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9.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0.xml" ContentType="application/vnd.openxmlformats-officedocument.presentationml.notesSlide+xml"/>
  <Override PartName="/ppt/tags/tag102.xml" ContentType="application/vnd.openxmlformats-officedocument.presentationml.tags+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20.xml" ContentType="application/vnd.openxmlformats-officedocument.presentationml.tags+xml"/>
  <Override PartName="/ppt/notesSlides/notesSlide16.xml" ContentType="application/vnd.openxmlformats-officedocument.presentationml.notesSlide+xml"/>
  <Override PartName="/ppt/tags/tag121.xml" ContentType="application/vnd.openxmlformats-officedocument.presentationml.tags+xml"/>
  <Override PartName="/ppt/notesSlides/notesSlide17.xml" ContentType="application/vnd.openxmlformats-officedocument.presentationml.notesSlide+xml"/>
  <Override PartName="/ppt/tags/tag12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20.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27.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28.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29.xml" ContentType="application/vnd.openxmlformats-officedocument.presentationml.notesSlide+xml"/>
  <Override PartName="/ppt/tags/tag23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96" r:id="rId2"/>
    <p:sldId id="257" r:id="rId3"/>
    <p:sldId id="303" r:id="rId4"/>
    <p:sldId id="304" r:id="rId5"/>
    <p:sldId id="305" r:id="rId6"/>
    <p:sldId id="325" r:id="rId7"/>
    <p:sldId id="385" r:id="rId8"/>
    <p:sldId id="382" r:id="rId9"/>
    <p:sldId id="383" r:id="rId10"/>
    <p:sldId id="412" r:id="rId11"/>
    <p:sldId id="384" r:id="rId12"/>
    <p:sldId id="413" r:id="rId13"/>
    <p:sldId id="326" r:id="rId14"/>
    <p:sldId id="401" r:id="rId15"/>
    <p:sldId id="408" r:id="rId16"/>
    <p:sldId id="409" r:id="rId17"/>
    <p:sldId id="410" r:id="rId18"/>
    <p:sldId id="309" r:id="rId19"/>
    <p:sldId id="317" r:id="rId20"/>
    <p:sldId id="319" r:id="rId21"/>
    <p:sldId id="318" r:id="rId22"/>
    <p:sldId id="352" r:id="rId23"/>
    <p:sldId id="399" r:id="rId24"/>
    <p:sldId id="397" r:id="rId25"/>
    <p:sldId id="398" r:id="rId26"/>
    <p:sldId id="327" r:id="rId27"/>
    <p:sldId id="376" r:id="rId28"/>
    <p:sldId id="406" r:id="rId29"/>
    <p:sldId id="407" r:id="rId30"/>
    <p:sldId id="405" r:id="rId31"/>
    <p:sldId id="349" r:id="rId32"/>
    <p:sldId id="300" r:id="rId33"/>
    <p:sldId id="378" r:id="rId34"/>
    <p:sldId id="328" r:id="rId35"/>
    <p:sldId id="402" r:id="rId36"/>
    <p:sldId id="411" r:id="rId37"/>
    <p:sldId id="386" r:id="rId38"/>
    <p:sldId id="387" r:id="rId39"/>
    <p:sldId id="359" r:id="rId40"/>
    <p:sldId id="314" r:id="rId41"/>
    <p:sldId id="324" r:id="rId42"/>
    <p:sldId id="312" r:id="rId43"/>
    <p:sldId id="315" r:id="rId44"/>
    <p:sldId id="377" r:id="rId45"/>
    <p:sldId id="404" r:id="rId46"/>
    <p:sldId id="396" r:id="rId47"/>
    <p:sldId id="379" r:id="rId48"/>
    <p:sldId id="353" r:id="rId49"/>
    <p:sldId id="297" r:id="rId50"/>
    <p:sldId id="360" r:id="rId51"/>
  </p:sldIdLst>
  <p:sldSz cx="12192000" cy="6858000"/>
  <p:notesSz cx="6858000" cy="9144000"/>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4D89"/>
    <a:srgbClr val="365FAA"/>
    <a:srgbClr val="920001"/>
    <a:srgbClr val="DADADA"/>
    <a:srgbClr val="FFFFFF"/>
    <a:srgbClr val="BC0000"/>
    <a:srgbClr val="A80000"/>
    <a:srgbClr val="DBDBDB"/>
    <a:srgbClr val="DCDCD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46" autoAdjust="0"/>
    <p:restoredTop sz="89533" autoAdjust="0"/>
  </p:normalViewPr>
  <p:slideViewPr>
    <p:cSldViewPr snapToGrid="0">
      <p:cViewPr>
        <p:scale>
          <a:sx n="90" d="100"/>
          <a:sy n="90" d="100"/>
        </p:scale>
        <p:origin x="-72" y="1122"/>
      </p:cViewPr>
      <p:guideLst>
        <p:guide orient="horz" pos="2194"/>
        <p:guide pos="38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EF3E05A-2887-4DFC-AE0A-85BDF80F790F}" type="doc">
      <dgm:prSet loTypeId="urn:microsoft.com/office/officeart/2005/8/layout/radial5" loCatId="relationship" qsTypeId="urn:microsoft.com/office/officeart/2005/8/quickstyle/simple1#1" qsCatId="simple" csTypeId="urn:microsoft.com/office/officeart/2005/8/colors/accent1_2#1" csCatId="accent1" phldr="1"/>
      <dgm:spPr/>
      <dgm:t>
        <a:bodyPr/>
        <a:lstStyle/>
        <a:p>
          <a:endParaRPr lang="zh-CN" altLang="en-US"/>
        </a:p>
      </dgm:t>
    </dgm:pt>
    <dgm:pt modelId="{3A070C62-4B69-4046-8208-36C219449A39}">
      <dgm:prSet phldrT="[文本]" phldr="0" custT="1"/>
      <dgm:spPr>
        <a:solidFill>
          <a:srgbClr val="365FAA"/>
        </a:solidFill>
        <a:effectLst/>
      </dgm:spPr>
      <dgm:t>
        <a:bodyPr vert="horz" wrap="square"/>
        <a:lstStyle/>
        <a:p>
          <a:pPr>
            <a:lnSpc>
              <a:spcPct val="100000"/>
            </a:lnSpc>
            <a:spcBef>
              <a:spcPct val="0"/>
            </a:spcBef>
            <a:spcAft>
              <a:spcPts val="0"/>
            </a:spcAft>
          </a:pPr>
          <a:r>
            <a:rPr lang="zh-CN" altLang="en-US" sz="2800" b="1" dirty="0" smtClean="0">
              <a:solidFill>
                <a:srgbClr val="FF0000"/>
              </a:solidFill>
              <a:latin typeface="+mn-lt"/>
              <a:ea typeface="+mn-ea"/>
              <a:cs typeface="+mn-ea"/>
              <a:sym typeface="+mn-lt"/>
            </a:rPr>
            <a:t>反思</a:t>
          </a:r>
        </a:p>
        <a:p>
          <a:pPr>
            <a:lnSpc>
              <a:spcPct val="100000"/>
            </a:lnSpc>
            <a:spcBef>
              <a:spcPct val="0"/>
            </a:spcBef>
            <a:spcAft>
              <a:spcPts val="0"/>
            </a:spcAft>
          </a:pPr>
          <a:r>
            <a:rPr lang="zh-CN" altLang="en-US" sz="2800" b="1" dirty="0" smtClean="0">
              <a:solidFill>
                <a:srgbClr val="FF0000"/>
              </a:solidFill>
              <a:latin typeface="+mn-lt"/>
              <a:ea typeface="+mn-ea"/>
              <a:cs typeface="+mn-ea"/>
              <a:sym typeface="+mn-lt"/>
            </a:rPr>
            <a:t>评价</a:t>
          </a:r>
        </a:p>
      </dgm:t>
    </dgm:pt>
    <dgm:pt modelId="{DA7428DB-B00F-4673-A7D2-104CE284C972}" type="parTrans" cxnId="{EF8389B4-F0E2-4811-8503-AC685163EB03}">
      <dgm:prSet/>
      <dgm:spPr/>
      <dgm:t>
        <a:bodyPr/>
        <a:lstStyle/>
        <a:p>
          <a:endParaRPr lang="zh-CN" altLang="en-US"/>
        </a:p>
      </dgm:t>
    </dgm:pt>
    <dgm:pt modelId="{D9C8023E-D537-4E71-A153-33025D066508}" type="sibTrans" cxnId="{EF8389B4-F0E2-4811-8503-AC685163EB03}">
      <dgm:prSet/>
      <dgm:spPr/>
      <dgm:t>
        <a:bodyPr/>
        <a:lstStyle/>
        <a:p>
          <a:endParaRPr lang="zh-CN" altLang="en-US"/>
        </a:p>
      </dgm:t>
    </dgm:pt>
    <dgm:pt modelId="{6736638B-631C-4F53-8BAA-A1A6FEDF34BF}">
      <dgm:prSet phldrT="[文本]" phldr="0" custT="1"/>
      <dgm:spPr>
        <a:solidFill>
          <a:srgbClr val="365FAA"/>
        </a:solidFill>
        <a:effectLst/>
      </dgm:spPr>
      <dgm:t>
        <a:bodyPr vert="horz" wrap="square"/>
        <a:lstStyle/>
        <a:p>
          <a:pPr>
            <a:lnSpc>
              <a:spcPct val="100000"/>
            </a:lnSpc>
            <a:spcBef>
              <a:spcPct val="0"/>
            </a:spcBef>
            <a:spcAft>
              <a:spcPts val="0"/>
            </a:spcAft>
          </a:pPr>
          <a:r>
            <a:rPr lang="zh-CN" altLang="en-US" sz="2800" b="1" dirty="0" smtClean="0">
              <a:solidFill>
                <a:prstClr val="white"/>
              </a:solidFill>
              <a:latin typeface="+mn-lt"/>
              <a:ea typeface="+mn-ea"/>
              <a:cs typeface="+mn-ea"/>
              <a:sym typeface="+mn-lt"/>
            </a:rPr>
            <a:t>痛点</a:t>
          </a:r>
          <a:endParaRPr lang="en-US" altLang="zh-CN" sz="2800" b="1" dirty="0" smtClean="0">
            <a:solidFill>
              <a:prstClr val="white"/>
            </a:solidFill>
            <a:latin typeface="+mn-lt"/>
            <a:ea typeface="+mn-ea"/>
            <a:cs typeface="+mn-ea"/>
            <a:sym typeface="+mn-lt"/>
          </a:endParaRPr>
        </a:p>
      </dgm:t>
    </dgm:pt>
    <dgm:pt modelId="{50851C99-7B01-453D-86B5-1CD122F82AC1}" type="parTrans" cxnId="{A6B6F18F-588F-492C-8AAA-AD91996E6929}">
      <dgm:prSet/>
      <dgm:spPr/>
      <dgm:t>
        <a:bodyPr/>
        <a:lstStyle/>
        <a:p>
          <a:endParaRPr lang="zh-CN" altLang="en-US"/>
        </a:p>
      </dgm:t>
    </dgm:pt>
    <dgm:pt modelId="{CF665E1D-051F-4613-B215-5270A6FBBCE0}" type="sibTrans" cxnId="{A6B6F18F-588F-492C-8AAA-AD91996E6929}">
      <dgm:prSet/>
      <dgm:spPr/>
      <dgm:t>
        <a:bodyPr/>
        <a:lstStyle/>
        <a:p>
          <a:endParaRPr lang="zh-CN" altLang="en-US"/>
        </a:p>
      </dgm:t>
    </dgm:pt>
    <dgm:pt modelId="{59979368-54CE-4694-A730-0C23D37BF31D}">
      <dgm:prSet phldrT="[文本]" phldr="0" custT="1"/>
      <dgm:spPr>
        <a:solidFill>
          <a:srgbClr val="365FAA"/>
        </a:solidFill>
        <a:effectLst>
          <a:outerShdw blurRad="317500" dist="63500" dir="2700000" sy="-23000" kx="-800400" algn="bl" rotWithShape="0">
            <a:prstClr val="black">
              <a:alpha val="20000"/>
            </a:prstClr>
          </a:outerShdw>
        </a:effectLst>
      </dgm:spPr>
      <dgm:t>
        <a:bodyPr vert="horz" wrap="square"/>
        <a:lstStyle/>
        <a:p>
          <a:pPr>
            <a:lnSpc>
              <a:spcPct val="100000"/>
            </a:lnSpc>
            <a:spcBef>
              <a:spcPct val="0"/>
            </a:spcBef>
            <a:spcAft>
              <a:spcPts val="0"/>
            </a:spcAft>
          </a:pPr>
          <a:r>
            <a:rPr lang="zh-CN" sz="2800" b="1" dirty="0" smtClean="0">
              <a:solidFill>
                <a:prstClr val="white"/>
              </a:solidFill>
              <a:latin typeface="+mn-lt"/>
              <a:ea typeface="+mn-ea"/>
              <a:cs typeface="+mn-ea"/>
              <a:sym typeface="+mn-lt"/>
            </a:rPr>
            <a:t>学情</a:t>
          </a:r>
          <a:endParaRPr lang="zh-CN" sz="2800" dirty="0">
            <a:latin typeface="+mn-lt"/>
            <a:ea typeface="+mn-ea"/>
            <a:cs typeface="+mn-ea"/>
            <a:sym typeface="+mn-lt"/>
          </a:endParaRPr>
        </a:p>
      </dgm:t>
    </dgm:pt>
    <dgm:pt modelId="{A907AAEB-B535-440B-A5A8-10BA11E4A83F}" type="parTrans" cxnId="{4BBB9DFB-84A0-4FE0-A2FC-CD1F44803B7A}">
      <dgm:prSet/>
      <dgm:spPr/>
      <dgm:t>
        <a:bodyPr/>
        <a:lstStyle/>
        <a:p>
          <a:endParaRPr lang="zh-CN" altLang="en-US"/>
        </a:p>
      </dgm:t>
    </dgm:pt>
    <dgm:pt modelId="{12BA7E58-7B93-4B20-84B2-C61F5580EFCE}" type="sibTrans" cxnId="{4BBB9DFB-84A0-4FE0-A2FC-CD1F44803B7A}">
      <dgm:prSet/>
      <dgm:spPr/>
      <dgm:t>
        <a:bodyPr/>
        <a:lstStyle/>
        <a:p>
          <a:endParaRPr lang="zh-CN" altLang="en-US"/>
        </a:p>
      </dgm:t>
    </dgm:pt>
    <dgm:pt modelId="{34652428-AB5D-4C69-B838-B37193672E79}">
      <dgm:prSet phldrT="[文本]" phldr="0" custT="1"/>
      <dgm:spPr>
        <a:solidFill>
          <a:srgbClr val="365FAA"/>
        </a:solidFill>
        <a:effectLst>
          <a:outerShdw blurRad="317500" dist="63500" dir="2700000" sy="-23000" kx="-800400" algn="bl" rotWithShape="0">
            <a:prstClr val="black">
              <a:alpha val="20000"/>
            </a:prstClr>
          </a:outerShdw>
        </a:effectLst>
      </dgm:spPr>
      <dgm:t>
        <a:bodyPr vert="horz" wrap="square"/>
        <a:lstStyle/>
        <a:p>
          <a:pPr>
            <a:lnSpc>
              <a:spcPct val="100000"/>
            </a:lnSpc>
            <a:spcBef>
              <a:spcPct val="0"/>
            </a:spcBef>
            <a:spcAft>
              <a:spcPts val="0"/>
            </a:spcAft>
          </a:pPr>
          <a:r>
            <a:rPr lang="zh-CN" sz="2800" b="1" dirty="0" smtClean="0">
              <a:solidFill>
                <a:prstClr val="white"/>
              </a:solidFill>
              <a:latin typeface="+mn-lt"/>
              <a:ea typeface="+mn-ea"/>
              <a:cs typeface="+mn-ea"/>
              <a:sym typeface="+mn-lt"/>
            </a:rPr>
            <a:t>课程</a:t>
          </a:r>
          <a:endParaRPr lang="zh-CN" sz="2800" b="1" dirty="0">
            <a:solidFill>
              <a:prstClr val="white"/>
            </a:solidFill>
            <a:latin typeface="+mn-lt"/>
            <a:ea typeface="+mn-ea"/>
            <a:cs typeface="+mn-ea"/>
            <a:sym typeface="+mn-lt"/>
          </a:endParaRPr>
        </a:p>
      </dgm:t>
    </dgm:pt>
    <dgm:pt modelId="{913090F0-5F76-4AB8-B21F-80041525DFDE}" type="parTrans" cxnId="{88E3AC07-CA52-41E6-9313-B7142BC60E56}">
      <dgm:prSet/>
      <dgm:spPr/>
      <dgm:t>
        <a:bodyPr/>
        <a:lstStyle/>
        <a:p>
          <a:endParaRPr lang="zh-CN" altLang="en-US"/>
        </a:p>
      </dgm:t>
    </dgm:pt>
    <dgm:pt modelId="{399267F5-C20E-46D2-8FFD-963AD0146AB8}" type="sibTrans" cxnId="{88E3AC07-CA52-41E6-9313-B7142BC60E56}">
      <dgm:prSet/>
      <dgm:spPr/>
      <dgm:t>
        <a:bodyPr/>
        <a:lstStyle/>
        <a:p>
          <a:endParaRPr lang="zh-CN" altLang="en-US"/>
        </a:p>
      </dgm:t>
    </dgm:pt>
    <dgm:pt modelId="{0DFED368-2F4D-4221-A1B4-0B74D1ABBC0D}">
      <dgm:prSet phldrT="[文本]" phldr="0" custT="1"/>
      <dgm:spPr>
        <a:solidFill>
          <a:srgbClr val="365FAA"/>
        </a:solidFill>
        <a:effectLst>
          <a:outerShdw blurRad="292100" dist="63500" dir="8100000" sy="-23000" kx="800400" algn="br" rotWithShape="0">
            <a:prstClr val="black">
              <a:alpha val="20000"/>
            </a:prstClr>
          </a:outerShdw>
        </a:effectLst>
      </dgm:spPr>
      <dgm:t>
        <a:bodyPr vert="horz" wrap="square"/>
        <a:lstStyle/>
        <a:p>
          <a:pPr>
            <a:lnSpc>
              <a:spcPct val="100000"/>
            </a:lnSpc>
            <a:spcBef>
              <a:spcPct val="0"/>
            </a:spcBef>
            <a:spcAft>
              <a:spcPts val="0"/>
            </a:spcAft>
          </a:pPr>
          <a:r>
            <a:rPr lang="zh-CN" sz="2800" b="1" dirty="0" smtClean="0">
              <a:solidFill>
                <a:prstClr val="white"/>
              </a:solidFill>
              <a:latin typeface="+mn-lt"/>
              <a:ea typeface="+mn-ea"/>
              <a:cs typeface="+mn-ea"/>
              <a:sym typeface="+mn-lt"/>
            </a:rPr>
            <a:t>教材</a:t>
          </a:r>
          <a:endParaRPr lang="zh-CN" sz="2800" b="1" dirty="0">
            <a:solidFill>
              <a:prstClr val="white"/>
            </a:solidFill>
            <a:latin typeface="+mn-lt"/>
            <a:ea typeface="+mn-ea"/>
            <a:cs typeface="+mn-ea"/>
            <a:sym typeface="+mn-lt"/>
          </a:endParaRPr>
        </a:p>
      </dgm:t>
    </dgm:pt>
    <dgm:pt modelId="{9A9EC457-F2E3-4DB5-BCF4-7AE78F38E3E3}" type="parTrans" cxnId="{FCCD0966-D75B-4A3A-AFB3-C31693092FDE}">
      <dgm:prSet/>
      <dgm:spPr/>
      <dgm:t>
        <a:bodyPr/>
        <a:lstStyle/>
        <a:p>
          <a:endParaRPr lang="zh-CN" altLang="en-US"/>
        </a:p>
      </dgm:t>
    </dgm:pt>
    <dgm:pt modelId="{6D2453CE-40B9-44E1-A9DA-984C37A2DD1E}" type="sibTrans" cxnId="{FCCD0966-D75B-4A3A-AFB3-C31693092FDE}">
      <dgm:prSet/>
      <dgm:spPr/>
      <dgm:t>
        <a:bodyPr/>
        <a:lstStyle/>
        <a:p>
          <a:endParaRPr lang="zh-CN" altLang="en-US"/>
        </a:p>
      </dgm:t>
    </dgm:pt>
    <dgm:pt modelId="{BA2F89C1-193A-4683-BC59-337A29726DF9}">
      <dgm:prSet phldrT="[文本]" phldr="0" custT="1"/>
      <dgm:spPr>
        <a:solidFill>
          <a:srgbClr val="365FAA"/>
        </a:solidFill>
        <a:effectLst>
          <a:outerShdw blurRad="292100" dist="63500" dir="8100000" sy="-23000" kx="800400" algn="br" rotWithShape="0">
            <a:prstClr val="black">
              <a:alpha val="20000"/>
            </a:prstClr>
          </a:outerShdw>
        </a:effectLst>
      </dgm:spPr>
      <dgm:t>
        <a:bodyPr vert="horz" wrap="square"/>
        <a:lstStyle/>
        <a:p>
          <a:pPr>
            <a:lnSpc>
              <a:spcPct val="100000"/>
            </a:lnSpc>
            <a:spcBef>
              <a:spcPct val="0"/>
            </a:spcBef>
            <a:spcAft>
              <a:spcPts val="0"/>
            </a:spcAft>
          </a:pPr>
          <a:r>
            <a:rPr lang="zh-CN" sz="2800" b="1" dirty="0" smtClean="0">
              <a:solidFill>
                <a:prstClr val="white"/>
              </a:solidFill>
              <a:latin typeface="+mn-lt"/>
              <a:ea typeface="+mn-ea"/>
              <a:cs typeface="+mn-ea"/>
              <a:sym typeface="+mn-lt"/>
            </a:rPr>
            <a:t>教师</a:t>
          </a:r>
          <a:endParaRPr lang="zh-CN" sz="2800" b="1" dirty="0">
            <a:solidFill>
              <a:prstClr val="white"/>
            </a:solidFill>
            <a:latin typeface="+mn-lt"/>
            <a:ea typeface="+mn-ea"/>
            <a:cs typeface="+mn-ea"/>
            <a:sym typeface="+mn-lt"/>
          </a:endParaRPr>
        </a:p>
      </dgm:t>
    </dgm:pt>
    <dgm:pt modelId="{234140EF-72C5-49CE-9545-CE7106F09CA9}" type="parTrans" cxnId="{A674CF8F-9FCF-4ABD-AF2D-BD70617271DC}">
      <dgm:prSet/>
      <dgm:spPr/>
      <dgm:t>
        <a:bodyPr/>
        <a:lstStyle/>
        <a:p>
          <a:endParaRPr lang="zh-CN" altLang="en-US"/>
        </a:p>
      </dgm:t>
    </dgm:pt>
    <dgm:pt modelId="{F539B010-D0E7-449D-8786-268A7954B9A5}" type="sibTrans" cxnId="{A674CF8F-9FCF-4ABD-AF2D-BD70617271DC}">
      <dgm:prSet/>
      <dgm:spPr/>
      <dgm:t>
        <a:bodyPr/>
        <a:lstStyle/>
        <a:p>
          <a:endParaRPr lang="zh-CN" altLang="en-US"/>
        </a:p>
      </dgm:t>
    </dgm:pt>
    <dgm:pt modelId="{3642744D-3F85-4A23-945B-1FD6B4B9D0E0}" type="pres">
      <dgm:prSet presAssocID="{AEF3E05A-2887-4DFC-AE0A-85BDF80F790F}" presName="Name0" presStyleCnt="0">
        <dgm:presLayoutVars>
          <dgm:chMax val="1"/>
          <dgm:dir/>
          <dgm:animLvl val="ctr"/>
          <dgm:resizeHandles val="exact"/>
        </dgm:presLayoutVars>
      </dgm:prSet>
      <dgm:spPr/>
      <dgm:t>
        <a:bodyPr/>
        <a:lstStyle/>
        <a:p>
          <a:endParaRPr lang="zh-CN" altLang="en-US"/>
        </a:p>
      </dgm:t>
    </dgm:pt>
    <dgm:pt modelId="{824C2061-6FF6-4AEF-A9BC-820F6315462D}" type="pres">
      <dgm:prSet presAssocID="{3A070C62-4B69-4046-8208-36C219449A39}" presName="centerShape" presStyleLbl="node0" presStyleIdx="0" presStyleCnt="1" custScaleX="124063" custScaleY="118513" custLinFactNeighborY="16747"/>
      <dgm:spPr/>
      <dgm:t>
        <a:bodyPr/>
        <a:lstStyle/>
        <a:p>
          <a:endParaRPr lang="zh-CN" altLang="en-US"/>
        </a:p>
      </dgm:t>
    </dgm:pt>
    <dgm:pt modelId="{992E9194-B76B-4E9B-BC8E-19B157D8DD00}" type="pres">
      <dgm:prSet presAssocID="{50851C99-7B01-453D-86B5-1CD122F82AC1}" presName="parTrans" presStyleLbl="sibTrans2D1" presStyleIdx="0" presStyleCnt="5"/>
      <dgm:spPr/>
      <dgm:t>
        <a:bodyPr/>
        <a:lstStyle/>
        <a:p>
          <a:endParaRPr lang="zh-CN" altLang="en-US"/>
        </a:p>
      </dgm:t>
    </dgm:pt>
    <dgm:pt modelId="{BFF95D41-1C85-4A4C-B447-4F7E90F5B88C}" type="pres">
      <dgm:prSet presAssocID="{50851C99-7B01-453D-86B5-1CD122F82AC1}" presName="connectorText" presStyleLbl="sibTrans2D1" presStyleIdx="0" presStyleCnt="5"/>
      <dgm:spPr/>
      <dgm:t>
        <a:bodyPr/>
        <a:lstStyle/>
        <a:p>
          <a:endParaRPr lang="zh-CN" altLang="en-US"/>
        </a:p>
      </dgm:t>
    </dgm:pt>
    <dgm:pt modelId="{E9D1FEA2-3CA1-44D6-ABB1-8362E6CE256A}" type="pres">
      <dgm:prSet presAssocID="{6736638B-631C-4F53-8BAA-A1A6FEDF34BF}" presName="node" presStyleLbl="node1" presStyleIdx="0" presStyleCnt="5" custRadScaleRad="100132" custRadScaleInc="4022">
        <dgm:presLayoutVars>
          <dgm:bulletEnabled val="1"/>
        </dgm:presLayoutVars>
      </dgm:prSet>
      <dgm:spPr/>
      <dgm:t>
        <a:bodyPr/>
        <a:lstStyle/>
        <a:p>
          <a:endParaRPr lang="zh-CN" altLang="en-US"/>
        </a:p>
      </dgm:t>
    </dgm:pt>
    <dgm:pt modelId="{7DD93AB4-E6F7-4E68-A3C4-F828C4A32D0D}" type="pres">
      <dgm:prSet presAssocID="{A907AAEB-B535-440B-A5A8-10BA11E4A83F}" presName="parTrans" presStyleLbl="sibTrans2D1" presStyleIdx="1" presStyleCnt="5"/>
      <dgm:spPr/>
      <dgm:t>
        <a:bodyPr/>
        <a:lstStyle/>
        <a:p>
          <a:endParaRPr lang="zh-CN" altLang="en-US"/>
        </a:p>
      </dgm:t>
    </dgm:pt>
    <dgm:pt modelId="{4F0F2B3B-1F14-457A-BF10-D26F693B7DE2}" type="pres">
      <dgm:prSet presAssocID="{A907AAEB-B535-440B-A5A8-10BA11E4A83F}" presName="connectorText" presStyleLbl="sibTrans2D1" presStyleIdx="1" presStyleCnt="5"/>
      <dgm:spPr/>
      <dgm:t>
        <a:bodyPr/>
        <a:lstStyle/>
        <a:p>
          <a:endParaRPr lang="zh-CN" altLang="en-US"/>
        </a:p>
      </dgm:t>
    </dgm:pt>
    <dgm:pt modelId="{1FD272A4-4520-41C2-A9E7-7D012DB27283}" type="pres">
      <dgm:prSet presAssocID="{59979368-54CE-4694-A730-0C23D37BF31D}" presName="node" presStyleLbl="node1" presStyleIdx="1" presStyleCnt="5" custRadScaleRad="150719" custRadScaleInc="7389">
        <dgm:presLayoutVars>
          <dgm:bulletEnabled val="1"/>
        </dgm:presLayoutVars>
      </dgm:prSet>
      <dgm:spPr/>
      <dgm:t>
        <a:bodyPr/>
        <a:lstStyle/>
        <a:p>
          <a:endParaRPr lang="zh-CN" altLang="en-US"/>
        </a:p>
      </dgm:t>
    </dgm:pt>
    <dgm:pt modelId="{7402DD74-60FE-4703-AE2C-0324F0293C46}" type="pres">
      <dgm:prSet presAssocID="{913090F0-5F76-4AB8-B21F-80041525DFDE}" presName="parTrans" presStyleLbl="sibTrans2D1" presStyleIdx="2" presStyleCnt="5"/>
      <dgm:spPr/>
      <dgm:t>
        <a:bodyPr/>
        <a:lstStyle/>
        <a:p>
          <a:endParaRPr lang="zh-CN" altLang="en-US"/>
        </a:p>
      </dgm:t>
    </dgm:pt>
    <dgm:pt modelId="{881DC8A1-F2EA-40ED-92DF-9F919AF17BB2}" type="pres">
      <dgm:prSet presAssocID="{913090F0-5F76-4AB8-B21F-80041525DFDE}" presName="connectorText" presStyleLbl="sibTrans2D1" presStyleIdx="2" presStyleCnt="5"/>
      <dgm:spPr/>
      <dgm:t>
        <a:bodyPr/>
        <a:lstStyle/>
        <a:p>
          <a:endParaRPr lang="zh-CN" altLang="en-US"/>
        </a:p>
      </dgm:t>
    </dgm:pt>
    <dgm:pt modelId="{A38BD9C0-403C-4F31-ABB1-91D02A126AA5}" type="pres">
      <dgm:prSet presAssocID="{34652428-AB5D-4C69-B838-B37193672E79}" presName="node" presStyleLbl="node1" presStyleIdx="2" presStyleCnt="5" custRadScaleRad="170097" custRadScaleInc="-72832">
        <dgm:presLayoutVars>
          <dgm:bulletEnabled val="1"/>
        </dgm:presLayoutVars>
      </dgm:prSet>
      <dgm:spPr/>
      <dgm:t>
        <a:bodyPr/>
        <a:lstStyle/>
        <a:p>
          <a:endParaRPr lang="zh-CN" altLang="en-US"/>
        </a:p>
      </dgm:t>
    </dgm:pt>
    <dgm:pt modelId="{9E3E1EA9-B997-48DC-8539-3187B7C1DA74}" type="pres">
      <dgm:prSet presAssocID="{9A9EC457-F2E3-4DB5-BCF4-7AE78F38E3E3}" presName="parTrans" presStyleLbl="sibTrans2D1" presStyleIdx="3" presStyleCnt="5"/>
      <dgm:spPr/>
      <dgm:t>
        <a:bodyPr/>
        <a:lstStyle/>
        <a:p>
          <a:endParaRPr lang="zh-CN" altLang="en-US"/>
        </a:p>
      </dgm:t>
    </dgm:pt>
    <dgm:pt modelId="{A8C38A94-39A0-40F9-B6CB-34F02A826F54}" type="pres">
      <dgm:prSet presAssocID="{9A9EC457-F2E3-4DB5-BCF4-7AE78F38E3E3}" presName="connectorText" presStyleLbl="sibTrans2D1" presStyleIdx="3" presStyleCnt="5"/>
      <dgm:spPr/>
      <dgm:t>
        <a:bodyPr/>
        <a:lstStyle/>
        <a:p>
          <a:endParaRPr lang="zh-CN" altLang="en-US"/>
        </a:p>
      </dgm:t>
    </dgm:pt>
    <dgm:pt modelId="{33E68BBC-7F10-43E8-9043-AFB9892112F0}" type="pres">
      <dgm:prSet presAssocID="{0DFED368-2F4D-4221-A1B4-0B74D1ABBC0D}" presName="node" presStyleLbl="node1" presStyleIdx="3" presStyleCnt="5" custRadScaleRad="161993" custRadScaleInc="72119">
        <dgm:presLayoutVars>
          <dgm:bulletEnabled val="1"/>
        </dgm:presLayoutVars>
      </dgm:prSet>
      <dgm:spPr/>
      <dgm:t>
        <a:bodyPr/>
        <a:lstStyle/>
        <a:p>
          <a:endParaRPr lang="zh-CN" altLang="en-US"/>
        </a:p>
      </dgm:t>
    </dgm:pt>
    <dgm:pt modelId="{764A32E6-2AF6-40E2-95EA-9D614863E100}" type="pres">
      <dgm:prSet presAssocID="{234140EF-72C5-49CE-9545-CE7106F09CA9}" presName="parTrans" presStyleLbl="sibTrans2D1" presStyleIdx="4" presStyleCnt="5"/>
      <dgm:spPr/>
      <dgm:t>
        <a:bodyPr/>
        <a:lstStyle/>
        <a:p>
          <a:endParaRPr lang="zh-CN" altLang="en-US"/>
        </a:p>
      </dgm:t>
    </dgm:pt>
    <dgm:pt modelId="{CA0497FF-A8A3-4736-A3D5-DF03BD778A50}" type="pres">
      <dgm:prSet presAssocID="{234140EF-72C5-49CE-9545-CE7106F09CA9}" presName="connectorText" presStyleLbl="sibTrans2D1" presStyleIdx="4" presStyleCnt="5"/>
      <dgm:spPr/>
      <dgm:t>
        <a:bodyPr/>
        <a:lstStyle/>
        <a:p>
          <a:endParaRPr lang="zh-CN" altLang="en-US"/>
        </a:p>
      </dgm:t>
    </dgm:pt>
    <dgm:pt modelId="{907601B7-F71A-4AD4-9B33-8C577E9B5538}" type="pres">
      <dgm:prSet presAssocID="{BA2F89C1-193A-4683-BC59-337A29726DF9}" presName="node" presStyleLbl="node1" presStyleIdx="4" presStyleCnt="5" custRadScaleRad="147811" custRadScaleInc="-5828">
        <dgm:presLayoutVars>
          <dgm:bulletEnabled val="1"/>
        </dgm:presLayoutVars>
      </dgm:prSet>
      <dgm:spPr/>
      <dgm:t>
        <a:bodyPr/>
        <a:lstStyle/>
        <a:p>
          <a:endParaRPr lang="zh-CN" altLang="en-US"/>
        </a:p>
      </dgm:t>
    </dgm:pt>
  </dgm:ptLst>
  <dgm:cxnLst>
    <dgm:cxn modelId="{AA3286E0-C7F8-41C2-8865-1C59DF69D152}" type="presOf" srcId="{50851C99-7B01-453D-86B5-1CD122F82AC1}" destId="{992E9194-B76B-4E9B-BC8E-19B157D8DD00}" srcOrd="0" destOrd="0" presId="urn:microsoft.com/office/officeart/2005/8/layout/radial5"/>
    <dgm:cxn modelId="{121AD4FD-CC0E-4EA5-AD26-2A89C7A1D4BF}" type="presOf" srcId="{913090F0-5F76-4AB8-B21F-80041525DFDE}" destId="{7402DD74-60FE-4703-AE2C-0324F0293C46}" srcOrd="0" destOrd="0" presId="urn:microsoft.com/office/officeart/2005/8/layout/radial5"/>
    <dgm:cxn modelId="{B9BA6527-AD09-436E-B31C-B13D91754A06}" type="presOf" srcId="{3A070C62-4B69-4046-8208-36C219449A39}" destId="{824C2061-6FF6-4AEF-A9BC-820F6315462D}" srcOrd="0" destOrd="0" presId="urn:microsoft.com/office/officeart/2005/8/layout/radial5"/>
    <dgm:cxn modelId="{FCCD0966-D75B-4A3A-AFB3-C31693092FDE}" srcId="{3A070C62-4B69-4046-8208-36C219449A39}" destId="{0DFED368-2F4D-4221-A1B4-0B74D1ABBC0D}" srcOrd="3" destOrd="0" parTransId="{9A9EC457-F2E3-4DB5-BCF4-7AE78F38E3E3}" sibTransId="{6D2453CE-40B9-44E1-A9DA-984C37A2DD1E}"/>
    <dgm:cxn modelId="{A6B6F18F-588F-492C-8AAA-AD91996E6929}" srcId="{3A070C62-4B69-4046-8208-36C219449A39}" destId="{6736638B-631C-4F53-8BAA-A1A6FEDF34BF}" srcOrd="0" destOrd="0" parTransId="{50851C99-7B01-453D-86B5-1CD122F82AC1}" sibTransId="{CF665E1D-051F-4613-B215-5270A6FBBCE0}"/>
    <dgm:cxn modelId="{C39261EA-A949-46DD-A7FE-9A20CDBBC331}" type="presOf" srcId="{AEF3E05A-2887-4DFC-AE0A-85BDF80F790F}" destId="{3642744D-3F85-4A23-945B-1FD6B4B9D0E0}" srcOrd="0" destOrd="0" presId="urn:microsoft.com/office/officeart/2005/8/layout/radial5"/>
    <dgm:cxn modelId="{89D92DF4-57F2-48BE-99AA-D294E561C6F4}" type="presOf" srcId="{234140EF-72C5-49CE-9545-CE7106F09CA9}" destId="{764A32E6-2AF6-40E2-95EA-9D614863E100}" srcOrd="0" destOrd="0" presId="urn:microsoft.com/office/officeart/2005/8/layout/radial5"/>
    <dgm:cxn modelId="{7A496120-8CF0-4567-AC93-258D639239BE}" type="presOf" srcId="{913090F0-5F76-4AB8-B21F-80041525DFDE}" destId="{881DC8A1-F2EA-40ED-92DF-9F919AF17BB2}" srcOrd="1" destOrd="0" presId="urn:microsoft.com/office/officeart/2005/8/layout/radial5"/>
    <dgm:cxn modelId="{AE50237D-B206-467D-9A9F-662986395AD8}" type="presOf" srcId="{A907AAEB-B535-440B-A5A8-10BA11E4A83F}" destId="{7DD93AB4-E6F7-4E68-A3C4-F828C4A32D0D}" srcOrd="0" destOrd="0" presId="urn:microsoft.com/office/officeart/2005/8/layout/radial5"/>
    <dgm:cxn modelId="{CD58856D-539A-4638-8872-68BB29E14EBB}" type="presOf" srcId="{9A9EC457-F2E3-4DB5-BCF4-7AE78F38E3E3}" destId="{9E3E1EA9-B997-48DC-8539-3187B7C1DA74}" srcOrd="0" destOrd="0" presId="urn:microsoft.com/office/officeart/2005/8/layout/radial5"/>
    <dgm:cxn modelId="{31DF121E-958E-4F12-B650-32B39FCDE78A}" type="presOf" srcId="{A907AAEB-B535-440B-A5A8-10BA11E4A83F}" destId="{4F0F2B3B-1F14-457A-BF10-D26F693B7DE2}" srcOrd="1" destOrd="0" presId="urn:microsoft.com/office/officeart/2005/8/layout/radial5"/>
    <dgm:cxn modelId="{EF8389B4-F0E2-4811-8503-AC685163EB03}" srcId="{AEF3E05A-2887-4DFC-AE0A-85BDF80F790F}" destId="{3A070C62-4B69-4046-8208-36C219449A39}" srcOrd="0" destOrd="0" parTransId="{DA7428DB-B00F-4673-A7D2-104CE284C972}" sibTransId="{D9C8023E-D537-4E71-A153-33025D066508}"/>
    <dgm:cxn modelId="{A41F9E97-E3E7-4F56-B51C-8C77EDAB89A3}" type="presOf" srcId="{9A9EC457-F2E3-4DB5-BCF4-7AE78F38E3E3}" destId="{A8C38A94-39A0-40F9-B6CB-34F02A826F54}" srcOrd="1" destOrd="0" presId="urn:microsoft.com/office/officeart/2005/8/layout/radial5"/>
    <dgm:cxn modelId="{72D14ED4-B88B-4CA1-BDB0-E53A5215D390}" type="presOf" srcId="{BA2F89C1-193A-4683-BC59-337A29726DF9}" destId="{907601B7-F71A-4AD4-9B33-8C577E9B5538}" srcOrd="0" destOrd="0" presId="urn:microsoft.com/office/officeart/2005/8/layout/radial5"/>
    <dgm:cxn modelId="{866C1C20-C246-4DE3-9A08-BA28289635D0}" type="presOf" srcId="{6736638B-631C-4F53-8BAA-A1A6FEDF34BF}" destId="{E9D1FEA2-3CA1-44D6-ABB1-8362E6CE256A}" srcOrd="0" destOrd="0" presId="urn:microsoft.com/office/officeart/2005/8/layout/radial5"/>
    <dgm:cxn modelId="{A674CF8F-9FCF-4ABD-AF2D-BD70617271DC}" srcId="{3A070C62-4B69-4046-8208-36C219449A39}" destId="{BA2F89C1-193A-4683-BC59-337A29726DF9}" srcOrd="4" destOrd="0" parTransId="{234140EF-72C5-49CE-9545-CE7106F09CA9}" sibTransId="{F539B010-D0E7-449D-8786-268A7954B9A5}"/>
    <dgm:cxn modelId="{7F7CF053-161C-49B3-AEC6-DEBE0550B354}" type="presOf" srcId="{0DFED368-2F4D-4221-A1B4-0B74D1ABBC0D}" destId="{33E68BBC-7F10-43E8-9043-AFB9892112F0}" srcOrd="0" destOrd="0" presId="urn:microsoft.com/office/officeart/2005/8/layout/radial5"/>
    <dgm:cxn modelId="{B78FE4DB-40B0-4CA9-B825-E392E5EC8AB7}" type="presOf" srcId="{50851C99-7B01-453D-86B5-1CD122F82AC1}" destId="{BFF95D41-1C85-4A4C-B447-4F7E90F5B88C}" srcOrd="1" destOrd="0" presId="urn:microsoft.com/office/officeart/2005/8/layout/radial5"/>
    <dgm:cxn modelId="{DAB54CD9-2A10-43F1-A4C0-CEC744C61675}" type="presOf" srcId="{234140EF-72C5-49CE-9545-CE7106F09CA9}" destId="{CA0497FF-A8A3-4736-A3D5-DF03BD778A50}" srcOrd="1" destOrd="0" presId="urn:microsoft.com/office/officeart/2005/8/layout/radial5"/>
    <dgm:cxn modelId="{8ECF0766-68BB-43C4-8A44-01D87FE63C44}" type="presOf" srcId="{34652428-AB5D-4C69-B838-B37193672E79}" destId="{A38BD9C0-403C-4F31-ABB1-91D02A126AA5}" srcOrd="0" destOrd="0" presId="urn:microsoft.com/office/officeart/2005/8/layout/radial5"/>
    <dgm:cxn modelId="{BC967CA1-6CB9-497A-BC2A-45CA41675DCF}" type="presOf" srcId="{59979368-54CE-4694-A730-0C23D37BF31D}" destId="{1FD272A4-4520-41C2-A9E7-7D012DB27283}" srcOrd="0" destOrd="0" presId="urn:microsoft.com/office/officeart/2005/8/layout/radial5"/>
    <dgm:cxn modelId="{88E3AC07-CA52-41E6-9313-B7142BC60E56}" srcId="{3A070C62-4B69-4046-8208-36C219449A39}" destId="{34652428-AB5D-4C69-B838-B37193672E79}" srcOrd="2" destOrd="0" parTransId="{913090F0-5F76-4AB8-B21F-80041525DFDE}" sibTransId="{399267F5-C20E-46D2-8FFD-963AD0146AB8}"/>
    <dgm:cxn modelId="{4BBB9DFB-84A0-4FE0-A2FC-CD1F44803B7A}" srcId="{3A070C62-4B69-4046-8208-36C219449A39}" destId="{59979368-54CE-4694-A730-0C23D37BF31D}" srcOrd="1" destOrd="0" parTransId="{A907AAEB-B535-440B-A5A8-10BA11E4A83F}" sibTransId="{12BA7E58-7B93-4B20-84B2-C61F5580EFCE}"/>
    <dgm:cxn modelId="{05321EF7-53B8-49DD-814E-446BC3CC5E13}" type="presParOf" srcId="{3642744D-3F85-4A23-945B-1FD6B4B9D0E0}" destId="{824C2061-6FF6-4AEF-A9BC-820F6315462D}" srcOrd="0" destOrd="0" presId="urn:microsoft.com/office/officeart/2005/8/layout/radial5"/>
    <dgm:cxn modelId="{016E8D13-882E-4527-9E69-2BF044847165}" type="presParOf" srcId="{3642744D-3F85-4A23-945B-1FD6B4B9D0E0}" destId="{992E9194-B76B-4E9B-BC8E-19B157D8DD00}" srcOrd="1" destOrd="0" presId="urn:microsoft.com/office/officeart/2005/8/layout/radial5"/>
    <dgm:cxn modelId="{2254653D-1882-487F-988D-D4A39AA761BA}" type="presParOf" srcId="{992E9194-B76B-4E9B-BC8E-19B157D8DD00}" destId="{BFF95D41-1C85-4A4C-B447-4F7E90F5B88C}" srcOrd="0" destOrd="0" presId="urn:microsoft.com/office/officeart/2005/8/layout/radial5"/>
    <dgm:cxn modelId="{2B55539F-9D39-43B7-AAA4-DFB8E71C4B81}" type="presParOf" srcId="{3642744D-3F85-4A23-945B-1FD6B4B9D0E0}" destId="{E9D1FEA2-3CA1-44D6-ABB1-8362E6CE256A}" srcOrd="2" destOrd="0" presId="urn:microsoft.com/office/officeart/2005/8/layout/radial5"/>
    <dgm:cxn modelId="{4C7F4F94-040A-4E1E-8FC1-BEFC31F91F73}" type="presParOf" srcId="{3642744D-3F85-4A23-945B-1FD6B4B9D0E0}" destId="{7DD93AB4-E6F7-4E68-A3C4-F828C4A32D0D}" srcOrd="3" destOrd="0" presId="urn:microsoft.com/office/officeart/2005/8/layout/radial5"/>
    <dgm:cxn modelId="{EE7604F9-F0C6-4B00-8ABA-A230EAEC099A}" type="presParOf" srcId="{7DD93AB4-E6F7-4E68-A3C4-F828C4A32D0D}" destId="{4F0F2B3B-1F14-457A-BF10-D26F693B7DE2}" srcOrd="0" destOrd="0" presId="urn:microsoft.com/office/officeart/2005/8/layout/radial5"/>
    <dgm:cxn modelId="{4816DA22-19D3-4A08-B733-DC2899C53CB8}" type="presParOf" srcId="{3642744D-3F85-4A23-945B-1FD6B4B9D0E0}" destId="{1FD272A4-4520-41C2-A9E7-7D012DB27283}" srcOrd="4" destOrd="0" presId="urn:microsoft.com/office/officeart/2005/8/layout/radial5"/>
    <dgm:cxn modelId="{F304E0F1-0BAC-4DC6-A3A9-0287A3E30725}" type="presParOf" srcId="{3642744D-3F85-4A23-945B-1FD6B4B9D0E0}" destId="{7402DD74-60FE-4703-AE2C-0324F0293C46}" srcOrd="5" destOrd="0" presId="urn:microsoft.com/office/officeart/2005/8/layout/radial5"/>
    <dgm:cxn modelId="{4E0F6192-69F1-499B-A6B2-501CCAAB979C}" type="presParOf" srcId="{7402DD74-60FE-4703-AE2C-0324F0293C46}" destId="{881DC8A1-F2EA-40ED-92DF-9F919AF17BB2}" srcOrd="0" destOrd="0" presId="urn:microsoft.com/office/officeart/2005/8/layout/radial5"/>
    <dgm:cxn modelId="{053928CF-B171-4C11-A451-FC1D69D7ABF1}" type="presParOf" srcId="{3642744D-3F85-4A23-945B-1FD6B4B9D0E0}" destId="{A38BD9C0-403C-4F31-ABB1-91D02A126AA5}" srcOrd="6" destOrd="0" presId="urn:microsoft.com/office/officeart/2005/8/layout/radial5"/>
    <dgm:cxn modelId="{665E6A43-76F3-4724-B3C8-23F1D2EA8888}" type="presParOf" srcId="{3642744D-3F85-4A23-945B-1FD6B4B9D0E0}" destId="{9E3E1EA9-B997-48DC-8539-3187B7C1DA74}" srcOrd="7" destOrd="0" presId="urn:microsoft.com/office/officeart/2005/8/layout/radial5"/>
    <dgm:cxn modelId="{EC9D01E7-E1F5-43E3-8EF9-314CBC9B3343}" type="presParOf" srcId="{9E3E1EA9-B997-48DC-8539-3187B7C1DA74}" destId="{A8C38A94-39A0-40F9-B6CB-34F02A826F54}" srcOrd="0" destOrd="0" presId="urn:microsoft.com/office/officeart/2005/8/layout/radial5"/>
    <dgm:cxn modelId="{33481534-E939-498D-A4E8-D3B2CB9F68E2}" type="presParOf" srcId="{3642744D-3F85-4A23-945B-1FD6B4B9D0E0}" destId="{33E68BBC-7F10-43E8-9043-AFB9892112F0}" srcOrd="8" destOrd="0" presId="urn:microsoft.com/office/officeart/2005/8/layout/radial5"/>
    <dgm:cxn modelId="{7531F1D5-7672-4DC1-84AD-732552964D5A}" type="presParOf" srcId="{3642744D-3F85-4A23-945B-1FD6B4B9D0E0}" destId="{764A32E6-2AF6-40E2-95EA-9D614863E100}" srcOrd="9" destOrd="0" presId="urn:microsoft.com/office/officeart/2005/8/layout/radial5"/>
    <dgm:cxn modelId="{E8DA2F52-E297-4534-BDF8-03CFF6DEC30E}" type="presParOf" srcId="{764A32E6-2AF6-40E2-95EA-9D614863E100}" destId="{CA0497FF-A8A3-4736-A3D5-DF03BD778A50}" srcOrd="0" destOrd="0" presId="urn:microsoft.com/office/officeart/2005/8/layout/radial5"/>
    <dgm:cxn modelId="{EFCE29E9-6BCA-4642-BC5A-E40A7B7D99E4}" type="presParOf" srcId="{3642744D-3F85-4A23-945B-1FD6B4B9D0E0}" destId="{907601B7-F71A-4AD4-9B33-8C577E9B5538}" srcOrd="10" destOrd="0" presId="urn:microsoft.com/office/officeart/2005/8/layout/radial5"/>
  </dgm:cxnLst>
  <dgm:bg>
    <a:noFill/>
    <a:effectLst>
      <a:outerShdw blurRad="50800" dist="50800" dir="5400000" algn="ctr" rotWithShape="0">
        <a:srgbClr val="000000"/>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F3E05A-2887-4DFC-AE0A-85BDF80F790F}" type="doc">
      <dgm:prSet loTypeId="urn:microsoft.com/office/officeart/2005/8/layout/radial5" loCatId="relationship" qsTypeId="urn:microsoft.com/office/officeart/2005/8/quickstyle/simple1#1" qsCatId="simple" csTypeId="urn:microsoft.com/office/officeart/2005/8/colors/accent1_2#1" csCatId="accent1" phldr="1"/>
      <dgm:spPr/>
      <dgm:t>
        <a:bodyPr/>
        <a:lstStyle/>
        <a:p>
          <a:endParaRPr lang="zh-CN" altLang="en-US"/>
        </a:p>
      </dgm:t>
    </dgm:pt>
    <dgm:pt modelId="{3A070C62-4B69-4046-8208-36C219449A39}">
      <dgm:prSet phldrT="[文本]" phldr="0" custT="1"/>
      <dgm:spPr>
        <a:solidFill>
          <a:srgbClr val="365FAA"/>
        </a:solidFill>
        <a:effectLst/>
      </dgm:spPr>
      <dgm:t>
        <a:bodyPr vert="horz" wrap="square"/>
        <a:lstStyle/>
        <a:p>
          <a:pPr>
            <a:lnSpc>
              <a:spcPct val="100000"/>
            </a:lnSpc>
            <a:spcBef>
              <a:spcPct val="0"/>
            </a:spcBef>
            <a:spcAft>
              <a:spcPts val="0"/>
            </a:spcAft>
          </a:pPr>
          <a:r>
            <a:rPr lang="zh-CN" altLang="en-US" sz="2800" b="1" dirty="0" smtClean="0">
              <a:solidFill>
                <a:srgbClr val="FF0000"/>
              </a:solidFill>
              <a:latin typeface="+mn-lt"/>
              <a:ea typeface="+mn-ea"/>
              <a:cs typeface="+mn-ea"/>
              <a:sym typeface="+mn-lt"/>
            </a:rPr>
            <a:t>反思</a:t>
          </a:r>
        </a:p>
        <a:p>
          <a:pPr>
            <a:lnSpc>
              <a:spcPct val="100000"/>
            </a:lnSpc>
            <a:spcBef>
              <a:spcPct val="0"/>
            </a:spcBef>
            <a:spcAft>
              <a:spcPts val="0"/>
            </a:spcAft>
          </a:pPr>
          <a:r>
            <a:rPr lang="zh-CN" altLang="en-US" sz="2800" b="1" dirty="0" smtClean="0">
              <a:solidFill>
                <a:srgbClr val="FF0000"/>
              </a:solidFill>
              <a:latin typeface="+mn-lt"/>
              <a:ea typeface="+mn-ea"/>
              <a:cs typeface="+mn-ea"/>
              <a:sym typeface="+mn-lt"/>
            </a:rPr>
            <a:t>评价</a:t>
          </a:r>
        </a:p>
      </dgm:t>
    </dgm:pt>
    <dgm:pt modelId="{DA7428DB-B00F-4673-A7D2-104CE284C972}" type="parTrans" cxnId="{EF8389B4-F0E2-4811-8503-AC685163EB03}">
      <dgm:prSet/>
      <dgm:spPr/>
      <dgm:t>
        <a:bodyPr/>
        <a:lstStyle/>
        <a:p>
          <a:endParaRPr lang="zh-CN" altLang="en-US"/>
        </a:p>
      </dgm:t>
    </dgm:pt>
    <dgm:pt modelId="{D9C8023E-D537-4E71-A153-33025D066508}" type="sibTrans" cxnId="{EF8389B4-F0E2-4811-8503-AC685163EB03}">
      <dgm:prSet/>
      <dgm:spPr/>
      <dgm:t>
        <a:bodyPr/>
        <a:lstStyle/>
        <a:p>
          <a:endParaRPr lang="zh-CN" altLang="en-US"/>
        </a:p>
      </dgm:t>
    </dgm:pt>
    <dgm:pt modelId="{6736638B-631C-4F53-8BAA-A1A6FEDF34BF}">
      <dgm:prSet phldrT="[文本]" phldr="0" custT="1"/>
      <dgm:spPr>
        <a:solidFill>
          <a:srgbClr val="365FAA"/>
        </a:solidFill>
        <a:effectLst/>
      </dgm:spPr>
      <dgm:t>
        <a:bodyPr vert="horz" wrap="square"/>
        <a:lstStyle/>
        <a:p>
          <a:pPr>
            <a:lnSpc>
              <a:spcPct val="100000"/>
            </a:lnSpc>
            <a:spcBef>
              <a:spcPct val="0"/>
            </a:spcBef>
            <a:spcAft>
              <a:spcPts val="0"/>
            </a:spcAft>
          </a:pPr>
          <a:r>
            <a:rPr lang="zh-CN" altLang="en-US" sz="2800" b="1" dirty="0" smtClean="0">
              <a:solidFill>
                <a:prstClr val="white"/>
              </a:solidFill>
              <a:latin typeface="+mn-lt"/>
              <a:ea typeface="+mn-ea"/>
              <a:cs typeface="+mn-ea"/>
              <a:sym typeface="+mn-lt"/>
            </a:rPr>
            <a:t>痛点</a:t>
          </a:r>
          <a:endParaRPr lang="en-US" altLang="zh-CN" sz="2800" b="1" dirty="0" smtClean="0">
            <a:solidFill>
              <a:prstClr val="white"/>
            </a:solidFill>
            <a:latin typeface="+mn-lt"/>
            <a:ea typeface="+mn-ea"/>
            <a:cs typeface="+mn-ea"/>
            <a:sym typeface="+mn-lt"/>
          </a:endParaRPr>
        </a:p>
      </dgm:t>
    </dgm:pt>
    <dgm:pt modelId="{50851C99-7B01-453D-86B5-1CD122F82AC1}" type="parTrans" cxnId="{A6B6F18F-588F-492C-8AAA-AD91996E6929}">
      <dgm:prSet/>
      <dgm:spPr/>
      <dgm:t>
        <a:bodyPr/>
        <a:lstStyle/>
        <a:p>
          <a:endParaRPr lang="zh-CN" altLang="en-US"/>
        </a:p>
      </dgm:t>
    </dgm:pt>
    <dgm:pt modelId="{CF665E1D-051F-4613-B215-5270A6FBBCE0}" type="sibTrans" cxnId="{A6B6F18F-588F-492C-8AAA-AD91996E6929}">
      <dgm:prSet/>
      <dgm:spPr/>
      <dgm:t>
        <a:bodyPr/>
        <a:lstStyle/>
        <a:p>
          <a:endParaRPr lang="zh-CN" altLang="en-US"/>
        </a:p>
      </dgm:t>
    </dgm:pt>
    <dgm:pt modelId="{59979368-54CE-4694-A730-0C23D37BF31D}">
      <dgm:prSet phldrT="[文本]" phldr="0" custT="1"/>
      <dgm:spPr>
        <a:solidFill>
          <a:srgbClr val="365FAA"/>
        </a:solidFill>
        <a:effectLst>
          <a:outerShdw blurRad="317500" dist="63500" dir="2700000" sy="-23000" kx="-800400" algn="bl" rotWithShape="0">
            <a:prstClr val="black">
              <a:alpha val="20000"/>
            </a:prstClr>
          </a:outerShdw>
        </a:effectLst>
      </dgm:spPr>
      <dgm:t>
        <a:bodyPr vert="horz" wrap="square"/>
        <a:lstStyle/>
        <a:p>
          <a:pPr>
            <a:lnSpc>
              <a:spcPct val="100000"/>
            </a:lnSpc>
            <a:spcBef>
              <a:spcPct val="0"/>
            </a:spcBef>
            <a:spcAft>
              <a:spcPts val="0"/>
            </a:spcAft>
          </a:pPr>
          <a:r>
            <a:rPr lang="zh-CN" sz="2800" b="1" dirty="0" smtClean="0">
              <a:solidFill>
                <a:prstClr val="white"/>
              </a:solidFill>
              <a:latin typeface="+mn-lt"/>
              <a:ea typeface="+mn-ea"/>
              <a:cs typeface="+mn-ea"/>
              <a:sym typeface="+mn-lt"/>
            </a:rPr>
            <a:t>学情</a:t>
          </a:r>
          <a:endParaRPr lang="zh-CN" sz="2800" dirty="0">
            <a:latin typeface="+mn-lt"/>
            <a:ea typeface="+mn-ea"/>
            <a:cs typeface="+mn-ea"/>
            <a:sym typeface="+mn-lt"/>
          </a:endParaRPr>
        </a:p>
      </dgm:t>
    </dgm:pt>
    <dgm:pt modelId="{A907AAEB-B535-440B-A5A8-10BA11E4A83F}" type="parTrans" cxnId="{4BBB9DFB-84A0-4FE0-A2FC-CD1F44803B7A}">
      <dgm:prSet/>
      <dgm:spPr/>
      <dgm:t>
        <a:bodyPr/>
        <a:lstStyle/>
        <a:p>
          <a:endParaRPr lang="zh-CN" altLang="en-US"/>
        </a:p>
      </dgm:t>
    </dgm:pt>
    <dgm:pt modelId="{12BA7E58-7B93-4B20-84B2-C61F5580EFCE}" type="sibTrans" cxnId="{4BBB9DFB-84A0-4FE0-A2FC-CD1F44803B7A}">
      <dgm:prSet/>
      <dgm:spPr/>
      <dgm:t>
        <a:bodyPr/>
        <a:lstStyle/>
        <a:p>
          <a:endParaRPr lang="zh-CN" altLang="en-US"/>
        </a:p>
      </dgm:t>
    </dgm:pt>
    <dgm:pt modelId="{34652428-AB5D-4C69-B838-B37193672E79}">
      <dgm:prSet phldrT="[文本]" phldr="0" custT="1"/>
      <dgm:spPr>
        <a:solidFill>
          <a:srgbClr val="365FAA"/>
        </a:solidFill>
        <a:effectLst>
          <a:outerShdw blurRad="317500" dist="63500" dir="2700000" sy="-23000" kx="-800400" algn="bl" rotWithShape="0">
            <a:prstClr val="black">
              <a:alpha val="20000"/>
            </a:prstClr>
          </a:outerShdw>
        </a:effectLst>
      </dgm:spPr>
      <dgm:t>
        <a:bodyPr vert="horz" wrap="square"/>
        <a:lstStyle/>
        <a:p>
          <a:pPr>
            <a:lnSpc>
              <a:spcPct val="100000"/>
            </a:lnSpc>
            <a:spcBef>
              <a:spcPct val="0"/>
            </a:spcBef>
            <a:spcAft>
              <a:spcPts val="0"/>
            </a:spcAft>
          </a:pPr>
          <a:r>
            <a:rPr lang="zh-CN" sz="2800" b="1" dirty="0" smtClean="0">
              <a:solidFill>
                <a:prstClr val="white"/>
              </a:solidFill>
              <a:latin typeface="+mn-lt"/>
              <a:ea typeface="+mn-ea"/>
              <a:cs typeface="+mn-ea"/>
              <a:sym typeface="+mn-lt"/>
            </a:rPr>
            <a:t>课程</a:t>
          </a:r>
          <a:endParaRPr lang="zh-CN" sz="2800" b="1" dirty="0">
            <a:solidFill>
              <a:prstClr val="white"/>
            </a:solidFill>
            <a:latin typeface="+mn-lt"/>
            <a:ea typeface="+mn-ea"/>
            <a:cs typeface="+mn-ea"/>
            <a:sym typeface="+mn-lt"/>
          </a:endParaRPr>
        </a:p>
      </dgm:t>
    </dgm:pt>
    <dgm:pt modelId="{913090F0-5F76-4AB8-B21F-80041525DFDE}" type="parTrans" cxnId="{88E3AC07-CA52-41E6-9313-B7142BC60E56}">
      <dgm:prSet/>
      <dgm:spPr/>
      <dgm:t>
        <a:bodyPr/>
        <a:lstStyle/>
        <a:p>
          <a:endParaRPr lang="zh-CN" altLang="en-US"/>
        </a:p>
      </dgm:t>
    </dgm:pt>
    <dgm:pt modelId="{399267F5-C20E-46D2-8FFD-963AD0146AB8}" type="sibTrans" cxnId="{88E3AC07-CA52-41E6-9313-B7142BC60E56}">
      <dgm:prSet/>
      <dgm:spPr/>
      <dgm:t>
        <a:bodyPr/>
        <a:lstStyle/>
        <a:p>
          <a:endParaRPr lang="zh-CN" altLang="en-US"/>
        </a:p>
      </dgm:t>
    </dgm:pt>
    <dgm:pt modelId="{0DFED368-2F4D-4221-A1B4-0B74D1ABBC0D}">
      <dgm:prSet phldrT="[文本]" phldr="0" custT="1"/>
      <dgm:spPr>
        <a:solidFill>
          <a:srgbClr val="365FAA"/>
        </a:solidFill>
        <a:effectLst>
          <a:outerShdw blurRad="292100" dist="63500" dir="8100000" sy="-23000" kx="800400" algn="br" rotWithShape="0">
            <a:prstClr val="black">
              <a:alpha val="20000"/>
            </a:prstClr>
          </a:outerShdw>
        </a:effectLst>
      </dgm:spPr>
      <dgm:t>
        <a:bodyPr vert="horz" wrap="square"/>
        <a:lstStyle/>
        <a:p>
          <a:pPr>
            <a:lnSpc>
              <a:spcPct val="100000"/>
            </a:lnSpc>
            <a:spcBef>
              <a:spcPct val="0"/>
            </a:spcBef>
            <a:spcAft>
              <a:spcPts val="0"/>
            </a:spcAft>
          </a:pPr>
          <a:r>
            <a:rPr lang="zh-CN" sz="2800" b="1" dirty="0" smtClean="0">
              <a:solidFill>
                <a:prstClr val="white"/>
              </a:solidFill>
              <a:latin typeface="+mn-lt"/>
              <a:ea typeface="+mn-ea"/>
              <a:cs typeface="+mn-ea"/>
              <a:sym typeface="+mn-lt"/>
            </a:rPr>
            <a:t>教材</a:t>
          </a:r>
          <a:endParaRPr lang="zh-CN" sz="2800" b="1" dirty="0">
            <a:solidFill>
              <a:prstClr val="white"/>
            </a:solidFill>
            <a:latin typeface="+mn-lt"/>
            <a:ea typeface="+mn-ea"/>
            <a:cs typeface="+mn-ea"/>
            <a:sym typeface="+mn-lt"/>
          </a:endParaRPr>
        </a:p>
      </dgm:t>
    </dgm:pt>
    <dgm:pt modelId="{9A9EC457-F2E3-4DB5-BCF4-7AE78F38E3E3}" type="parTrans" cxnId="{FCCD0966-D75B-4A3A-AFB3-C31693092FDE}">
      <dgm:prSet/>
      <dgm:spPr/>
      <dgm:t>
        <a:bodyPr/>
        <a:lstStyle/>
        <a:p>
          <a:endParaRPr lang="zh-CN" altLang="en-US"/>
        </a:p>
      </dgm:t>
    </dgm:pt>
    <dgm:pt modelId="{6D2453CE-40B9-44E1-A9DA-984C37A2DD1E}" type="sibTrans" cxnId="{FCCD0966-D75B-4A3A-AFB3-C31693092FDE}">
      <dgm:prSet/>
      <dgm:spPr/>
      <dgm:t>
        <a:bodyPr/>
        <a:lstStyle/>
        <a:p>
          <a:endParaRPr lang="zh-CN" altLang="en-US"/>
        </a:p>
      </dgm:t>
    </dgm:pt>
    <dgm:pt modelId="{BA2F89C1-193A-4683-BC59-337A29726DF9}">
      <dgm:prSet phldrT="[文本]" phldr="0" custT="1"/>
      <dgm:spPr>
        <a:solidFill>
          <a:srgbClr val="365FAA"/>
        </a:solidFill>
        <a:effectLst>
          <a:outerShdw blurRad="292100" dist="63500" dir="8100000" sy="-23000" kx="800400" algn="br" rotWithShape="0">
            <a:prstClr val="black">
              <a:alpha val="20000"/>
            </a:prstClr>
          </a:outerShdw>
        </a:effectLst>
      </dgm:spPr>
      <dgm:t>
        <a:bodyPr vert="horz" wrap="square"/>
        <a:lstStyle/>
        <a:p>
          <a:pPr>
            <a:lnSpc>
              <a:spcPct val="100000"/>
            </a:lnSpc>
            <a:spcBef>
              <a:spcPct val="0"/>
            </a:spcBef>
            <a:spcAft>
              <a:spcPts val="0"/>
            </a:spcAft>
          </a:pPr>
          <a:r>
            <a:rPr lang="zh-CN" sz="2800" b="1" dirty="0" smtClean="0">
              <a:solidFill>
                <a:prstClr val="white"/>
              </a:solidFill>
              <a:latin typeface="+mn-lt"/>
              <a:ea typeface="+mn-ea"/>
              <a:cs typeface="+mn-ea"/>
              <a:sym typeface="+mn-lt"/>
            </a:rPr>
            <a:t>教师</a:t>
          </a:r>
          <a:endParaRPr lang="zh-CN" sz="2800" b="1" dirty="0">
            <a:solidFill>
              <a:prstClr val="white"/>
            </a:solidFill>
            <a:latin typeface="+mn-lt"/>
            <a:ea typeface="+mn-ea"/>
            <a:cs typeface="+mn-ea"/>
            <a:sym typeface="+mn-lt"/>
          </a:endParaRPr>
        </a:p>
      </dgm:t>
    </dgm:pt>
    <dgm:pt modelId="{234140EF-72C5-49CE-9545-CE7106F09CA9}" type="parTrans" cxnId="{A674CF8F-9FCF-4ABD-AF2D-BD70617271DC}">
      <dgm:prSet/>
      <dgm:spPr/>
      <dgm:t>
        <a:bodyPr/>
        <a:lstStyle/>
        <a:p>
          <a:endParaRPr lang="zh-CN" altLang="en-US"/>
        </a:p>
      </dgm:t>
    </dgm:pt>
    <dgm:pt modelId="{F539B010-D0E7-449D-8786-268A7954B9A5}" type="sibTrans" cxnId="{A674CF8F-9FCF-4ABD-AF2D-BD70617271DC}">
      <dgm:prSet/>
      <dgm:spPr/>
      <dgm:t>
        <a:bodyPr/>
        <a:lstStyle/>
        <a:p>
          <a:endParaRPr lang="zh-CN" altLang="en-US"/>
        </a:p>
      </dgm:t>
    </dgm:pt>
    <dgm:pt modelId="{3642744D-3F85-4A23-945B-1FD6B4B9D0E0}" type="pres">
      <dgm:prSet presAssocID="{AEF3E05A-2887-4DFC-AE0A-85BDF80F790F}" presName="Name0" presStyleCnt="0">
        <dgm:presLayoutVars>
          <dgm:chMax val="1"/>
          <dgm:dir/>
          <dgm:animLvl val="ctr"/>
          <dgm:resizeHandles val="exact"/>
        </dgm:presLayoutVars>
      </dgm:prSet>
      <dgm:spPr/>
      <dgm:t>
        <a:bodyPr/>
        <a:lstStyle/>
        <a:p>
          <a:endParaRPr lang="zh-CN" altLang="en-US"/>
        </a:p>
      </dgm:t>
    </dgm:pt>
    <dgm:pt modelId="{824C2061-6FF6-4AEF-A9BC-820F6315462D}" type="pres">
      <dgm:prSet presAssocID="{3A070C62-4B69-4046-8208-36C219449A39}" presName="centerShape" presStyleLbl="node0" presStyleIdx="0" presStyleCnt="1" custScaleX="124063" custScaleY="118513" custLinFactNeighborY="16747"/>
      <dgm:spPr/>
      <dgm:t>
        <a:bodyPr/>
        <a:lstStyle/>
        <a:p>
          <a:endParaRPr lang="zh-CN" altLang="en-US"/>
        </a:p>
      </dgm:t>
    </dgm:pt>
    <dgm:pt modelId="{992E9194-B76B-4E9B-BC8E-19B157D8DD00}" type="pres">
      <dgm:prSet presAssocID="{50851C99-7B01-453D-86B5-1CD122F82AC1}" presName="parTrans" presStyleLbl="sibTrans2D1" presStyleIdx="0" presStyleCnt="5"/>
      <dgm:spPr/>
      <dgm:t>
        <a:bodyPr/>
        <a:lstStyle/>
        <a:p>
          <a:endParaRPr lang="zh-CN" altLang="en-US"/>
        </a:p>
      </dgm:t>
    </dgm:pt>
    <dgm:pt modelId="{BFF95D41-1C85-4A4C-B447-4F7E90F5B88C}" type="pres">
      <dgm:prSet presAssocID="{50851C99-7B01-453D-86B5-1CD122F82AC1}" presName="connectorText" presStyleLbl="sibTrans2D1" presStyleIdx="0" presStyleCnt="5"/>
      <dgm:spPr/>
      <dgm:t>
        <a:bodyPr/>
        <a:lstStyle/>
        <a:p>
          <a:endParaRPr lang="zh-CN" altLang="en-US"/>
        </a:p>
      </dgm:t>
    </dgm:pt>
    <dgm:pt modelId="{E9D1FEA2-3CA1-44D6-ABB1-8362E6CE256A}" type="pres">
      <dgm:prSet presAssocID="{6736638B-631C-4F53-8BAA-A1A6FEDF34BF}" presName="node" presStyleLbl="node1" presStyleIdx="0" presStyleCnt="5" custRadScaleRad="100132" custRadScaleInc="4022">
        <dgm:presLayoutVars>
          <dgm:bulletEnabled val="1"/>
        </dgm:presLayoutVars>
      </dgm:prSet>
      <dgm:spPr/>
      <dgm:t>
        <a:bodyPr/>
        <a:lstStyle/>
        <a:p>
          <a:endParaRPr lang="zh-CN" altLang="en-US"/>
        </a:p>
      </dgm:t>
    </dgm:pt>
    <dgm:pt modelId="{7DD93AB4-E6F7-4E68-A3C4-F828C4A32D0D}" type="pres">
      <dgm:prSet presAssocID="{A907AAEB-B535-440B-A5A8-10BA11E4A83F}" presName="parTrans" presStyleLbl="sibTrans2D1" presStyleIdx="1" presStyleCnt="5"/>
      <dgm:spPr/>
      <dgm:t>
        <a:bodyPr/>
        <a:lstStyle/>
        <a:p>
          <a:endParaRPr lang="zh-CN" altLang="en-US"/>
        </a:p>
      </dgm:t>
    </dgm:pt>
    <dgm:pt modelId="{4F0F2B3B-1F14-457A-BF10-D26F693B7DE2}" type="pres">
      <dgm:prSet presAssocID="{A907AAEB-B535-440B-A5A8-10BA11E4A83F}" presName="connectorText" presStyleLbl="sibTrans2D1" presStyleIdx="1" presStyleCnt="5"/>
      <dgm:spPr/>
      <dgm:t>
        <a:bodyPr/>
        <a:lstStyle/>
        <a:p>
          <a:endParaRPr lang="zh-CN" altLang="en-US"/>
        </a:p>
      </dgm:t>
    </dgm:pt>
    <dgm:pt modelId="{1FD272A4-4520-41C2-A9E7-7D012DB27283}" type="pres">
      <dgm:prSet presAssocID="{59979368-54CE-4694-A730-0C23D37BF31D}" presName="node" presStyleLbl="node1" presStyleIdx="1" presStyleCnt="5" custRadScaleRad="150719" custRadScaleInc="7389">
        <dgm:presLayoutVars>
          <dgm:bulletEnabled val="1"/>
        </dgm:presLayoutVars>
      </dgm:prSet>
      <dgm:spPr/>
      <dgm:t>
        <a:bodyPr/>
        <a:lstStyle/>
        <a:p>
          <a:endParaRPr lang="zh-CN" altLang="en-US"/>
        </a:p>
      </dgm:t>
    </dgm:pt>
    <dgm:pt modelId="{7402DD74-60FE-4703-AE2C-0324F0293C46}" type="pres">
      <dgm:prSet presAssocID="{913090F0-5F76-4AB8-B21F-80041525DFDE}" presName="parTrans" presStyleLbl="sibTrans2D1" presStyleIdx="2" presStyleCnt="5"/>
      <dgm:spPr/>
      <dgm:t>
        <a:bodyPr/>
        <a:lstStyle/>
        <a:p>
          <a:endParaRPr lang="zh-CN" altLang="en-US"/>
        </a:p>
      </dgm:t>
    </dgm:pt>
    <dgm:pt modelId="{881DC8A1-F2EA-40ED-92DF-9F919AF17BB2}" type="pres">
      <dgm:prSet presAssocID="{913090F0-5F76-4AB8-B21F-80041525DFDE}" presName="connectorText" presStyleLbl="sibTrans2D1" presStyleIdx="2" presStyleCnt="5"/>
      <dgm:spPr/>
      <dgm:t>
        <a:bodyPr/>
        <a:lstStyle/>
        <a:p>
          <a:endParaRPr lang="zh-CN" altLang="en-US"/>
        </a:p>
      </dgm:t>
    </dgm:pt>
    <dgm:pt modelId="{A38BD9C0-403C-4F31-ABB1-91D02A126AA5}" type="pres">
      <dgm:prSet presAssocID="{34652428-AB5D-4C69-B838-B37193672E79}" presName="node" presStyleLbl="node1" presStyleIdx="2" presStyleCnt="5" custRadScaleRad="170097" custRadScaleInc="-72832">
        <dgm:presLayoutVars>
          <dgm:bulletEnabled val="1"/>
        </dgm:presLayoutVars>
      </dgm:prSet>
      <dgm:spPr/>
      <dgm:t>
        <a:bodyPr/>
        <a:lstStyle/>
        <a:p>
          <a:endParaRPr lang="zh-CN" altLang="en-US"/>
        </a:p>
      </dgm:t>
    </dgm:pt>
    <dgm:pt modelId="{9E3E1EA9-B997-48DC-8539-3187B7C1DA74}" type="pres">
      <dgm:prSet presAssocID="{9A9EC457-F2E3-4DB5-BCF4-7AE78F38E3E3}" presName="parTrans" presStyleLbl="sibTrans2D1" presStyleIdx="3" presStyleCnt="5"/>
      <dgm:spPr/>
      <dgm:t>
        <a:bodyPr/>
        <a:lstStyle/>
        <a:p>
          <a:endParaRPr lang="zh-CN" altLang="en-US"/>
        </a:p>
      </dgm:t>
    </dgm:pt>
    <dgm:pt modelId="{A8C38A94-39A0-40F9-B6CB-34F02A826F54}" type="pres">
      <dgm:prSet presAssocID="{9A9EC457-F2E3-4DB5-BCF4-7AE78F38E3E3}" presName="connectorText" presStyleLbl="sibTrans2D1" presStyleIdx="3" presStyleCnt="5"/>
      <dgm:spPr/>
      <dgm:t>
        <a:bodyPr/>
        <a:lstStyle/>
        <a:p>
          <a:endParaRPr lang="zh-CN" altLang="en-US"/>
        </a:p>
      </dgm:t>
    </dgm:pt>
    <dgm:pt modelId="{33E68BBC-7F10-43E8-9043-AFB9892112F0}" type="pres">
      <dgm:prSet presAssocID="{0DFED368-2F4D-4221-A1B4-0B74D1ABBC0D}" presName="node" presStyleLbl="node1" presStyleIdx="3" presStyleCnt="5" custRadScaleRad="161993" custRadScaleInc="72119">
        <dgm:presLayoutVars>
          <dgm:bulletEnabled val="1"/>
        </dgm:presLayoutVars>
      </dgm:prSet>
      <dgm:spPr/>
      <dgm:t>
        <a:bodyPr/>
        <a:lstStyle/>
        <a:p>
          <a:endParaRPr lang="zh-CN" altLang="en-US"/>
        </a:p>
      </dgm:t>
    </dgm:pt>
    <dgm:pt modelId="{764A32E6-2AF6-40E2-95EA-9D614863E100}" type="pres">
      <dgm:prSet presAssocID="{234140EF-72C5-49CE-9545-CE7106F09CA9}" presName="parTrans" presStyleLbl="sibTrans2D1" presStyleIdx="4" presStyleCnt="5"/>
      <dgm:spPr/>
      <dgm:t>
        <a:bodyPr/>
        <a:lstStyle/>
        <a:p>
          <a:endParaRPr lang="zh-CN" altLang="en-US"/>
        </a:p>
      </dgm:t>
    </dgm:pt>
    <dgm:pt modelId="{CA0497FF-A8A3-4736-A3D5-DF03BD778A50}" type="pres">
      <dgm:prSet presAssocID="{234140EF-72C5-49CE-9545-CE7106F09CA9}" presName="connectorText" presStyleLbl="sibTrans2D1" presStyleIdx="4" presStyleCnt="5"/>
      <dgm:spPr/>
      <dgm:t>
        <a:bodyPr/>
        <a:lstStyle/>
        <a:p>
          <a:endParaRPr lang="zh-CN" altLang="en-US"/>
        </a:p>
      </dgm:t>
    </dgm:pt>
    <dgm:pt modelId="{907601B7-F71A-4AD4-9B33-8C577E9B5538}" type="pres">
      <dgm:prSet presAssocID="{BA2F89C1-193A-4683-BC59-337A29726DF9}" presName="node" presStyleLbl="node1" presStyleIdx="4" presStyleCnt="5" custRadScaleRad="147811" custRadScaleInc="-5828">
        <dgm:presLayoutVars>
          <dgm:bulletEnabled val="1"/>
        </dgm:presLayoutVars>
      </dgm:prSet>
      <dgm:spPr/>
      <dgm:t>
        <a:bodyPr/>
        <a:lstStyle/>
        <a:p>
          <a:endParaRPr lang="zh-CN" altLang="en-US"/>
        </a:p>
      </dgm:t>
    </dgm:pt>
  </dgm:ptLst>
  <dgm:cxnLst>
    <dgm:cxn modelId="{1B11AE98-147E-475E-A3E8-FD34A95AA8ED}" type="presOf" srcId="{50851C99-7B01-453D-86B5-1CD122F82AC1}" destId="{BFF95D41-1C85-4A4C-B447-4F7E90F5B88C}" srcOrd="1" destOrd="0" presId="urn:microsoft.com/office/officeart/2005/8/layout/radial5"/>
    <dgm:cxn modelId="{9D8A143A-FC30-4BE7-8FF2-B7656829C0CB}" type="presOf" srcId="{A907AAEB-B535-440B-A5A8-10BA11E4A83F}" destId="{7DD93AB4-E6F7-4E68-A3C4-F828C4A32D0D}" srcOrd="0" destOrd="0" presId="urn:microsoft.com/office/officeart/2005/8/layout/radial5"/>
    <dgm:cxn modelId="{E26FC351-65AC-4FC0-93A8-FD0696F13D8B}" type="presOf" srcId="{913090F0-5F76-4AB8-B21F-80041525DFDE}" destId="{7402DD74-60FE-4703-AE2C-0324F0293C46}" srcOrd="0" destOrd="0" presId="urn:microsoft.com/office/officeart/2005/8/layout/radial5"/>
    <dgm:cxn modelId="{FCCD0966-D75B-4A3A-AFB3-C31693092FDE}" srcId="{3A070C62-4B69-4046-8208-36C219449A39}" destId="{0DFED368-2F4D-4221-A1B4-0B74D1ABBC0D}" srcOrd="3" destOrd="0" parTransId="{9A9EC457-F2E3-4DB5-BCF4-7AE78F38E3E3}" sibTransId="{6D2453CE-40B9-44E1-A9DA-984C37A2DD1E}"/>
    <dgm:cxn modelId="{6BCC937D-FB14-4D1F-89DC-749BE8B8CBCD}" type="presOf" srcId="{0DFED368-2F4D-4221-A1B4-0B74D1ABBC0D}" destId="{33E68BBC-7F10-43E8-9043-AFB9892112F0}" srcOrd="0" destOrd="0" presId="urn:microsoft.com/office/officeart/2005/8/layout/radial5"/>
    <dgm:cxn modelId="{A6B6F18F-588F-492C-8AAA-AD91996E6929}" srcId="{3A070C62-4B69-4046-8208-36C219449A39}" destId="{6736638B-631C-4F53-8BAA-A1A6FEDF34BF}" srcOrd="0" destOrd="0" parTransId="{50851C99-7B01-453D-86B5-1CD122F82AC1}" sibTransId="{CF665E1D-051F-4613-B215-5270A6FBBCE0}"/>
    <dgm:cxn modelId="{E8DDED2B-4332-4A62-A802-C4EFD3952AD9}" type="presOf" srcId="{6736638B-631C-4F53-8BAA-A1A6FEDF34BF}" destId="{E9D1FEA2-3CA1-44D6-ABB1-8362E6CE256A}" srcOrd="0" destOrd="0" presId="urn:microsoft.com/office/officeart/2005/8/layout/radial5"/>
    <dgm:cxn modelId="{EF8389B4-F0E2-4811-8503-AC685163EB03}" srcId="{AEF3E05A-2887-4DFC-AE0A-85BDF80F790F}" destId="{3A070C62-4B69-4046-8208-36C219449A39}" srcOrd="0" destOrd="0" parTransId="{DA7428DB-B00F-4673-A7D2-104CE284C972}" sibTransId="{D9C8023E-D537-4E71-A153-33025D066508}"/>
    <dgm:cxn modelId="{6DB3C4B9-B001-409C-804C-01D5E2C34EA5}" type="presOf" srcId="{913090F0-5F76-4AB8-B21F-80041525DFDE}" destId="{881DC8A1-F2EA-40ED-92DF-9F919AF17BB2}" srcOrd="1" destOrd="0" presId="urn:microsoft.com/office/officeart/2005/8/layout/radial5"/>
    <dgm:cxn modelId="{A595CF01-3056-41EF-A907-C9931A5595EE}" type="presOf" srcId="{234140EF-72C5-49CE-9545-CE7106F09CA9}" destId="{CA0497FF-A8A3-4736-A3D5-DF03BD778A50}" srcOrd="1" destOrd="0" presId="urn:microsoft.com/office/officeart/2005/8/layout/radial5"/>
    <dgm:cxn modelId="{8003779D-D676-459C-A3EA-FF3431044A28}" type="presOf" srcId="{59979368-54CE-4694-A730-0C23D37BF31D}" destId="{1FD272A4-4520-41C2-A9E7-7D012DB27283}" srcOrd="0" destOrd="0" presId="urn:microsoft.com/office/officeart/2005/8/layout/radial5"/>
    <dgm:cxn modelId="{A674CF8F-9FCF-4ABD-AF2D-BD70617271DC}" srcId="{3A070C62-4B69-4046-8208-36C219449A39}" destId="{BA2F89C1-193A-4683-BC59-337A29726DF9}" srcOrd="4" destOrd="0" parTransId="{234140EF-72C5-49CE-9545-CE7106F09CA9}" sibTransId="{F539B010-D0E7-449D-8786-268A7954B9A5}"/>
    <dgm:cxn modelId="{EF2BB061-260C-411F-99EA-109B24B173D5}" type="presOf" srcId="{A907AAEB-B535-440B-A5A8-10BA11E4A83F}" destId="{4F0F2B3B-1F14-457A-BF10-D26F693B7DE2}" srcOrd="1" destOrd="0" presId="urn:microsoft.com/office/officeart/2005/8/layout/radial5"/>
    <dgm:cxn modelId="{2F3C954B-F827-41E2-B57F-E479EDFC17F5}" type="presOf" srcId="{234140EF-72C5-49CE-9545-CE7106F09CA9}" destId="{764A32E6-2AF6-40E2-95EA-9D614863E100}" srcOrd="0" destOrd="0" presId="urn:microsoft.com/office/officeart/2005/8/layout/radial5"/>
    <dgm:cxn modelId="{0223A7EE-E21E-4501-820F-BD742A96A59F}" type="presOf" srcId="{3A070C62-4B69-4046-8208-36C219449A39}" destId="{824C2061-6FF6-4AEF-A9BC-820F6315462D}" srcOrd="0" destOrd="0" presId="urn:microsoft.com/office/officeart/2005/8/layout/radial5"/>
    <dgm:cxn modelId="{EECDBCF4-B5A7-4928-B26E-F96D67781259}" type="presOf" srcId="{9A9EC457-F2E3-4DB5-BCF4-7AE78F38E3E3}" destId="{9E3E1EA9-B997-48DC-8539-3187B7C1DA74}" srcOrd="0" destOrd="0" presId="urn:microsoft.com/office/officeart/2005/8/layout/radial5"/>
    <dgm:cxn modelId="{6CA590DF-0991-4F2B-A488-C05C89EAECF3}" type="presOf" srcId="{9A9EC457-F2E3-4DB5-BCF4-7AE78F38E3E3}" destId="{A8C38A94-39A0-40F9-B6CB-34F02A826F54}" srcOrd="1" destOrd="0" presId="urn:microsoft.com/office/officeart/2005/8/layout/radial5"/>
    <dgm:cxn modelId="{DCF416D9-1AD8-4793-8F0F-60AAF3B60644}" type="presOf" srcId="{34652428-AB5D-4C69-B838-B37193672E79}" destId="{A38BD9C0-403C-4F31-ABB1-91D02A126AA5}" srcOrd="0" destOrd="0" presId="urn:microsoft.com/office/officeart/2005/8/layout/radial5"/>
    <dgm:cxn modelId="{C3D398EE-9E73-44A1-8D6B-8E5C49DD86FD}" type="presOf" srcId="{50851C99-7B01-453D-86B5-1CD122F82AC1}" destId="{992E9194-B76B-4E9B-BC8E-19B157D8DD00}" srcOrd="0" destOrd="0" presId="urn:microsoft.com/office/officeart/2005/8/layout/radial5"/>
    <dgm:cxn modelId="{00706D95-8F76-452E-AE59-8FE87C2BDB63}" type="presOf" srcId="{AEF3E05A-2887-4DFC-AE0A-85BDF80F790F}" destId="{3642744D-3F85-4A23-945B-1FD6B4B9D0E0}" srcOrd="0" destOrd="0" presId="urn:microsoft.com/office/officeart/2005/8/layout/radial5"/>
    <dgm:cxn modelId="{A3F2FF18-5BD1-40E9-9800-FA10BB66EB22}" type="presOf" srcId="{BA2F89C1-193A-4683-BC59-337A29726DF9}" destId="{907601B7-F71A-4AD4-9B33-8C577E9B5538}" srcOrd="0" destOrd="0" presId="urn:microsoft.com/office/officeart/2005/8/layout/radial5"/>
    <dgm:cxn modelId="{88E3AC07-CA52-41E6-9313-B7142BC60E56}" srcId="{3A070C62-4B69-4046-8208-36C219449A39}" destId="{34652428-AB5D-4C69-B838-B37193672E79}" srcOrd="2" destOrd="0" parTransId="{913090F0-5F76-4AB8-B21F-80041525DFDE}" sibTransId="{399267F5-C20E-46D2-8FFD-963AD0146AB8}"/>
    <dgm:cxn modelId="{4BBB9DFB-84A0-4FE0-A2FC-CD1F44803B7A}" srcId="{3A070C62-4B69-4046-8208-36C219449A39}" destId="{59979368-54CE-4694-A730-0C23D37BF31D}" srcOrd="1" destOrd="0" parTransId="{A907AAEB-B535-440B-A5A8-10BA11E4A83F}" sibTransId="{12BA7E58-7B93-4B20-84B2-C61F5580EFCE}"/>
    <dgm:cxn modelId="{AC5905AC-E746-4466-81CD-954321B48657}" type="presParOf" srcId="{3642744D-3F85-4A23-945B-1FD6B4B9D0E0}" destId="{824C2061-6FF6-4AEF-A9BC-820F6315462D}" srcOrd="0" destOrd="0" presId="urn:microsoft.com/office/officeart/2005/8/layout/radial5"/>
    <dgm:cxn modelId="{D7D92138-D8DF-4EF2-8966-5808EC8EE607}" type="presParOf" srcId="{3642744D-3F85-4A23-945B-1FD6B4B9D0E0}" destId="{992E9194-B76B-4E9B-BC8E-19B157D8DD00}" srcOrd="1" destOrd="0" presId="urn:microsoft.com/office/officeart/2005/8/layout/radial5"/>
    <dgm:cxn modelId="{5CC70B9D-12F7-47A3-A48B-3F4D05D2CB76}" type="presParOf" srcId="{992E9194-B76B-4E9B-BC8E-19B157D8DD00}" destId="{BFF95D41-1C85-4A4C-B447-4F7E90F5B88C}" srcOrd="0" destOrd="0" presId="urn:microsoft.com/office/officeart/2005/8/layout/radial5"/>
    <dgm:cxn modelId="{32EB52BF-0765-44C5-B9E9-D2C2E3F34A8E}" type="presParOf" srcId="{3642744D-3F85-4A23-945B-1FD6B4B9D0E0}" destId="{E9D1FEA2-3CA1-44D6-ABB1-8362E6CE256A}" srcOrd="2" destOrd="0" presId="urn:microsoft.com/office/officeart/2005/8/layout/radial5"/>
    <dgm:cxn modelId="{9DF14384-F536-41D9-899A-68384B09FA1B}" type="presParOf" srcId="{3642744D-3F85-4A23-945B-1FD6B4B9D0E0}" destId="{7DD93AB4-E6F7-4E68-A3C4-F828C4A32D0D}" srcOrd="3" destOrd="0" presId="urn:microsoft.com/office/officeart/2005/8/layout/radial5"/>
    <dgm:cxn modelId="{9CB00573-B115-46F1-8CF5-B32388D32B7E}" type="presParOf" srcId="{7DD93AB4-E6F7-4E68-A3C4-F828C4A32D0D}" destId="{4F0F2B3B-1F14-457A-BF10-D26F693B7DE2}" srcOrd="0" destOrd="0" presId="urn:microsoft.com/office/officeart/2005/8/layout/radial5"/>
    <dgm:cxn modelId="{039890B3-DA5F-4534-A34B-5AE03DDA2482}" type="presParOf" srcId="{3642744D-3F85-4A23-945B-1FD6B4B9D0E0}" destId="{1FD272A4-4520-41C2-A9E7-7D012DB27283}" srcOrd="4" destOrd="0" presId="urn:microsoft.com/office/officeart/2005/8/layout/radial5"/>
    <dgm:cxn modelId="{FA805E98-EBC0-4DA3-9A84-2173BC29EF78}" type="presParOf" srcId="{3642744D-3F85-4A23-945B-1FD6B4B9D0E0}" destId="{7402DD74-60FE-4703-AE2C-0324F0293C46}" srcOrd="5" destOrd="0" presId="urn:microsoft.com/office/officeart/2005/8/layout/radial5"/>
    <dgm:cxn modelId="{E6AC9866-700A-4E46-875A-A458004803B9}" type="presParOf" srcId="{7402DD74-60FE-4703-AE2C-0324F0293C46}" destId="{881DC8A1-F2EA-40ED-92DF-9F919AF17BB2}" srcOrd="0" destOrd="0" presId="urn:microsoft.com/office/officeart/2005/8/layout/radial5"/>
    <dgm:cxn modelId="{5FF889D6-00B0-4A99-AA7C-EFFDA997EADB}" type="presParOf" srcId="{3642744D-3F85-4A23-945B-1FD6B4B9D0E0}" destId="{A38BD9C0-403C-4F31-ABB1-91D02A126AA5}" srcOrd="6" destOrd="0" presId="urn:microsoft.com/office/officeart/2005/8/layout/radial5"/>
    <dgm:cxn modelId="{F545D70C-825E-4596-9B0B-0F8BC89B84BE}" type="presParOf" srcId="{3642744D-3F85-4A23-945B-1FD6B4B9D0E0}" destId="{9E3E1EA9-B997-48DC-8539-3187B7C1DA74}" srcOrd="7" destOrd="0" presId="urn:microsoft.com/office/officeart/2005/8/layout/radial5"/>
    <dgm:cxn modelId="{605F78C4-9826-46B8-A4EA-CBABDAA34473}" type="presParOf" srcId="{9E3E1EA9-B997-48DC-8539-3187B7C1DA74}" destId="{A8C38A94-39A0-40F9-B6CB-34F02A826F54}" srcOrd="0" destOrd="0" presId="urn:microsoft.com/office/officeart/2005/8/layout/radial5"/>
    <dgm:cxn modelId="{4A641A19-CB49-4E0F-AE66-2746F264B48B}" type="presParOf" srcId="{3642744D-3F85-4A23-945B-1FD6B4B9D0E0}" destId="{33E68BBC-7F10-43E8-9043-AFB9892112F0}" srcOrd="8" destOrd="0" presId="urn:microsoft.com/office/officeart/2005/8/layout/radial5"/>
    <dgm:cxn modelId="{6D550D19-FABD-4D76-BB0D-D27B7EDF80A1}" type="presParOf" srcId="{3642744D-3F85-4A23-945B-1FD6B4B9D0E0}" destId="{764A32E6-2AF6-40E2-95EA-9D614863E100}" srcOrd="9" destOrd="0" presId="urn:microsoft.com/office/officeart/2005/8/layout/radial5"/>
    <dgm:cxn modelId="{7031E508-0853-4516-AC46-1529C2CE0171}" type="presParOf" srcId="{764A32E6-2AF6-40E2-95EA-9D614863E100}" destId="{CA0497FF-A8A3-4736-A3D5-DF03BD778A50}" srcOrd="0" destOrd="0" presId="urn:microsoft.com/office/officeart/2005/8/layout/radial5"/>
    <dgm:cxn modelId="{74EF789F-D466-41F6-B961-6A3A9426D324}" type="presParOf" srcId="{3642744D-3F85-4A23-945B-1FD6B4B9D0E0}" destId="{907601B7-F71A-4AD4-9B33-8C577E9B5538}" srcOrd="10" destOrd="0" presId="urn:microsoft.com/office/officeart/2005/8/layout/radial5"/>
  </dgm:cxnLst>
  <dgm:bg>
    <a:noFill/>
    <a:effectLst>
      <a:outerShdw blurRad="50800" dist="50800" dir="5400000" algn="ctr" rotWithShape="0">
        <a:srgbClr val="000000"/>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7215EE-8EBD-4D01-9762-40FA00891CE7}" type="doc">
      <dgm:prSet loTypeId="urn:microsoft.com/office/officeart/2008/layout/HorizontalMultiLevelHierarchy#1" loCatId="hierarchy" qsTypeId="urn:microsoft.com/office/officeart/2005/8/quickstyle/simple1#2" qsCatId="simple" csTypeId="urn:microsoft.com/office/officeart/2005/8/colors/accent1_2#2" csCatId="accent1" phldr="1"/>
      <dgm:spPr/>
      <dgm:t>
        <a:bodyPr/>
        <a:lstStyle/>
        <a:p>
          <a:endParaRPr lang="zh-CN" altLang="en-US"/>
        </a:p>
      </dgm:t>
    </dgm:pt>
    <dgm:pt modelId="{7B18B4DD-9597-4C60-9247-EE7254842980}">
      <dgm:prSet phldrT="[文本]" custT="1"/>
      <dgm:spPr>
        <a:solidFill>
          <a:srgbClr val="365FAA"/>
        </a:solidFill>
      </dgm:spPr>
      <dgm:t>
        <a:bodyPr vert="vert"/>
        <a:lstStyle/>
        <a:p>
          <a:r>
            <a:rPr lang="zh-CN" altLang="en-US" sz="3200" b="1" dirty="0" smtClean="0">
              <a:solidFill>
                <a:prstClr val="white"/>
              </a:solidFill>
              <a:latin typeface="+mn-lt"/>
              <a:ea typeface="+mn-ea"/>
              <a:cs typeface="+mn-ea"/>
              <a:sym typeface="+mn-lt"/>
            </a:rPr>
            <a:t>师资队伍的培养</a:t>
          </a:r>
          <a:endParaRPr lang="zh-CN" altLang="en-US" sz="3200" dirty="0">
            <a:latin typeface="+mn-lt"/>
            <a:ea typeface="+mn-ea"/>
            <a:cs typeface="+mn-ea"/>
            <a:sym typeface="+mn-lt"/>
          </a:endParaRPr>
        </a:p>
      </dgm:t>
    </dgm:pt>
    <dgm:pt modelId="{57E5C32D-EC56-4888-AD32-705113E49BF5}" type="parTrans" cxnId="{8D43153B-34CB-4AC3-98E7-0B653BEAE78E}">
      <dgm:prSet/>
      <dgm:spPr/>
      <dgm:t>
        <a:bodyPr/>
        <a:lstStyle/>
        <a:p>
          <a:endParaRPr lang="zh-CN" altLang="en-US"/>
        </a:p>
      </dgm:t>
    </dgm:pt>
    <dgm:pt modelId="{9915CEE9-1322-4059-9B49-0911134207DB}" type="sibTrans" cxnId="{8D43153B-34CB-4AC3-98E7-0B653BEAE78E}">
      <dgm:prSet/>
      <dgm:spPr/>
      <dgm:t>
        <a:bodyPr/>
        <a:lstStyle/>
        <a:p>
          <a:endParaRPr lang="zh-CN" altLang="en-US"/>
        </a:p>
      </dgm:t>
    </dgm:pt>
    <dgm:pt modelId="{9512328C-BED9-4A12-95EE-226733D78D72}">
      <dgm:prSet phldrT="[文本]" custT="1"/>
      <dgm:spPr>
        <a:solidFill>
          <a:srgbClr val="365FAA"/>
        </a:solidFill>
      </dgm:spPr>
      <dgm:t>
        <a:bodyPr/>
        <a:lstStyle/>
        <a:p>
          <a:r>
            <a:rPr lang="zh-CN" altLang="en-US" sz="2400" b="1" dirty="0" smtClean="0">
              <a:solidFill>
                <a:schemeClr val="bg1"/>
              </a:solidFill>
              <a:latin typeface="+mn-lt"/>
              <a:ea typeface="+mn-ea"/>
              <a:cs typeface="+mn-ea"/>
              <a:sym typeface="+mn-lt"/>
            </a:rPr>
            <a:t>紧跟形势  力求发展  鼓励深造</a:t>
          </a:r>
          <a:endParaRPr lang="zh-CN" altLang="en-US" sz="2400" dirty="0">
            <a:solidFill>
              <a:schemeClr val="bg1"/>
            </a:solidFill>
            <a:latin typeface="+mn-lt"/>
            <a:ea typeface="+mn-ea"/>
            <a:cs typeface="+mn-ea"/>
            <a:sym typeface="+mn-lt"/>
          </a:endParaRPr>
        </a:p>
      </dgm:t>
    </dgm:pt>
    <dgm:pt modelId="{518406E8-3A7B-4544-B977-98AEDE3C4B61}" type="parTrans" cxnId="{0CAFB545-CCE2-4BC8-BFD2-79019FBBFAE3}">
      <dgm:prSet/>
      <dgm:spPr>
        <a:ln>
          <a:solidFill>
            <a:srgbClr val="2B4D89"/>
          </a:solidFill>
        </a:ln>
      </dgm:spPr>
      <dgm:t>
        <a:bodyPr/>
        <a:lstStyle/>
        <a:p>
          <a:endParaRPr lang="zh-CN" altLang="en-US"/>
        </a:p>
      </dgm:t>
    </dgm:pt>
    <dgm:pt modelId="{53D85583-34D3-4BE4-A777-6EB47B04D10D}" type="sibTrans" cxnId="{0CAFB545-CCE2-4BC8-BFD2-79019FBBFAE3}">
      <dgm:prSet/>
      <dgm:spPr/>
      <dgm:t>
        <a:bodyPr/>
        <a:lstStyle/>
        <a:p>
          <a:endParaRPr lang="zh-CN" altLang="en-US"/>
        </a:p>
      </dgm:t>
    </dgm:pt>
    <dgm:pt modelId="{B7E187C7-E421-4CE9-BAEE-BF99D554A8C5}">
      <dgm:prSet phldrT="[文本]" custT="1"/>
      <dgm:spPr>
        <a:solidFill>
          <a:srgbClr val="365FAA"/>
        </a:solidFill>
      </dgm:spPr>
      <dgm:t>
        <a:bodyPr/>
        <a:lstStyle/>
        <a:p>
          <a:r>
            <a:rPr lang="zh-CN" altLang="en-US" sz="2400" b="1" dirty="0" smtClean="0">
              <a:solidFill>
                <a:schemeClr val="bg1"/>
              </a:solidFill>
              <a:latin typeface="+mn-lt"/>
              <a:ea typeface="+mn-ea"/>
              <a:cs typeface="+mn-ea"/>
              <a:sym typeface="+mn-lt"/>
            </a:rPr>
            <a:t>结对帮扶  全面指导  促进融入</a:t>
          </a:r>
          <a:endParaRPr lang="zh-CN" altLang="en-US" sz="2400" dirty="0">
            <a:solidFill>
              <a:schemeClr val="bg1"/>
            </a:solidFill>
            <a:latin typeface="+mn-lt"/>
            <a:ea typeface="+mn-ea"/>
            <a:cs typeface="+mn-ea"/>
            <a:sym typeface="+mn-lt"/>
          </a:endParaRPr>
        </a:p>
      </dgm:t>
    </dgm:pt>
    <dgm:pt modelId="{D9DDACF7-D2FF-412D-9336-16097E16D890}" type="parTrans" cxnId="{4AD341CB-5BEC-4C76-AFDB-FADA94972931}">
      <dgm:prSet/>
      <dgm:spPr>
        <a:ln>
          <a:solidFill>
            <a:srgbClr val="2B4D89"/>
          </a:solidFill>
        </a:ln>
      </dgm:spPr>
      <dgm:t>
        <a:bodyPr/>
        <a:lstStyle/>
        <a:p>
          <a:endParaRPr lang="zh-CN" altLang="en-US"/>
        </a:p>
      </dgm:t>
    </dgm:pt>
    <dgm:pt modelId="{24A5249D-36A2-493D-944F-204952BFC622}" type="sibTrans" cxnId="{4AD341CB-5BEC-4C76-AFDB-FADA94972931}">
      <dgm:prSet/>
      <dgm:spPr/>
      <dgm:t>
        <a:bodyPr/>
        <a:lstStyle/>
        <a:p>
          <a:endParaRPr lang="zh-CN" altLang="en-US"/>
        </a:p>
      </dgm:t>
    </dgm:pt>
    <dgm:pt modelId="{13EE9B71-AD82-4A15-9CF7-CD92E058D424}">
      <dgm:prSet phldrT="[文本]" custT="1"/>
      <dgm:spPr>
        <a:solidFill>
          <a:srgbClr val="365FAA"/>
        </a:solidFill>
      </dgm:spPr>
      <dgm:t>
        <a:bodyPr/>
        <a:lstStyle/>
        <a:p>
          <a:r>
            <a:rPr lang="zh-CN" altLang="en-US" sz="2400" b="1" dirty="0" smtClean="0">
              <a:solidFill>
                <a:schemeClr val="bg1"/>
              </a:solidFill>
              <a:latin typeface="+mn-lt"/>
              <a:ea typeface="+mn-ea"/>
              <a:cs typeface="+mn-ea"/>
              <a:sym typeface="+mn-lt"/>
            </a:rPr>
            <a:t>面对现状  搭台架梯  努力培养</a:t>
          </a:r>
          <a:endParaRPr lang="zh-CN" altLang="en-US" sz="2400" dirty="0">
            <a:solidFill>
              <a:schemeClr val="bg1"/>
            </a:solidFill>
            <a:latin typeface="+mn-lt"/>
            <a:ea typeface="+mn-ea"/>
            <a:cs typeface="+mn-ea"/>
            <a:sym typeface="+mn-lt"/>
          </a:endParaRPr>
        </a:p>
      </dgm:t>
    </dgm:pt>
    <dgm:pt modelId="{C29D76F9-6164-47C7-8D6A-498E803F9511}" type="parTrans" cxnId="{B2F6B800-14A4-4AFF-8702-53A5CCFBC734}">
      <dgm:prSet/>
      <dgm:spPr>
        <a:ln>
          <a:solidFill>
            <a:srgbClr val="2B4D89"/>
          </a:solidFill>
        </a:ln>
      </dgm:spPr>
      <dgm:t>
        <a:bodyPr/>
        <a:lstStyle/>
        <a:p>
          <a:endParaRPr lang="zh-CN" altLang="en-US"/>
        </a:p>
      </dgm:t>
    </dgm:pt>
    <dgm:pt modelId="{8EABF477-87A3-4967-A0AE-4F1126C7EA19}" type="sibTrans" cxnId="{B2F6B800-14A4-4AFF-8702-53A5CCFBC734}">
      <dgm:prSet/>
      <dgm:spPr/>
      <dgm:t>
        <a:bodyPr/>
        <a:lstStyle/>
        <a:p>
          <a:endParaRPr lang="zh-CN" altLang="en-US"/>
        </a:p>
      </dgm:t>
    </dgm:pt>
    <dgm:pt modelId="{4C74067E-DB50-41D7-AFBE-C588723E66C9}">
      <dgm:prSet phldrT="[文本]" custT="1"/>
      <dgm:spPr>
        <a:solidFill>
          <a:srgbClr val="365FAA"/>
        </a:solidFill>
      </dgm:spPr>
      <dgm:t>
        <a:bodyPr/>
        <a:lstStyle/>
        <a:p>
          <a:r>
            <a:rPr lang="zh-CN" altLang="en-US" sz="2400" b="1" dirty="0" smtClean="0">
              <a:solidFill>
                <a:schemeClr val="bg1"/>
              </a:solidFill>
              <a:latin typeface="+mn-lt"/>
              <a:ea typeface="+mn-ea"/>
              <a:cs typeface="+mn-ea"/>
              <a:sym typeface="+mn-lt"/>
            </a:rPr>
            <a:t>优化梯队  广纳贤才  柔性引进</a:t>
          </a:r>
          <a:endParaRPr lang="zh-CN" altLang="en-US" sz="2400" dirty="0">
            <a:solidFill>
              <a:schemeClr val="bg1"/>
            </a:solidFill>
            <a:latin typeface="+mn-lt"/>
            <a:ea typeface="+mn-ea"/>
            <a:cs typeface="+mn-ea"/>
            <a:sym typeface="+mn-lt"/>
          </a:endParaRPr>
        </a:p>
      </dgm:t>
    </dgm:pt>
    <dgm:pt modelId="{CB31E1FB-AC0E-4496-9D6C-724229C6458F}" type="parTrans" cxnId="{1863D30F-FD9B-4F03-8430-D0F4F86ACE33}">
      <dgm:prSet/>
      <dgm:spPr>
        <a:ln>
          <a:solidFill>
            <a:srgbClr val="2B4D89"/>
          </a:solidFill>
        </a:ln>
      </dgm:spPr>
      <dgm:t>
        <a:bodyPr/>
        <a:lstStyle/>
        <a:p>
          <a:endParaRPr lang="zh-CN" altLang="en-US"/>
        </a:p>
      </dgm:t>
    </dgm:pt>
    <dgm:pt modelId="{3AC1028C-6D09-4ED8-AC4B-699D633FADCB}" type="sibTrans" cxnId="{1863D30F-FD9B-4F03-8430-D0F4F86ACE33}">
      <dgm:prSet/>
      <dgm:spPr/>
      <dgm:t>
        <a:bodyPr/>
        <a:lstStyle/>
        <a:p>
          <a:endParaRPr lang="zh-CN" altLang="en-US"/>
        </a:p>
      </dgm:t>
    </dgm:pt>
    <dgm:pt modelId="{68C3BDCE-68E5-4466-B1E2-1FB308C18339}" type="pres">
      <dgm:prSet presAssocID="{C07215EE-8EBD-4D01-9762-40FA00891CE7}" presName="Name0" presStyleCnt="0">
        <dgm:presLayoutVars>
          <dgm:chPref val="1"/>
          <dgm:dir/>
          <dgm:animOne val="branch"/>
          <dgm:animLvl val="lvl"/>
          <dgm:resizeHandles val="exact"/>
        </dgm:presLayoutVars>
      </dgm:prSet>
      <dgm:spPr/>
      <dgm:t>
        <a:bodyPr/>
        <a:lstStyle/>
        <a:p>
          <a:endParaRPr lang="zh-CN" altLang="en-US"/>
        </a:p>
      </dgm:t>
    </dgm:pt>
    <dgm:pt modelId="{F6109742-7CAC-4DBB-B63D-5A55C5EE6C76}" type="pres">
      <dgm:prSet presAssocID="{7B18B4DD-9597-4C60-9247-EE7254842980}" presName="root1" presStyleCnt="0"/>
      <dgm:spPr/>
    </dgm:pt>
    <dgm:pt modelId="{01527D5F-8FD6-4B4F-88CB-9B1376BFC4CC}" type="pres">
      <dgm:prSet presAssocID="{7B18B4DD-9597-4C60-9247-EE7254842980}" presName="LevelOneTextNode" presStyleLbl="node0" presStyleIdx="0" presStyleCnt="1" custScaleX="71970" custLinFactX="-2759" custLinFactNeighborX="-100000" custLinFactNeighborY="592">
        <dgm:presLayoutVars>
          <dgm:chPref val="3"/>
        </dgm:presLayoutVars>
      </dgm:prSet>
      <dgm:spPr/>
      <dgm:t>
        <a:bodyPr/>
        <a:lstStyle/>
        <a:p>
          <a:endParaRPr lang="zh-CN" altLang="en-US"/>
        </a:p>
      </dgm:t>
    </dgm:pt>
    <dgm:pt modelId="{563CD150-0940-4373-95D1-F21F6BF7B96F}" type="pres">
      <dgm:prSet presAssocID="{7B18B4DD-9597-4C60-9247-EE7254842980}" presName="level2hierChild" presStyleCnt="0"/>
      <dgm:spPr/>
    </dgm:pt>
    <dgm:pt modelId="{7823ED5B-8C39-47D5-99F2-5D297567C19A}" type="pres">
      <dgm:prSet presAssocID="{518406E8-3A7B-4544-B977-98AEDE3C4B61}" presName="conn2-1" presStyleLbl="parChTrans1D2" presStyleIdx="0" presStyleCnt="4"/>
      <dgm:spPr/>
      <dgm:t>
        <a:bodyPr/>
        <a:lstStyle/>
        <a:p>
          <a:endParaRPr lang="zh-CN" altLang="en-US"/>
        </a:p>
      </dgm:t>
    </dgm:pt>
    <dgm:pt modelId="{E5DA967D-2FDB-4D51-812F-AB81381F79EA}" type="pres">
      <dgm:prSet presAssocID="{518406E8-3A7B-4544-B977-98AEDE3C4B61}" presName="connTx" presStyleLbl="parChTrans1D2" presStyleIdx="0" presStyleCnt="4"/>
      <dgm:spPr/>
      <dgm:t>
        <a:bodyPr/>
        <a:lstStyle/>
        <a:p>
          <a:endParaRPr lang="zh-CN" altLang="en-US"/>
        </a:p>
      </dgm:t>
    </dgm:pt>
    <dgm:pt modelId="{3E27DCA6-35B4-4677-A571-DD3AEF4C6F1A}" type="pres">
      <dgm:prSet presAssocID="{9512328C-BED9-4A12-95EE-226733D78D72}" presName="root2" presStyleCnt="0"/>
      <dgm:spPr/>
    </dgm:pt>
    <dgm:pt modelId="{A057FDD5-47EB-4558-B00C-AA69EEC974FC}" type="pres">
      <dgm:prSet presAssocID="{9512328C-BED9-4A12-95EE-226733D78D72}" presName="LevelTwoTextNode" presStyleLbl="node2" presStyleIdx="0" presStyleCnt="4" custScaleX="191198">
        <dgm:presLayoutVars>
          <dgm:chPref val="3"/>
        </dgm:presLayoutVars>
      </dgm:prSet>
      <dgm:spPr/>
      <dgm:t>
        <a:bodyPr/>
        <a:lstStyle/>
        <a:p>
          <a:endParaRPr lang="zh-CN" altLang="en-US"/>
        </a:p>
      </dgm:t>
    </dgm:pt>
    <dgm:pt modelId="{49108561-5565-4C26-852C-C522FFD06C99}" type="pres">
      <dgm:prSet presAssocID="{9512328C-BED9-4A12-95EE-226733D78D72}" presName="level3hierChild" presStyleCnt="0"/>
      <dgm:spPr/>
    </dgm:pt>
    <dgm:pt modelId="{23F21A86-4F89-417F-B114-BB7C93FAD75E}" type="pres">
      <dgm:prSet presAssocID="{D9DDACF7-D2FF-412D-9336-16097E16D890}" presName="conn2-1" presStyleLbl="parChTrans1D2" presStyleIdx="1" presStyleCnt="4"/>
      <dgm:spPr/>
      <dgm:t>
        <a:bodyPr/>
        <a:lstStyle/>
        <a:p>
          <a:endParaRPr lang="zh-CN" altLang="en-US"/>
        </a:p>
      </dgm:t>
    </dgm:pt>
    <dgm:pt modelId="{746FD521-4E6D-441F-AD80-CE21F6FFE585}" type="pres">
      <dgm:prSet presAssocID="{D9DDACF7-D2FF-412D-9336-16097E16D890}" presName="connTx" presStyleLbl="parChTrans1D2" presStyleIdx="1" presStyleCnt="4"/>
      <dgm:spPr/>
      <dgm:t>
        <a:bodyPr/>
        <a:lstStyle/>
        <a:p>
          <a:endParaRPr lang="zh-CN" altLang="en-US"/>
        </a:p>
      </dgm:t>
    </dgm:pt>
    <dgm:pt modelId="{62578727-096B-40FF-99D3-091CDA3A2F58}" type="pres">
      <dgm:prSet presAssocID="{B7E187C7-E421-4CE9-BAEE-BF99D554A8C5}" presName="root2" presStyleCnt="0"/>
      <dgm:spPr/>
    </dgm:pt>
    <dgm:pt modelId="{58F967AD-CADC-41B4-8A89-0459ACB2F562}" type="pres">
      <dgm:prSet presAssocID="{B7E187C7-E421-4CE9-BAEE-BF99D554A8C5}" presName="LevelTwoTextNode" presStyleLbl="node2" presStyleIdx="1" presStyleCnt="4" custScaleX="191198">
        <dgm:presLayoutVars>
          <dgm:chPref val="3"/>
        </dgm:presLayoutVars>
      </dgm:prSet>
      <dgm:spPr/>
      <dgm:t>
        <a:bodyPr/>
        <a:lstStyle/>
        <a:p>
          <a:endParaRPr lang="zh-CN" altLang="en-US"/>
        </a:p>
      </dgm:t>
    </dgm:pt>
    <dgm:pt modelId="{C0B0BF92-6CEF-4B0E-A271-64029BFA60C8}" type="pres">
      <dgm:prSet presAssocID="{B7E187C7-E421-4CE9-BAEE-BF99D554A8C5}" presName="level3hierChild" presStyleCnt="0"/>
      <dgm:spPr/>
    </dgm:pt>
    <dgm:pt modelId="{DBDF3FC6-0360-4046-A9F2-36A33FD60D2F}" type="pres">
      <dgm:prSet presAssocID="{C29D76F9-6164-47C7-8D6A-498E803F9511}" presName="conn2-1" presStyleLbl="parChTrans1D2" presStyleIdx="2" presStyleCnt="4"/>
      <dgm:spPr/>
      <dgm:t>
        <a:bodyPr/>
        <a:lstStyle/>
        <a:p>
          <a:endParaRPr lang="zh-CN" altLang="en-US"/>
        </a:p>
      </dgm:t>
    </dgm:pt>
    <dgm:pt modelId="{80152624-62A7-460F-8FA8-FD43E020A146}" type="pres">
      <dgm:prSet presAssocID="{C29D76F9-6164-47C7-8D6A-498E803F9511}" presName="connTx" presStyleLbl="parChTrans1D2" presStyleIdx="2" presStyleCnt="4"/>
      <dgm:spPr/>
      <dgm:t>
        <a:bodyPr/>
        <a:lstStyle/>
        <a:p>
          <a:endParaRPr lang="zh-CN" altLang="en-US"/>
        </a:p>
      </dgm:t>
    </dgm:pt>
    <dgm:pt modelId="{78515C71-F73F-4166-9044-12D772E41E84}" type="pres">
      <dgm:prSet presAssocID="{13EE9B71-AD82-4A15-9CF7-CD92E058D424}" presName="root2" presStyleCnt="0"/>
      <dgm:spPr/>
    </dgm:pt>
    <dgm:pt modelId="{337259AA-B9DC-4B02-9AB0-66A85352A7EA}" type="pres">
      <dgm:prSet presAssocID="{13EE9B71-AD82-4A15-9CF7-CD92E058D424}" presName="LevelTwoTextNode" presStyleLbl="node2" presStyleIdx="2" presStyleCnt="4" custScaleX="192120" custLinFactNeighborX="0">
        <dgm:presLayoutVars>
          <dgm:chPref val="3"/>
        </dgm:presLayoutVars>
      </dgm:prSet>
      <dgm:spPr/>
      <dgm:t>
        <a:bodyPr/>
        <a:lstStyle/>
        <a:p>
          <a:endParaRPr lang="zh-CN" altLang="en-US"/>
        </a:p>
      </dgm:t>
    </dgm:pt>
    <dgm:pt modelId="{6BE41207-5D48-43EE-A97A-016CC8CFB397}" type="pres">
      <dgm:prSet presAssocID="{13EE9B71-AD82-4A15-9CF7-CD92E058D424}" presName="level3hierChild" presStyleCnt="0"/>
      <dgm:spPr/>
    </dgm:pt>
    <dgm:pt modelId="{2180B9A8-01C8-4654-87D7-F9D3ABE1F185}" type="pres">
      <dgm:prSet presAssocID="{CB31E1FB-AC0E-4496-9D6C-724229C6458F}" presName="conn2-1" presStyleLbl="parChTrans1D2" presStyleIdx="3" presStyleCnt="4"/>
      <dgm:spPr/>
      <dgm:t>
        <a:bodyPr/>
        <a:lstStyle/>
        <a:p>
          <a:endParaRPr lang="zh-CN" altLang="en-US"/>
        </a:p>
      </dgm:t>
    </dgm:pt>
    <dgm:pt modelId="{590D50DD-1854-46CC-BCF7-21B754289055}" type="pres">
      <dgm:prSet presAssocID="{CB31E1FB-AC0E-4496-9D6C-724229C6458F}" presName="connTx" presStyleLbl="parChTrans1D2" presStyleIdx="3" presStyleCnt="4"/>
      <dgm:spPr/>
      <dgm:t>
        <a:bodyPr/>
        <a:lstStyle/>
        <a:p>
          <a:endParaRPr lang="zh-CN" altLang="en-US"/>
        </a:p>
      </dgm:t>
    </dgm:pt>
    <dgm:pt modelId="{0AE6F1FA-92EF-41AE-9325-E2C33F120E89}" type="pres">
      <dgm:prSet presAssocID="{4C74067E-DB50-41D7-AFBE-C588723E66C9}" presName="root2" presStyleCnt="0"/>
      <dgm:spPr/>
    </dgm:pt>
    <dgm:pt modelId="{CC0B0206-7AB2-4371-B279-5F1CBB778698}" type="pres">
      <dgm:prSet presAssocID="{4C74067E-DB50-41D7-AFBE-C588723E66C9}" presName="LevelTwoTextNode" presStyleLbl="node2" presStyleIdx="3" presStyleCnt="4" custScaleX="193071">
        <dgm:presLayoutVars>
          <dgm:chPref val="3"/>
        </dgm:presLayoutVars>
      </dgm:prSet>
      <dgm:spPr/>
      <dgm:t>
        <a:bodyPr/>
        <a:lstStyle/>
        <a:p>
          <a:endParaRPr lang="zh-CN" altLang="en-US"/>
        </a:p>
      </dgm:t>
    </dgm:pt>
    <dgm:pt modelId="{D5E3E18D-11F4-4037-87F1-48EE348ED029}" type="pres">
      <dgm:prSet presAssocID="{4C74067E-DB50-41D7-AFBE-C588723E66C9}" presName="level3hierChild" presStyleCnt="0"/>
      <dgm:spPr/>
    </dgm:pt>
  </dgm:ptLst>
  <dgm:cxnLst>
    <dgm:cxn modelId="{24D32F5B-796D-4349-99EC-95BFE7F13C9D}" type="presOf" srcId="{518406E8-3A7B-4544-B977-98AEDE3C4B61}" destId="{7823ED5B-8C39-47D5-99F2-5D297567C19A}" srcOrd="0" destOrd="0" presId="urn:microsoft.com/office/officeart/2008/layout/HorizontalMultiLevelHierarchy#1"/>
    <dgm:cxn modelId="{F0825EBB-CF18-41E1-A967-82B4F8C8BB9E}" type="presOf" srcId="{CB31E1FB-AC0E-4496-9D6C-724229C6458F}" destId="{2180B9A8-01C8-4654-87D7-F9D3ABE1F185}" srcOrd="0" destOrd="0" presId="urn:microsoft.com/office/officeart/2008/layout/HorizontalMultiLevelHierarchy#1"/>
    <dgm:cxn modelId="{1CD7DB6D-A81D-4D23-B491-E69223A026D4}" type="presOf" srcId="{C29D76F9-6164-47C7-8D6A-498E803F9511}" destId="{DBDF3FC6-0360-4046-A9F2-36A33FD60D2F}" srcOrd="0" destOrd="0" presId="urn:microsoft.com/office/officeart/2008/layout/HorizontalMultiLevelHierarchy#1"/>
    <dgm:cxn modelId="{EE23B956-BBBB-4ECB-B271-436784D94651}" type="presOf" srcId="{7B18B4DD-9597-4C60-9247-EE7254842980}" destId="{01527D5F-8FD6-4B4F-88CB-9B1376BFC4CC}" srcOrd="0" destOrd="0" presId="urn:microsoft.com/office/officeart/2008/layout/HorizontalMultiLevelHierarchy#1"/>
    <dgm:cxn modelId="{B2F6B800-14A4-4AFF-8702-53A5CCFBC734}" srcId="{7B18B4DD-9597-4C60-9247-EE7254842980}" destId="{13EE9B71-AD82-4A15-9CF7-CD92E058D424}" srcOrd="2" destOrd="0" parTransId="{C29D76F9-6164-47C7-8D6A-498E803F9511}" sibTransId="{8EABF477-87A3-4967-A0AE-4F1126C7EA19}"/>
    <dgm:cxn modelId="{A54D9C34-E72C-4FCA-9AED-F18BB87628D6}" type="presOf" srcId="{CB31E1FB-AC0E-4496-9D6C-724229C6458F}" destId="{590D50DD-1854-46CC-BCF7-21B754289055}" srcOrd="1" destOrd="0" presId="urn:microsoft.com/office/officeart/2008/layout/HorizontalMultiLevelHierarchy#1"/>
    <dgm:cxn modelId="{E4B850CA-5E23-49CA-A269-AB49D864665F}" type="presOf" srcId="{D9DDACF7-D2FF-412D-9336-16097E16D890}" destId="{746FD521-4E6D-441F-AD80-CE21F6FFE585}" srcOrd="1" destOrd="0" presId="urn:microsoft.com/office/officeart/2008/layout/HorizontalMultiLevelHierarchy#1"/>
    <dgm:cxn modelId="{B8AE44FE-B596-480F-8656-31A293B86636}" type="presOf" srcId="{B7E187C7-E421-4CE9-BAEE-BF99D554A8C5}" destId="{58F967AD-CADC-41B4-8A89-0459ACB2F562}" srcOrd="0" destOrd="0" presId="urn:microsoft.com/office/officeart/2008/layout/HorizontalMultiLevelHierarchy#1"/>
    <dgm:cxn modelId="{8D43153B-34CB-4AC3-98E7-0B653BEAE78E}" srcId="{C07215EE-8EBD-4D01-9762-40FA00891CE7}" destId="{7B18B4DD-9597-4C60-9247-EE7254842980}" srcOrd="0" destOrd="0" parTransId="{57E5C32D-EC56-4888-AD32-705113E49BF5}" sibTransId="{9915CEE9-1322-4059-9B49-0911134207DB}"/>
    <dgm:cxn modelId="{4AD341CB-5BEC-4C76-AFDB-FADA94972931}" srcId="{7B18B4DD-9597-4C60-9247-EE7254842980}" destId="{B7E187C7-E421-4CE9-BAEE-BF99D554A8C5}" srcOrd="1" destOrd="0" parTransId="{D9DDACF7-D2FF-412D-9336-16097E16D890}" sibTransId="{24A5249D-36A2-493D-944F-204952BFC622}"/>
    <dgm:cxn modelId="{08DBFB3A-3F6A-409A-B3BD-C722E2DAB773}" type="presOf" srcId="{C29D76F9-6164-47C7-8D6A-498E803F9511}" destId="{80152624-62A7-460F-8FA8-FD43E020A146}" srcOrd="1" destOrd="0" presId="urn:microsoft.com/office/officeart/2008/layout/HorizontalMultiLevelHierarchy#1"/>
    <dgm:cxn modelId="{1483314E-05B3-484C-810E-AA06481B214C}" type="presOf" srcId="{9512328C-BED9-4A12-95EE-226733D78D72}" destId="{A057FDD5-47EB-4558-B00C-AA69EEC974FC}" srcOrd="0" destOrd="0" presId="urn:microsoft.com/office/officeart/2008/layout/HorizontalMultiLevelHierarchy#1"/>
    <dgm:cxn modelId="{86BA1A7A-9195-44B2-ABB5-CA2E69145B1D}" type="presOf" srcId="{C07215EE-8EBD-4D01-9762-40FA00891CE7}" destId="{68C3BDCE-68E5-4466-B1E2-1FB308C18339}" srcOrd="0" destOrd="0" presId="urn:microsoft.com/office/officeart/2008/layout/HorizontalMultiLevelHierarchy#1"/>
    <dgm:cxn modelId="{1863D30F-FD9B-4F03-8430-D0F4F86ACE33}" srcId="{7B18B4DD-9597-4C60-9247-EE7254842980}" destId="{4C74067E-DB50-41D7-AFBE-C588723E66C9}" srcOrd="3" destOrd="0" parTransId="{CB31E1FB-AC0E-4496-9D6C-724229C6458F}" sibTransId="{3AC1028C-6D09-4ED8-AC4B-699D633FADCB}"/>
    <dgm:cxn modelId="{0CAFB545-CCE2-4BC8-BFD2-79019FBBFAE3}" srcId="{7B18B4DD-9597-4C60-9247-EE7254842980}" destId="{9512328C-BED9-4A12-95EE-226733D78D72}" srcOrd="0" destOrd="0" parTransId="{518406E8-3A7B-4544-B977-98AEDE3C4B61}" sibTransId="{53D85583-34D3-4BE4-A777-6EB47B04D10D}"/>
    <dgm:cxn modelId="{49BB6787-C66F-47DD-9405-0CD9411AA13E}" type="presOf" srcId="{D9DDACF7-D2FF-412D-9336-16097E16D890}" destId="{23F21A86-4F89-417F-B114-BB7C93FAD75E}" srcOrd="0" destOrd="0" presId="urn:microsoft.com/office/officeart/2008/layout/HorizontalMultiLevelHierarchy#1"/>
    <dgm:cxn modelId="{9D927F72-58FE-4669-BD5F-3C4484594F8D}" type="presOf" srcId="{518406E8-3A7B-4544-B977-98AEDE3C4B61}" destId="{E5DA967D-2FDB-4D51-812F-AB81381F79EA}" srcOrd="1" destOrd="0" presId="urn:microsoft.com/office/officeart/2008/layout/HorizontalMultiLevelHierarchy#1"/>
    <dgm:cxn modelId="{7D7358C0-56C5-4E02-99A4-61695325AFB5}" type="presOf" srcId="{4C74067E-DB50-41D7-AFBE-C588723E66C9}" destId="{CC0B0206-7AB2-4371-B279-5F1CBB778698}" srcOrd="0" destOrd="0" presId="urn:microsoft.com/office/officeart/2008/layout/HorizontalMultiLevelHierarchy#1"/>
    <dgm:cxn modelId="{47163428-6937-437D-8A26-FB5F32BFD289}" type="presOf" srcId="{13EE9B71-AD82-4A15-9CF7-CD92E058D424}" destId="{337259AA-B9DC-4B02-9AB0-66A85352A7EA}" srcOrd="0" destOrd="0" presId="urn:microsoft.com/office/officeart/2008/layout/HorizontalMultiLevelHierarchy#1"/>
    <dgm:cxn modelId="{50B88440-D4EE-44EA-B0FD-47F8460C9EBE}" type="presParOf" srcId="{68C3BDCE-68E5-4466-B1E2-1FB308C18339}" destId="{F6109742-7CAC-4DBB-B63D-5A55C5EE6C76}" srcOrd="0" destOrd="0" presId="urn:microsoft.com/office/officeart/2008/layout/HorizontalMultiLevelHierarchy#1"/>
    <dgm:cxn modelId="{7FCADFF8-A102-489F-A565-21815FEBB1D7}" type="presParOf" srcId="{F6109742-7CAC-4DBB-B63D-5A55C5EE6C76}" destId="{01527D5F-8FD6-4B4F-88CB-9B1376BFC4CC}" srcOrd="0" destOrd="0" presId="urn:microsoft.com/office/officeart/2008/layout/HorizontalMultiLevelHierarchy#1"/>
    <dgm:cxn modelId="{327455C2-4B17-4C26-ACFB-28747295E144}" type="presParOf" srcId="{F6109742-7CAC-4DBB-B63D-5A55C5EE6C76}" destId="{563CD150-0940-4373-95D1-F21F6BF7B96F}" srcOrd="1" destOrd="0" presId="urn:microsoft.com/office/officeart/2008/layout/HorizontalMultiLevelHierarchy#1"/>
    <dgm:cxn modelId="{C44568AA-2171-4D49-BA28-585DEB8B8193}" type="presParOf" srcId="{563CD150-0940-4373-95D1-F21F6BF7B96F}" destId="{7823ED5B-8C39-47D5-99F2-5D297567C19A}" srcOrd="0" destOrd="0" presId="urn:microsoft.com/office/officeart/2008/layout/HorizontalMultiLevelHierarchy#1"/>
    <dgm:cxn modelId="{AE5DA2F1-7B13-48DB-A426-854B854025EA}" type="presParOf" srcId="{7823ED5B-8C39-47D5-99F2-5D297567C19A}" destId="{E5DA967D-2FDB-4D51-812F-AB81381F79EA}" srcOrd="0" destOrd="0" presId="urn:microsoft.com/office/officeart/2008/layout/HorizontalMultiLevelHierarchy#1"/>
    <dgm:cxn modelId="{456F1F84-F02F-4FCF-BFCC-0A85A885FDDF}" type="presParOf" srcId="{563CD150-0940-4373-95D1-F21F6BF7B96F}" destId="{3E27DCA6-35B4-4677-A571-DD3AEF4C6F1A}" srcOrd="1" destOrd="0" presId="urn:microsoft.com/office/officeart/2008/layout/HorizontalMultiLevelHierarchy#1"/>
    <dgm:cxn modelId="{49600698-E6DC-44E2-9681-7BF30855DBEA}" type="presParOf" srcId="{3E27DCA6-35B4-4677-A571-DD3AEF4C6F1A}" destId="{A057FDD5-47EB-4558-B00C-AA69EEC974FC}" srcOrd="0" destOrd="0" presId="urn:microsoft.com/office/officeart/2008/layout/HorizontalMultiLevelHierarchy#1"/>
    <dgm:cxn modelId="{7593FFAA-E6AE-46E9-8E1E-1EB6BAD82F53}" type="presParOf" srcId="{3E27DCA6-35B4-4677-A571-DD3AEF4C6F1A}" destId="{49108561-5565-4C26-852C-C522FFD06C99}" srcOrd="1" destOrd="0" presId="urn:microsoft.com/office/officeart/2008/layout/HorizontalMultiLevelHierarchy#1"/>
    <dgm:cxn modelId="{79ADDDFA-252E-4CFA-9471-820E862B312E}" type="presParOf" srcId="{563CD150-0940-4373-95D1-F21F6BF7B96F}" destId="{23F21A86-4F89-417F-B114-BB7C93FAD75E}" srcOrd="2" destOrd="0" presId="urn:microsoft.com/office/officeart/2008/layout/HorizontalMultiLevelHierarchy#1"/>
    <dgm:cxn modelId="{E66DBC94-43A7-490E-B0BA-92D7B0795380}" type="presParOf" srcId="{23F21A86-4F89-417F-B114-BB7C93FAD75E}" destId="{746FD521-4E6D-441F-AD80-CE21F6FFE585}" srcOrd="0" destOrd="0" presId="urn:microsoft.com/office/officeart/2008/layout/HorizontalMultiLevelHierarchy#1"/>
    <dgm:cxn modelId="{C97219CF-21CC-48E5-A644-6AAABCF848B7}" type="presParOf" srcId="{563CD150-0940-4373-95D1-F21F6BF7B96F}" destId="{62578727-096B-40FF-99D3-091CDA3A2F58}" srcOrd="3" destOrd="0" presId="urn:microsoft.com/office/officeart/2008/layout/HorizontalMultiLevelHierarchy#1"/>
    <dgm:cxn modelId="{41090867-56B0-4E61-BBCC-1B6D00722D64}" type="presParOf" srcId="{62578727-096B-40FF-99D3-091CDA3A2F58}" destId="{58F967AD-CADC-41B4-8A89-0459ACB2F562}" srcOrd="0" destOrd="0" presId="urn:microsoft.com/office/officeart/2008/layout/HorizontalMultiLevelHierarchy#1"/>
    <dgm:cxn modelId="{DDFEA28D-E1CA-41E3-B3FC-68FBFD735E33}" type="presParOf" srcId="{62578727-096B-40FF-99D3-091CDA3A2F58}" destId="{C0B0BF92-6CEF-4B0E-A271-64029BFA60C8}" srcOrd="1" destOrd="0" presId="urn:microsoft.com/office/officeart/2008/layout/HorizontalMultiLevelHierarchy#1"/>
    <dgm:cxn modelId="{49728DC2-0E18-4902-835C-EE471EFBA77E}" type="presParOf" srcId="{563CD150-0940-4373-95D1-F21F6BF7B96F}" destId="{DBDF3FC6-0360-4046-A9F2-36A33FD60D2F}" srcOrd="4" destOrd="0" presId="urn:microsoft.com/office/officeart/2008/layout/HorizontalMultiLevelHierarchy#1"/>
    <dgm:cxn modelId="{5B4E671D-F703-4689-90A6-40AD80F13999}" type="presParOf" srcId="{DBDF3FC6-0360-4046-A9F2-36A33FD60D2F}" destId="{80152624-62A7-460F-8FA8-FD43E020A146}" srcOrd="0" destOrd="0" presId="urn:microsoft.com/office/officeart/2008/layout/HorizontalMultiLevelHierarchy#1"/>
    <dgm:cxn modelId="{FA904807-2243-4BCA-87A1-318D2DE9F4D8}" type="presParOf" srcId="{563CD150-0940-4373-95D1-F21F6BF7B96F}" destId="{78515C71-F73F-4166-9044-12D772E41E84}" srcOrd="5" destOrd="0" presId="urn:microsoft.com/office/officeart/2008/layout/HorizontalMultiLevelHierarchy#1"/>
    <dgm:cxn modelId="{42DC44FA-5AC0-4CD3-85A3-A4D71A2A9930}" type="presParOf" srcId="{78515C71-F73F-4166-9044-12D772E41E84}" destId="{337259AA-B9DC-4B02-9AB0-66A85352A7EA}" srcOrd="0" destOrd="0" presId="urn:microsoft.com/office/officeart/2008/layout/HorizontalMultiLevelHierarchy#1"/>
    <dgm:cxn modelId="{71521139-6A07-43AF-A35F-73E91D64ED5B}" type="presParOf" srcId="{78515C71-F73F-4166-9044-12D772E41E84}" destId="{6BE41207-5D48-43EE-A97A-016CC8CFB397}" srcOrd="1" destOrd="0" presId="urn:microsoft.com/office/officeart/2008/layout/HorizontalMultiLevelHierarchy#1"/>
    <dgm:cxn modelId="{AFC27A8C-F7AD-4B27-BFB0-7B949400D0C7}" type="presParOf" srcId="{563CD150-0940-4373-95D1-F21F6BF7B96F}" destId="{2180B9A8-01C8-4654-87D7-F9D3ABE1F185}" srcOrd="6" destOrd="0" presId="urn:microsoft.com/office/officeart/2008/layout/HorizontalMultiLevelHierarchy#1"/>
    <dgm:cxn modelId="{1430ABDF-244D-4A1D-87E8-11C9D7C86624}" type="presParOf" srcId="{2180B9A8-01C8-4654-87D7-F9D3ABE1F185}" destId="{590D50DD-1854-46CC-BCF7-21B754289055}" srcOrd="0" destOrd="0" presId="urn:microsoft.com/office/officeart/2008/layout/HorizontalMultiLevelHierarchy#1"/>
    <dgm:cxn modelId="{66F1927E-936C-4DAC-BCF5-E17B5CAA7C60}" type="presParOf" srcId="{563CD150-0940-4373-95D1-F21F6BF7B96F}" destId="{0AE6F1FA-92EF-41AE-9325-E2C33F120E89}" srcOrd="7" destOrd="0" presId="urn:microsoft.com/office/officeart/2008/layout/HorizontalMultiLevelHierarchy#1"/>
    <dgm:cxn modelId="{B6A1B305-0FBE-406C-A520-582A19EB765C}" type="presParOf" srcId="{0AE6F1FA-92EF-41AE-9325-E2C33F120E89}" destId="{CC0B0206-7AB2-4371-B279-5F1CBB778698}" srcOrd="0" destOrd="0" presId="urn:microsoft.com/office/officeart/2008/layout/HorizontalMultiLevelHierarchy#1"/>
    <dgm:cxn modelId="{6ACD15E7-1627-4040-87FA-03F2CB67E992}" type="presParOf" srcId="{0AE6F1FA-92EF-41AE-9325-E2C33F120E89}" destId="{D5E3E18D-11F4-4037-87F1-48EE348ED029}" srcOrd="1" destOrd="0" presId="urn:microsoft.com/office/officeart/2008/layout/HorizontalMultiLevel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C2061-6FF6-4AEF-A9BC-820F6315462D}">
      <dsp:nvSpPr>
        <dsp:cNvPr id="0" name=""/>
        <dsp:cNvSpPr/>
      </dsp:nvSpPr>
      <dsp:spPr>
        <a:xfrm>
          <a:off x="3151109" y="2426068"/>
          <a:ext cx="1692667" cy="1616945"/>
        </a:xfrm>
        <a:prstGeom prst="ellipse">
          <a:avLst/>
        </a:prstGeom>
        <a:solidFill>
          <a:srgbClr val="365F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zh-CN" altLang="en-US" sz="2800" b="1" kern="1200" dirty="0" smtClean="0">
              <a:solidFill>
                <a:srgbClr val="FF0000"/>
              </a:solidFill>
              <a:latin typeface="+mn-lt"/>
              <a:ea typeface="+mn-ea"/>
              <a:cs typeface="+mn-ea"/>
              <a:sym typeface="+mn-lt"/>
            </a:rPr>
            <a:t>反思</a:t>
          </a:r>
        </a:p>
        <a:p>
          <a:pPr lvl="0" algn="ctr" defTabSz="1244600">
            <a:lnSpc>
              <a:spcPct val="100000"/>
            </a:lnSpc>
            <a:spcBef>
              <a:spcPct val="0"/>
            </a:spcBef>
            <a:spcAft>
              <a:spcPts val="0"/>
            </a:spcAft>
          </a:pPr>
          <a:r>
            <a:rPr lang="zh-CN" altLang="en-US" sz="2800" b="1" kern="1200" dirty="0" smtClean="0">
              <a:solidFill>
                <a:srgbClr val="FF0000"/>
              </a:solidFill>
              <a:latin typeface="+mn-lt"/>
              <a:ea typeface="+mn-ea"/>
              <a:cs typeface="+mn-ea"/>
              <a:sym typeface="+mn-lt"/>
            </a:rPr>
            <a:t>评价</a:t>
          </a:r>
        </a:p>
      </dsp:txBody>
      <dsp:txXfrm>
        <a:off x="3398994" y="2662864"/>
        <a:ext cx="1196897" cy="1143353"/>
      </dsp:txXfrm>
    </dsp:sp>
    <dsp:sp modelId="{992E9194-B76B-4E9B-BC8E-19B157D8DD00}">
      <dsp:nvSpPr>
        <dsp:cNvPr id="0" name=""/>
        <dsp:cNvSpPr/>
      </dsp:nvSpPr>
      <dsp:spPr>
        <a:xfrm rot="16265100">
          <a:off x="3741202" y="1679522"/>
          <a:ext cx="562596" cy="4638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CN" altLang="en-US" sz="2100" kern="1200"/>
        </a:p>
      </dsp:txBody>
      <dsp:txXfrm>
        <a:off x="3809467" y="1841868"/>
        <a:ext cx="423431" cy="278330"/>
      </dsp:txXfrm>
    </dsp:sp>
    <dsp:sp modelId="{E9D1FEA2-3CA1-44D6-ABB1-8362E6CE256A}">
      <dsp:nvSpPr>
        <dsp:cNvPr id="0" name=""/>
        <dsp:cNvSpPr/>
      </dsp:nvSpPr>
      <dsp:spPr>
        <a:xfrm>
          <a:off x="3363589" y="649"/>
          <a:ext cx="1364361" cy="1364361"/>
        </a:xfrm>
        <a:prstGeom prst="ellipse">
          <a:avLst/>
        </a:prstGeom>
        <a:solidFill>
          <a:srgbClr val="365F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zh-CN" altLang="en-US" sz="2800" b="1" kern="1200" dirty="0" smtClean="0">
              <a:solidFill>
                <a:prstClr val="white"/>
              </a:solidFill>
              <a:latin typeface="+mn-lt"/>
              <a:ea typeface="+mn-ea"/>
              <a:cs typeface="+mn-ea"/>
              <a:sym typeface="+mn-lt"/>
            </a:rPr>
            <a:t>痛点</a:t>
          </a:r>
          <a:endParaRPr lang="en-US" altLang="zh-CN" sz="2800" b="1" kern="1200" dirty="0" smtClean="0">
            <a:solidFill>
              <a:prstClr val="white"/>
            </a:solidFill>
            <a:latin typeface="+mn-lt"/>
            <a:ea typeface="+mn-ea"/>
            <a:cs typeface="+mn-ea"/>
            <a:sym typeface="+mn-lt"/>
          </a:endParaRPr>
        </a:p>
      </dsp:txBody>
      <dsp:txXfrm>
        <a:off x="3563395" y="200455"/>
        <a:ext cx="964749" cy="964749"/>
      </dsp:txXfrm>
    </dsp:sp>
    <dsp:sp modelId="{7DD93AB4-E6F7-4E68-A3C4-F828C4A32D0D}">
      <dsp:nvSpPr>
        <dsp:cNvPr id="0" name=""/>
        <dsp:cNvSpPr/>
      </dsp:nvSpPr>
      <dsp:spPr>
        <a:xfrm rot="19993040">
          <a:off x="5012720" y="2277523"/>
          <a:ext cx="842416" cy="4638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CN" altLang="en-US" sz="2100" kern="1200"/>
        </a:p>
      </dsp:txBody>
      <dsp:txXfrm>
        <a:off x="5020185" y="2401653"/>
        <a:ext cx="703251" cy="278330"/>
      </dsp:txXfrm>
    </dsp:sp>
    <dsp:sp modelId="{1FD272A4-4520-41C2-A9E7-7D012DB27283}">
      <dsp:nvSpPr>
        <dsp:cNvPr id="0" name=""/>
        <dsp:cNvSpPr/>
      </dsp:nvSpPr>
      <dsp:spPr>
        <a:xfrm>
          <a:off x="6091505" y="1151032"/>
          <a:ext cx="1364361" cy="1364361"/>
        </a:xfrm>
        <a:prstGeom prst="ellipse">
          <a:avLst/>
        </a:prstGeom>
        <a:solidFill>
          <a:srgbClr val="365FAA"/>
        </a:solidFill>
        <a:ln w="12700" cap="flat" cmpd="sng" algn="ctr">
          <a:solidFill>
            <a:schemeClr val="lt1">
              <a:hueOff val="0"/>
              <a:satOff val="0"/>
              <a:lumOff val="0"/>
              <a:alphaOff val="0"/>
            </a:schemeClr>
          </a:solidFill>
          <a:prstDash val="solid"/>
          <a:miter lim="800000"/>
        </a:ln>
        <a:effectLst>
          <a:outerShdw blurRad="317500" dist="63500" dir="2700000" sy="-23000" kx="-8004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zh-CN" sz="2800" b="1" kern="1200" dirty="0" smtClean="0">
              <a:solidFill>
                <a:prstClr val="white"/>
              </a:solidFill>
              <a:latin typeface="+mn-lt"/>
              <a:ea typeface="+mn-ea"/>
              <a:cs typeface="+mn-ea"/>
              <a:sym typeface="+mn-lt"/>
            </a:rPr>
            <a:t>学情</a:t>
          </a:r>
          <a:endParaRPr lang="zh-CN" sz="2800" kern="1200" dirty="0">
            <a:latin typeface="+mn-lt"/>
            <a:ea typeface="+mn-ea"/>
            <a:cs typeface="+mn-ea"/>
            <a:sym typeface="+mn-lt"/>
          </a:endParaRPr>
        </a:p>
      </dsp:txBody>
      <dsp:txXfrm>
        <a:off x="6291311" y="1350838"/>
        <a:ext cx="964749" cy="964749"/>
      </dsp:txXfrm>
    </dsp:sp>
    <dsp:sp modelId="{7402DD74-60FE-4703-AE2C-0324F0293C46}">
      <dsp:nvSpPr>
        <dsp:cNvPr id="0" name=""/>
        <dsp:cNvSpPr/>
      </dsp:nvSpPr>
      <dsp:spPr>
        <a:xfrm rot="1015314">
          <a:off x="5098277" y="3456797"/>
          <a:ext cx="784110" cy="4638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CN" altLang="en-US" sz="2100" kern="1200"/>
        </a:p>
      </dsp:txBody>
      <dsp:txXfrm>
        <a:off x="5101290" y="3529320"/>
        <a:ext cx="644945" cy="278330"/>
      </dsp:txXfrm>
    </dsp:sp>
    <dsp:sp modelId="{A38BD9C0-403C-4F31-ABB1-91D02A126AA5}">
      <dsp:nvSpPr>
        <dsp:cNvPr id="0" name=""/>
        <dsp:cNvSpPr/>
      </dsp:nvSpPr>
      <dsp:spPr>
        <a:xfrm>
          <a:off x="6189724" y="3426889"/>
          <a:ext cx="1364361" cy="1364361"/>
        </a:xfrm>
        <a:prstGeom prst="ellipse">
          <a:avLst/>
        </a:prstGeom>
        <a:solidFill>
          <a:srgbClr val="365FAA"/>
        </a:solidFill>
        <a:ln w="12700" cap="flat" cmpd="sng" algn="ctr">
          <a:solidFill>
            <a:schemeClr val="lt1">
              <a:hueOff val="0"/>
              <a:satOff val="0"/>
              <a:lumOff val="0"/>
              <a:alphaOff val="0"/>
            </a:schemeClr>
          </a:solidFill>
          <a:prstDash val="solid"/>
          <a:miter lim="800000"/>
        </a:ln>
        <a:effectLst>
          <a:outerShdw blurRad="317500" dist="63500" dir="2700000" sy="-23000" kx="-8004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zh-CN" sz="2800" b="1" kern="1200" dirty="0" smtClean="0">
              <a:solidFill>
                <a:prstClr val="white"/>
              </a:solidFill>
              <a:latin typeface="+mn-lt"/>
              <a:ea typeface="+mn-ea"/>
              <a:cs typeface="+mn-ea"/>
              <a:sym typeface="+mn-lt"/>
            </a:rPr>
            <a:t>课程</a:t>
          </a:r>
          <a:endParaRPr lang="zh-CN" sz="2800" b="1" kern="1200" dirty="0">
            <a:solidFill>
              <a:prstClr val="white"/>
            </a:solidFill>
            <a:latin typeface="+mn-lt"/>
            <a:ea typeface="+mn-ea"/>
            <a:cs typeface="+mn-ea"/>
            <a:sym typeface="+mn-lt"/>
          </a:endParaRPr>
        </a:p>
      </dsp:txBody>
      <dsp:txXfrm>
        <a:off x="6389530" y="3626695"/>
        <a:ext cx="964749" cy="964749"/>
      </dsp:txXfrm>
    </dsp:sp>
    <dsp:sp modelId="{9E3E1EA9-B997-48DC-8539-3187B7C1DA74}">
      <dsp:nvSpPr>
        <dsp:cNvPr id="0" name=""/>
        <dsp:cNvSpPr/>
      </dsp:nvSpPr>
      <dsp:spPr>
        <a:xfrm rot="9803446">
          <a:off x="2222849" y="3427226"/>
          <a:ext cx="702098" cy="4638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CN" altLang="en-US" sz="2100" kern="1200"/>
        </a:p>
      </dsp:txBody>
      <dsp:txXfrm rot="10800000">
        <a:off x="2359111" y="3500112"/>
        <a:ext cx="562933" cy="278330"/>
      </dsp:txXfrm>
    </dsp:sp>
    <dsp:sp modelId="{33E68BBC-7F10-43E8-9043-AFB9892112F0}">
      <dsp:nvSpPr>
        <dsp:cNvPr id="0" name=""/>
        <dsp:cNvSpPr/>
      </dsp:nvSpPr>
      <dsp:spPr>
        <a:xfrm>
          <a:off x="584236" y="3366993"/>
          <a:ext cx="1364361" cy="1364361"/>
        </a:xfrm>
        <a:prstGeom prst="ellipse">
          <a:avLst/>
        </a:prstGeom>
        <a:solidFill>
          <a:srgbClr val="365FAA"/>
        </a:solidFill>
        <a:ln w="12700" cap="flat" cmpd="sng" algn="ctr">
          <a:solidFill>
            <a:schemeClr val="lt1">
              <a:hueOff val="0"/>
              <a:satOff val="0"/>
              <a:lumOff val="0"/>
              <a:alphaOff val="0"/>
            </a:schemeClr>
          </a:solidFill>
          <a:prstDash val="solid"/>
          <a:miter lim="800000"/>
        </a:ln>
        <a:effectLst>
          <a:outerShdw blurRad="292100" dist="63500" dir="8100000" sy="-23000" kx="800400" algn="b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zh-CN" sz="2800" b="1" kern="1200" dirty="0" smtClean="0">
              <a:solidFill>
                <a:prstClr val="white"/>
              </a:solidFill>
              <a:latin typeface="+mn-lt"/>
              <a:ea typeface="+mn-ea"/>
              <a:cs typeface="+mn-ea"/>
              <a:sym typeface="+mn-lt"/>
            </a:rPr>
            <a:t>教材</a:t>
          </a:r>
          <a:endParaRPr lang="zh-CN" sz="2800" b="1" kern="1200" dirty="0">
            <a:solidFill>
              <a:prstClr val="white"/>
            </a:solidFill>
            <a:latin typeface="+mn-lt"/>
            <a:ea typeface="+mn-ea"/>
            <a:cs typeface="+mn-ea"/>
            <a:sym typeface="+mn-lt"/>
          </a:endParaRPr>
        </a:p>
      </dsp:txBody>
      <dsp:txXfrm>
        <a:off x="784042" y="3566799"/>
        <a:ext cx="964749" cy="964749"/>
      </dsp:txXfrm>
    </dsp:sp>
    <dsp:sp modelId="{764A32E6-2AF6-40E2-95EA-9D614863E100}">
      <dsp:nvSpPr>
        <dsp:cNvPr id="0" name=""/>
        <dsp:cNvSpPr/>
      </dsp:nvSpPr>
      <dsp:spPr>
        <a:xfrm rot="12449847">
          <a:off x="2182937" y="2270692"/>
          <a:ext cx="816742" cy="4638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CN" altLang="en-US" sz="2100" kern="1200"/>
        </a:p>
      </dsp:txBody>
      <dsp:txXfrm rot="10800000">
        <a:off x="2314241" y="2395595"/>
        <a:ext cx="677577" cy="278330"/>
      </dsp:txXfrm>
    </dsp:sp>
    <dsp:sp modelId="{907601B7-F71A-4AD4-9B33-8C577E9B5538}">
      <dsp:nvSpPr>
        <dsp:cNvPr id="0" name=""/>
        <dsp:cNvSpPr/>
      </dsp:nvSpPr>
      <dsp:spPr>
        <a:xfrm>
          <a:off x="600040" y="1139058"/>
          <a:ext cx="1364361" cy="1364361"/>
        </a:xfrm>
        <a:prstGeom prst="ellipse">
          <a:avLst/>
        </a:prstGeom>
        <a:solidFill>
          <a:srgbClr val="365FAA"/>
        </a:solidFill>
        <a:ln w="12700" cap="flat" cmpd="sng" algn="ctr">
          <a:solidFill>
            <a:schemeClr val="lt1">
              <a:hueOff val="0"/>
              <a:satOff val="0"/>
              <a:lumOff val="0"/>
              <a:alphaOff val="0"/>
            </a:schemeClr>
          </a:solidFill>
          <a:prstDash val="solid"/>
          <a:miter lim="800000"/>
        </a:ln>
        <a:effectLst>
          <a:outerShdw blurRad="292100" dist="63500" dir="8100000" sy="-23000" kx="800400" algn="b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zh-CN" sz="2800" b="1" kern="1200" dirty="0" smtClean="0">
              <a:solidFill>
                <a:prstClr val="white"/>
              </a:solidFill>
              <a:latin typeface="+mn-lt"/>
              <a:ea typeface="+mn-ea"/>
              <a:cs typeface="+mn-ea"/>
              <a:sym typeface="+mn-lt"/>
            </a:rPr>
            <a:t>教师</a:t>
          </a:r>
          <a:endParaRPr lang="zh-CN" sz="2800" b="1" kern="1200" dirty="0">
            <a:solidFill>
              <a:prstClr val="white"/>
            </a:solidFill>
            <a:latin typeface="+mn-lt"/>
            <a:ea typeface="+mn-ea"/>
            <a:cs typeface="+mn-ea"/>
            <a:sym typeface="+mn-lt"/>
          </a:endParaRPr>
        </a:p>
      </dsp:txBody>
      <dsp:txXfrm>
        <a:off x="799846" y="1338864"/>
        <a:ext cx="964749" cy="9647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C2061-6FF6-4AEF-A9BC-820F6315462D}">
      <dsp:nvSpPr>
        <dsp:cNvPr id="0" name=""/>
        <dsp:cNvSpPr/>
      </dsp:nvSpPr>
      <dsp:spPr>
        <a:xfrm>
          <a:off x="3151109" y="2426068"/>
          <a:ext cx="1692667" cy="1616945"/>
        </a:xfrm>
        <a:prstGeom prst="ellipse">
          <a:avLst/>
        </a:prstGeom>
        <a:solidFill>
          <a:srgbClr val="365F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zh-CN" altLang="en-US" sz="2800" b="1" kern="1200" dirty="0" smtClean="0">
              <a:solidFill>
                <a:srgbClr val="FF0000"/>
              </a:solidFill>
              <a:latin typeface="+mn-lt"/>
              <a:ea typeface="+mn-ea"/>
              <a:cs typeface="+mn-ea"/>
              <a:sym typeface="+mn-lt"/>
            </a:rPr>
            <a:t>反思</a:t>
          </a:r>
        </a:p>
        <a:p>
          <a:pPr lvl="0" algn="ctr" defTabSz="1244600">
            <a:lnSpc>
              <a:spcPct val="100000"/>
            </a:lnSpc>
            <a:spcBef>
              <a:spcPct val="0"/>
            </a:spcBef>
            <a:spcAft>
              <a:spcPts val="0"/>
            </a:spcAft>
          </a:pPr>
          <a:r>
            <a:rPr lang="zh-CN" altLang="en-US" sz="2800" b="1" kern="1200" dirty="0" smtClean="0">
              <a:solidFill>
                <a:srgbClr val="FF0000"/>
              </a:solidFill>
              <a:latin typeface="+mn-lt"/>
              <a:ea typeface="+mn-ea"/>
              <a:cs typeface="+mn-ea"/>
              <a:sym typeface="+mn-lt"/>
            </a:rPr>
            <a:t>评价</a:t>
          </a:r>
        </a:p>
      </dsp:txBody>
      <dsp:txXfrm>
        <a:off x="3398994" y="2662864"/>
        <a:ext cx="1196897" cy="1143353"/>
      </dsp:txXfrm>
    </dsp:sp>
    <dsp:sp modelId="{992E9194-B76B-4E9B-BC8E-19B157D8DD00}">
      <dsp:nvSpPr>
        <dsp:cNvPr id="0" name=""/>
        <dsp:cNvSpPr/>
      </dsp:nvSpPr>
      <dsp:spPr>
        <a:xfrm rot="16265100">
          <a:off x="3741202" y="1679522"/>
          <a:ext cx="562596" cy="4638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CN" altLang="en-US" sz="2100" kern="1200"/>
        </a:p>
      </dsp:txBody>
      <dsp:txXfrm>
        <a:off x="3809467" y="1841868"/>
        <a:ext cx="423431" cy="278330"/>
      </dsp:txXfrm>
    </dsp:sp>
    <dsp:sp modelId="{E9D1FEA2-3CA1-44D6-ABB1-8362E6CE256A}">
      <dsp:nvSpPr>
        <dsp:cNvPr id="0" name=""/>
        <dsp:cNvSpPr/>
      </dsp:nvSpPr>
      <dsp:spPr>
        <a:xfrm>
          <a:off x="3363589" y="649"/>
          <a:ext cx="1364361" cy="1364361"/>
        </a:xfrm>
        <a:prstGeom prst="ellipse">
          <a:avLst/>
        </a:prstGeom>
        <a:solidFill>
          <a:srgbClr val="365F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zh-CN" altLang="en-US" sz="2800" b="1" kern="1200" dirty="0" smtClean="0">
              <a:solidFill>
                <a:prstClr val="white"/>
              </a:solidFill>
              <a:latin typeface="+mn-lt"/>
              <a:ea typeface="+mn-ea"/>
              <a:cs typeface="+mn-ea"/>
              <a:sym typeface="+mn-lt"/>
            </a:rPr>
            <a:t>痛点</a:t>
          </a:r>
          <a:endParaRPr lang="en-US" altLang="zh-CN" sz="2800" b="1" kern="1200" dirty="0" smtClean="0">
            <a:solidFill>
              <a:prstClr val="white"/>
            </a:solidFill>
            <a:latin typeface="+mn-lt"/>
            <a:ea typeface="+mn-ea"/>
            <a:cs typeface="+mn-ea"/>
            <a:sym typeface="+mn-lt"/>
          </a:endParaRPr>
        </a:p>
      </dsp:txBody>
      <dsp:txXfrm>
        <a:off x="3563395" y="200455"/>
        <a:ext cx="964749" cy="964749"/>
      </dsp:txXfrm>
    </dsp:sp>
    <dsp:sp modelId="{7DD93AB4-E6F7-4E68-A3C4-F828C4A32D0D}">
      <dsp:nvSpPr>
        <dsp:cNvPr id="0" name=""/>
        <dsp:cNvSpPr/>
      </dsp:nvSpPr>
      <dsp:spPr>
        <a:xfrm rot="19993040">
          <a:off x="5012720" y="2277523"/>
          <a:ext cx="842416" cy="4638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CN" altLang="en-US" sz="2100" kern="1200"/>
        </a:p>
      </dsp:txBody>
      <dsp:txXfrm>
        <a:off x="5020185" y="2401653"/>
        <a:ext cx="703251" cy="278330"/>
      </dsp:txXfrm>
    </dsp:sp>
    <dsp:sp modelId="{1FD272A4-4520-41C2-A9E7-7D012DB27283}">
      <dsp:nvSpPr>
        <dsp:cNvPr id="0" name=""/>
        <dsp:cNvSpPr/>
      </dsp:nvSpPr>
      <dsp:spPr>
        <a:xfrm>
          <a:off x="6091505" y="1151032"/>
          <a:ext cx="1364361" cy="1364361"/>
        </a:xfrm>
        <a:prstGeom prst="ellipse">
          <a:avLst/>
        </a:prstGeom>
        <a:solidFill>
          <a:srgbClr val="365FAA"/>
        </a:solidFill>
        <a:ln w="12700" cap="flat" cmpd="sng" algn="ctr">
          <a:solidFill>
            <a:schemeClr val="lt1">
              <a:hueOff val="0"/>
              <a:satOff val="0"/>
              <a:lumOff val="0"/>
              <a:alphaOff val="0"/>
            </a:schemeClr>
          </a:solidFill>
          <a:prstDash val="solid"/>
          <a:miter lim="800000"/>
        </a:ln>
        <a:effectLst>
          <a:outerShdw blurRad="317500" dist="63500" dir="2700000" sy="-23000" kx="-8004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zh-CN" sz="2800" b="1" kern="1200" dirty="0" smtClean="0">
              <a:solidFill>
                <a:prstClr val="white"/>
              </a:solidFill>
              <a:latin typeface="+mn-lt"/>
              <a:ea typeface="+mn-ea"/>
              <a:cs typeface="+mn-ea"/>
              <a:sym typeface="+mn-lt"/>
            </a:rPr>
            <a:t>学情</a:t>
          </a:r>
          <a:endParaRPr lang="zh-CN" sz="2800" kern="1200" dirty="0">
            <a:latin typeface="+mn-lt"/>
            <a:ea typeface="+mn-ea"/>
            <a:cs typeface="+mn-ea"/>
            <a:sym typeface="+mn-lt"/>
          </a:endParaRPr>
        </a:p>
      </dsp:txBody>
      <dsp:txXfrm>
        <a:off x="6291311" y="1350838"/>
        <a:ext cx="964749" cy="964749"/>
      </dsp:txXfrm>
    </dsp:sp>
    <dsp:sp modelId="{7402DD74-60FE-4703-AE2C-0324F0293C46}">
      <dsp:nvSpPr>
        <dsp:cNvPr id="0" name=""/>
        <dsp:cNvSpPr/>
      </dsp:nvSpPr>
      <dsp:spPr>
        <a:xfrm rot="1015314">
          <a:off x="5098277" y="3456797"/>
          <a:ext cx="784110" cy="4638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CN" altLang="en-US" sz="2100" kern="1200"/>
        </a:p>
      </dsp:txBody>
      <dsp:txXfrm>
        <a:off x="5101290" y="3529320"/>
        <a:ext cx="644945" cy="278330"/>
      </dsp:txXfrm>
    </dsp:sp>
    <dsp:sp modelId="{A38BD9C0-403C-4F31-ABB1-91D02A126AA5}">
      <dsp:nvSpPr>
        <dsp:cNvPr id="0" name=""/>
        <dsp:cNvSpPr/>
      </dsp:nvSpPr>
      <dsp:spPr>
        <a:xfrm>
          <a:off x="6189724" y="3426889"/>
          <a:ext cx="1364361" cy="1364361"/>
        </a:xfrm>
        <a:prstGeom prst="ellipse">
          <a:avLst/>
        </a:prstGeom>
        <a:solidFill>
          <a:srgbClr val="365FAA"/>
        </a:solidFill>
        <a:ln w="12700" cap="flat" cmpd="sng" algn="ctr">
          <a:solidFill>
            <a:schemeClr val="lt1">
              <a:hueOff val="0"/>
              <a:satOff val="0"/>
              <a:lumOff val="0"/>
              <a:alphaOff val="0"/>
            </a:schemeClr>
          </a:solidFill>
          <a:prstDash val="solid"/>
          <a:miter lim="800000"/>
        </a:ln>
        <a:effectLst>
          <a:outerShdw blurRad="317500" dist="63500" dir="2700000" sy="-23000" kx="-8004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zh-CN" sz="2800" b="1" kern="1200" dirty="0" smtClean="0">
              <a:solidFill>
                <a:prstClr val="white"/>
              </a:solidFill>
              <a:latin typeface="+mn-lt"/>
              <a:ea typeface="+mn-ea"/>
              <a:cs typeface="+mn-ea"/>
              <a:sym typeface="+mn-lt"/>
            </a:rPr>
            <a:t>课程</a:t>
          </a:r>
          <a:endParaRPr lang="zh-CN" sz="2800" b="1" kern="1200" dirty="0">
            <a:solidFill>
              <a:prstClr val="white"/>
            </a:solidFill>
            <a:latin typeface="+mn-lt"/>
            <a:ea typeface="+mn-ea"/>
            <a:cs typeface="+mn-ea"/>
            <a:sym typeface="+mn-lt"/>
          </a:endParaRPr>
        </a:p>
      </dsp:txBody>
      <dsp:txXfrm>
        <a:off x="6389530" y="3626695"/>
        <a:ext cx="964749" cy="964749"/>
      </dsp:txXfrm>
    </dsp:sp>
    <dsp:sp modelId="{9E3E1EA9-B997-48DC-8539-3187B7C1DA74}">
      <dsp:nvSpPr>
        <dsp:cNvPr id="0" name=""/>
        <dsp:cNvSpPr/>
      </dsp:nvSpPr>
      <dsp:spPr>
        <a:xfrm rot="9803446">
          <a:off x="2222849" y="3427226"/>
          <a:ext cx="702098" cy="4638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CN" altLang="en-US" sz="2100" kern="1200"/>
        </a:p>
      </dsp:txBody>
      <dsp:txXfrm rot="10800000">
        <a:off x="2359111" y="3500112"/>
        <a:ext cx="562933" cy="278330"/>
      </dsp:txXfrm>
    </dsp:sp>
    <dsp:sp modelId="{33E68BBC-7F10-43E8-9043-AFB9892112F0}">
      <dsp:nvSpPr>
        <dsp:cNvPr id="0" name=""/>
        <dsp:cNvSpPr/>
      </dsp:nvSpPr>
      <dsp:spPr>
        <a:xfrm>
          <a:off x="584236" y="3366993"/>
          <a:ext cx="1364361" cy="1364361"/>
        </a:xfrm>
        <a:prstGeom prst="ellipse">
          <a:avLst/>
        </a:prstGeom>
        <a:solidFill>
          <a:srgbClr val="365FAA"/>
        </a:solidFill>
        <a:ln w="12700" cap="flat" cmpd="sng" algn="ctr">
          <a:solidFill>
            <a:schemeClr val="lt1">
              <a:hueOff val="0"/>
              <a:satOff val="0"/>
              <a:lumOff val="0"/>
              <a:alphaOff val="0"/>
            </a:schemeClr>
          </a:solidFill>
          <a:prstDash val="solid"/>
          <a:miter lim="800000"/>
        </a:ln>
        <a:effectLst>
          <a:outerShdw blurRad="292100" dist="63500" dir="8100000" sy="-23000" kx="800400" algn="b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zh-CN" sz="2800" b="1" kern="1200" dirty="0" smtClean="0">
              <a:solidFill>
                <a:prstClr val="white"/>
              </a:solidFill>
              <a:latin typeface="+mn-lt"/>
              <a:ea typeface="+mn-ea"/>
              <a:cs typeface="+mn-ea"/>
              <a:sym typeface="+mn-lt"/>
            </a:rPr>
            <a:t>教材</a:t>
          </a:r>
          <a:endParaRPr lang="zh-CN" sz="2800" b="1" kern="1200" dirty="0">
            <a:solidFill>
              <a:prstClr val="white"/>
            </a:solidFill>
            <a:latin typeface="+mn-lt"/>
            <a:ea typeface="+mn-ea"/>
            <a:cs typeface="+mn-ea"/>
            <a:sym typeface="+mn-lt"/>
          </a:endParaRPr>
        </a:p>
      </dsp:txBody>
      <dsp:txXfrm>
        <a:off x="784042" y="3566799"/>
        <a:ext cx="964749" cy="964749"/>
      </dsp:txXfrm>
    </dsp:sp>
    <dsp:sp modelId="{764A32E6-2AF6-40E2-95EA-9D614863E100}">
      <dsp:nvSpPr>
        <dsp:cNvPr id="0" name=""/>
        <dsp:cNvSpPr/>
      </dsp:nvSpPr>
      <dsp:spPr>
        <a:xfrm rot="12449847">
          <a:off x="2182937" y="2270692"/>
          <a:ext cx="816742" cy="4638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CN" altLang="en-US" sz="2100" kern="1200"/>
        </a:p>
      </dsp:txBody>
      <dsp:txXfrm rot="10800000">
        <a:off x="2314241" y="2395595"/>
        <a:ext cx="677577" cy="278330"/>
      </dsp:txXfrm>
    </dsp:sp>
    <dsp:sp modelId="{907601B7-F71A-4AD4-9B33-8C577E9B5538}">
      <dsp:nvSpPr>
        <dsp:cNvPr id="0" name=""/>
        <dsp:cNvSpPr/>
      </dsp:nvSpPr>
      <dsp:spPr>
        <a:xfrm>
          <a:off x="600040" y="1139058"/>
          <a:ext cx="1364361" cy="1364361"/>
        </a:xfrm>
        <a:prstGeom prst="ellipse">
          <a:avLst/>
        </a:prstGeom>
        <a:solidFill>
          <a:srgbClr val="365FAA"/>
        </a:solidFill>
        <a:ln w="12700" cap="flat" cmpd="sng" algn="ctr">
          <a:solidFill>
            <a:schemeClr val="lt1">
              <a:hueOff val="0"/>
              <a:satOff val="0"/>
              <a:lumOff val="0"/>
              <a:alphaOff val="0"/>
            </a:schemeClr>
          </a:solidFill>
          <a:prstDash val="solid"/>
          <a:miter lim="800000"/>
        </a:ln>
        <a:effectLst>
          <a:outerShdw blurRad="292100" dist="63500" dir="8100000" sy="-23000" kx="800400" algn="b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zh-CN" sz="2800" b="1" kern="1200" dirty="0" smtClean="0">
              <a:solidFill>
                <a:prstClr val="white"/>
              </a:solidFill>
              <a:latin typeface="+mn-lt"/>
              <a:ea typeface="+mn-ea"/>
              <a:cs typeface="+mn-ea"/>
              <a:sym typeface="+mn-lt"/>
            </a:rPr>
            <a:t>教师</a:t>
          </a:r>
          <a:endParaRPr lang="zh-CN" sz="2800" b="1" kern="1200" dirty="0">
            <a:solidFill>
              <a:prstClr val="white"/>
            </a:solidFill>
            <a:latin typeface="+mn-lt"/>
            <a:ea typeface="+mn-ea"/>
            <a:cs typeface="+mn-ea"/>
            <a:sym typeface="+mn-lt"/>
          </a:endParaRPr>
        </a:p>
      </dsp:txBody>
      <dsp:txXfrm>
        <a:off x="799846" y="1338864"/>
        <a:ext cx="964749" cy="9647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0B9A8-01C8-4654-87D7-F9D3ABE1F185}">
      <dsp:nvSpPr>
        <dsp:cNvPr id="0" name=""/>
        <dsp:cNvSpPr/>
      </dsp:nvSpPr>
      <dsp:spPr>
        <a:xfrm>
          <a:off x="1592791" y="2457628"/>
          <a:ext cx="1566175" cy="1739448"/>
        </a:xfrm>
        <a:custGeom>
          <a:avLst/>
          <a:gdLst/>
          <a:ahLst/>
          <a:cxnLst/>
          <a:rect l="0" t="0" r="0" b="0"/>
          <a:pathLst>
            <a:path>
              <a:moveTo>
                <a:pt x="0" y="0"/>
              </a:moveTo>
              <a:lnTo>
                <a:pt x="783087" y="0"/>
              </a:lnTo>
              <a:lnTo>
                <a:pt x="783087" y="1739448"/>
              </a:lnTo>
              <a:lnTo>
                <a:pt x="1566175" y="1739448"/>
              </a:lnTo>
            </a:path>
          </a:pathLst>
        </a:custGeom>
        <a:noFill/>
        <a:ln w="12700" cap="flat" cmpd="sng" algn="ctr">
          <a:solidFill>
            <a:srgbClr val="2B4D8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2317363" y="3268836"/>
        <a:ext cx="117031" cy="117031"/>
      </dsp:txXfrm>
    </dsp:sp>
    <dsp:sp modelId="{DBDF3FC6-0360-4046-A9F2-36A33FD60D2F}">
      <dsp:nvSpPr>
        <dsp:cNvPr id="0" name=""/>
        <dsp:cNvSpPr/>
      </dsp:nvSpPr>
      <dsp:spPr>
        <a:xfrm>
          <a:off x="1592791" y="2457628"/>
          <a:ext cx="1566175" cy="576623"/>
        </a:xfrm>
        <a:custGeom>
          <a:avLst/>
          <a:gdLst/>
          <a:ahLst/>
          <a:cxnLst/>
          <a:rect l="0" t="0" r="0" b="0"/>
          <a:pathLst>
            <a:path>
              <a:moveTo>
                <a:pt x="0" y="0"/>
              </a:moveTo>
              <a:lnTo>
                <a:pt x="783087" y="0"/>
              </a:lnTo>
              <a:lnTo>
                <a:pt x="783087" y="576623"/>
              </a:lnTo>
              <a:lnTo>
                <a:pt x="1566175" y="576623"/>
              </a:lnTo>
            </a:path>
          </a:pathLst>
        </a:custGeom>
        <a:noFill/>
        <a:ln w="12700" cap="flat" cmpd="sng" algn="ctr">
          <a:solidFill>
            <a:srgbClr val="2B4D8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CN" altLang="en-US" sz="600" kern="1200"/>
        </a:p>
      </dsp:txBody>
      <dsp:txXfrm>
        <a:off x="2334155" y="2704216"/>
        <a:ext cx="83447" cy="83447"/>
      </dsp:txXfrm>
    </dsp:sp>
    <dsp:sp modelId="{23F21A86-4F89-417F-B114-BB7C93FAD75E}">
      <dsp:nvSpPr>
        <dsp:cNvPr id="0" name=""/>
        <dsp:cNvSpPr/>
      </dsp:nvSpPr>
      <dsp:spPr>
        <a:xfrm>
          <a:off x="1592791" y="1871427"/>
          <a:ext cx="1566175" cy="586200"/>
        </a:xfrm>
        <a:custGeom>
          <a:avLst/>
          <a:gdLst/>
          <a:ahLst/>
          <a:cxnLst/>
          <a:rect l="0" t="0" r="0" b="0"/>
          <a:pathLst>
            <a:path>
              <a:moveTo>
                <a:pt x="0" y="586200"/>
              </a:moveTo>
              <a:lnTo>
                <a:pt x="783087" y="586200"/>
              </a:lnTo>
              <a:lnTo>
                <a:pt x="783087" y="0"/>
              </a:lnTo>
              <a:lnTo>
                <a:pt x="1566175" y="0"/>
              </a:lnTo>
            </a:path>
          </a:pathLst>
        </a:custGeom>
        <a:noFill/>
        <a:ln w="12700" cap="flat" cmpd="sng" algn="ctr">
          <a:solidFill>
            <a:srgbClr val="2B4D8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CN" altLang="en-US" sz="600" kern="1200"/>
        </a:p>
      </dsp:txBody>
      <dsp:txXfrm>
        <a:off x="2334072" y="2122720"/>
        <a:ext cx="83614" cy="83614"/>
      </dsp:txXfrm>
    </dsp:sp>
    <dsp:sp modelId="{7823ED5B-8C39-47D5-99F2-5D297567C19A}">
      <dsp:nvSpPr>
        <dsp:cNvPr id="0" name=""/>
        <dsp:cNvSpPr/>
      </dsp:nvSpPr>
      <dsp:spPr>
        <a:xfrm>
          <a:off x="1592791" y="708603"/>
          <a:ext cx="1566175" cy="1749025"/>
        </a:xfrm>
        <a:custGeom>
          <a:avLst/>
          <a:gdLst/>
          <a:ahLst/>
          <a:cxnLst/>
          <a:rect l="0" t="0" r="0" b="0"/>
          <a:pathLst>
            <a:path>
              <a:moveTo>
                <a:pt x="0" y="1749025"/>
              </a:moveTo>
              <a:lnTo>
                <a:pt x="783087" y="1749025"/>
              </a:lnTo>
              <a:lnTo>
                <a:pt x="783087" y="0"/>
              </a:lnTo>
              <a:lnTo>
                <a:pt x="1566175" y="0"/>
              </a:lnTo>
            </a:path>
          </a:pathLst>
        </a:custGeom>
        <a:noFill/>
        <a:ln w="12700" cap="flat" cmpd="sng" algn="ctr">
          <a:solidFill>
            <a:srgbClr val="2B4D8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2317185" y="1524421"/>
        <a:ext cx="117388" cy="117388"/>
      </dsp:txXfrm>
    </dsp:sp>
    <dsp:sp modelId="{01527D5F-8FD6-4B4F-88CB-9B1376BFC4CC}">
      <dsp:nvSpPr>
        <dsp:cNvPr id="0" name=""/>
        <dsp:cNvSpPr/>
      </dsp:nvSpPr>
      <dsp:spPr>
        <a:xfrm rot="16200000">
          <a:off x="-1190014" y="2122874"/>
          <a:ext cx="4896103" cy="669507"/>
        </a:xfrm>
        <a:prstGeom prst="rect">
          <a:avLst/>
        </a:prstGeom>
        <a:solidFill>
          <a:srgbClr val="365F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 wrap="square" lIns="20320" tIns="20320" rIns="20320" bIns="2032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prstClr val="white"/>
              </a:solidFill>
              <a:latin typeface="+mn-lt"/>
              <a:ea typeface="+mn-ea"/>
              <a:cs typeface="+mn-ea"/>
              <a:sym typeface="+mn-lt"/>
            </a:rPr>
            <a:t>师资队伍的培养</a:t>
          </a:r>
          <a:endParaRPr lang="zh-CN" altLang="en-US" sz="3200" kern="1200" dirty="0">
            <a:latin typeface="+mn-lt"/>
            <a:ea typeface="+mn-ea"/>
            <a:cs typeface="+mn-ea"/>
            <a:sym typeface="+mn-lt"/>
          </a:endParaRPr>
        </a:p>
      </dsp:txBody>
      <dsp:txXfrm>
        <a:off x="-1190014" y="2122874"/>
        <a:ext cx="4896103" cy="669507"/>
      </dsp:txXfrm>
    </dsp:sp>
    <dsp:sp modelId="{A057FDD5-47EB-4558-B00C-AA69EEC974FC}">
      <dsp:nvSpPr>
        <dsp:cNvPr id="0" name=""/>
        <dsp:cNvSpPr/>
      </dsp:nvSpPr>
      <dsp:spPr>
        <a:xfrm>
          <a:off x="3158967" y="243473"/>
          <a:ext cx="5833931" cy="930259"/>
        </a:xfrm>
        <a:prstGeom prst="rect">
          <a:avLst/>
        </a:prstGeom>
        <a:solidFill>
          <a:srgbClr val="365F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bg1"/>
              </a:solidFill>
              <a:latin typeface="+mn-lt"/>
              <a:ea typeface="+mn-ea"/>
              <a:cs typeface="+mn-ea"/>
              <a:sym typeface="+mn-lt"/>
            </a:rPr>
            <a:t>紧跟形势  力求发展  鼓励深造</a:t>
          </a:r>
          <a:endParaRPr lang="zh-CN" altLang="en-US" sz="2400" kern="1200" dirty="0">
            <a:solidFill>
              <a:schemeClr val="bg1"/>
            </a:solidFill>
            <a:latin typeface="+mn-lt"/>
            <a:ea typeface="+mn-ea"/>
            <a:cs typeface="+mn-ea"/>
            <a:sym typeface="+mn-lt"/>
          </a:endParaRPr>
        </a:p>
      </dsp:txBody>
      <dsp:txXfrm>
        <a:off x="3158967" y="243473"/>
        <a:ext cx="5833931" cy="930259"/>
      </dsp:txXfrm>
    </dsp:sp>
    <dsp:sp modelId="{58F967AD-CADC-41B4-8A89-0459ACB2F562}">
      <dsp:nvSpPr>
        <dsp:cNvPr id="0" name=""/>
        <dsp:cNvSpPr/>
      </dsp:nvSpPr>
      <dsp:spPr>
        <a:xfrm>
          <a:off x="3158967" y="1406297"/>
          <a:ext cx="5833931" cy="930259"/>
        </a:xfrm>
        <a:prstGeom prst="rect">
          <a:avLst/>
        </a:prstGeom>
        <a:solidFill>
          <a:srgbClr val="365F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bg1"/>
              </a:solidFill>
              <a:latin typeface="+mn-lt"/>
              <a:ea typeface="+mn-ea"/>
              <a:cs typeface="+mn-ea"/>
              <a:sym typeface="+mn-lt"/>
            </a:rPr>
            <a:t>结对帮扶  全面指导  促进融入</a:t>
          </a:r>
          <a:endParaRPr lang="zh-CN" altLang="en-US" sz="2400" kern="1200" dirty="0">
            <a:solidFill>
              <a:schemeClr val="bg1"/>
            </a:solidFill>
            <a:latin typeface="+mn-lt"/>
            <a:ea typeface="+mn-ea"/>
            <a:cs typeface="+mn-ea"/>
            <a:sym typeface="+mn-lt"/>
          </a:endParaRPr>
        </a:p>
      </dsp:txBody>
      <dsp:txXfrm>
        <a:off x="3158967" y="1406297"/>
        <a:ext cx="5833931" cy="930259"/>
      </dsp:txXfrm>
    </dsp:sp>
    <dsp:sp modelId="{337259AA-B9DC-4B02-9AB0-66A85352A7EA}">
      <dsp:nvSpPr>
        <dsp:cNvPr id="0" name=""/>
        <dsp:cNvSpPr/>
      </dsp:nvSpPr>
      <dsp:spPr>
        <a:xfrm>
          <a:off x="3158967" y="2569122"/>
          <a:ext cx="5862064" cy="930259"/>
        </a:xfrm>
        <a:prstGeom prst="rect">
          <a:avLst/>
        </a:prstGeom>
        <a:solidFill>
          <a:srgbClr val="365F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bg1"/>
              </a:solidFill>
              <a:latin typeface="+mn-lt"/>
              <a:ea typeface="+mn-ea"/>
              <a:cs typeface="+mn-ea"/>
              <a:sym typeface="+mn-lt"/>
            </a:rPr>
            <a:t>面对现状  搭台架梯  努力培养</a:t>
          </a:r>
          <a:endParaRPr lang="zh-CN" altLang="en-US" sz="2400" kern="1200" dirty="0">
            <a:solidFill>
              <a:schemeClr val="bg1"/>
            </a:solidFill>
            <a:latin typeface="+mn-lt"/>
            <a:ea typeface="+mn-ea"/>
            <a:cs typeface="+mn-ea"/>
            <a:sym typeface="+mn-lt"/>
          </a:endParaRPr>
        </a:p>
      </dsp:txBody>
      <dsp:txXfrm>
        <a:off x="3158967" y="2569122"/>
        <a:ext cx="5862064" cy="930259"/>
      </dsp:txXfrm>
    </dsp:sp>
    <dsp:sp modelId="{CC0B0206-7AB2-4371-B279-5F1CBB778698}">
      <dsp:nvSpPr>
        <dsp:cNvPr id="0" name=""/>
        <dsp:cNvSpPr/>
      </dsp:nvSpPr>
      <dsp:spPr>
        <a:xfrm>
          <a:off x="3158967" y="3731946"/>
          <a:ext cx="5891081" cy="930259"/>
        </a:xfrm>
        <a:prstGeom prst="rect">
          <a:avLst/>
        </a:prstGeom>
        <a:solidFill>
          <a:srgbClr val="365F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bg1"/>
              </a:solidFill>
              <a:latin typeface="+mn-lt"/>
              <a:ea typeface="+mn-ea"/>
              <a:cs typeface="+mn-ea"/>
              <a:sym typeface="+mn-lt"/>
            </a:rPr>
            <a:t>优化梯队  广纳贤才  柔性引进</a:t>
          </a:r>
          <a:endParaRPr lang="zh-CN" altLang="en-US" sz="2400" kern="1200" dirty="0">
            <a:solidFill>
              <a:schemeClr val="bg1"/>
            </a:solidFill>
            <a:latin typeface="+mn-lt"/>
            <a:ea typeface="+mn-ea"/>
            <a:cs typeface="+mn-ea"/>
            <a:sym typeface="+mn-lt"/>
          </a:endParaRPr>
        </a:p>
      </dsp:txBody>
      <dsp:txXfrm>
        <a:off x="3158967" y="3731946"/>
        <a:ext cx="5891081" cy="930259"/>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1">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0D7A0B-6BCC-476C-9F57-C7FB437CE7CC}" type="datetimeFigureOut">
              <a:rPr lang="zh-CN" altLang="en-US" smtClean="0"/>
              <a:t>2021/3/20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57266-2DAA-4ECB-93ED-B084D17E5BAB}" type="slidenum">
              <a:rPr lang="zh-CN" altLang="en-US" smtClean="0"/>
              <a:t>‹#›</a:t>
            </a:fld>
            <a:endParaRPr lang="zh-CN" altLang="en-US"/>
          </a:p>
        </p:txBody>
      </p:sp>
    </p:spTree>
    <p:extLst>
      <p:ext uri="{BB962C8B-B14F-4D97-AF65-F5344CB8AC3E}">
        <p14:creationId xmlns:p14="http://schemas.microsoft.com/office/powerpoint/2010/main" val="2251751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B5B94D-B5C4-4C86-B776-2B483AD304FE}"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B5B94D-B5C4-4C86-B776-2B483AD304FE}" type="slidenum">
              <a:rPr lang="zh-CN" altLang="en-US" smtClean="0"/>
              <a:t>15</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17</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18</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19</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20</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21</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22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26</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itchFamily="34" charset="0"/>
                <a:ea typeface="宋体" panose="02010600030101010101" pitchFamily="2" charset="-122"/>
              </a:defRPr>
            </a:lvl1pPr>
            <a:lvl2pPr marL="742950" indent="-285750">
              <a:defRPr>
                <a:solidFill>
                  <a:schemeClr val="tx1"/>
                </a:solidFill>
                <a:latin typeface="Arial Narrow" pitchFamily="34" charset="0"/>
                <a:ea typeface="宋体" panose="02010600030101010101" pitchFamily="2" charset="-122"/>
              </a:defRPr>
            </a:lvl2pPr>
            <a:lvl3pPr marL="1143000" indent="-228600">
              <a:defRPr>
                <a:solidFill>
                  <a:schemeClr val="tx1"/>
                </a:solidFill>
                <a:latin typeface="Arial Narrow" pitchFamily="34" charset="0"/>
                <a:ea typeface="宋体" panose="02010600030101010101" pitchFamily="2" charset="-122"/>
              </a:defRPr>
            </a:lvl3pPr>
            <a:lvl4pPr marL="1600200" indent="-228600">
              <a:defRPr>
                <a:solidFill>
                  <a:schemeClr val="tx1"/>
                </a:solidFill>
                <a:latin typeface="Arial Narrow" pitchFamily="34" charset="0"/>
                <a:ea typeface="宋体" panose="02010600030101010101" pitchFamily="2" charset="-122"/>
              </a:defRPr>
            </a:lvl4pPr>
            <a:lvl5pPr marL="2057400" indent="-228600">
              <a:defRPr>
                <a:solidFill>
                  <a:schemeClr val="tx1"/>
                </a:solidFill>
                <a:latin typeface="Arial Narrow"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itchFamily="34" charset="0"/>
                <a:ea typeface="宋体" panose="02010600030101010101" pitchFamily="2" charset="-122"/>
              </a:defRPr>
            </a:lvl9pPr>
          </a:lstStyle>
          <a:p>
            <a:fld id="{33E0FA66-4C7C-486E-B5DC-6B64D4AD095E}" type="slidenum">
              <a:rPr lang="zh-CN" altLang="en-US">
                <a:latin typeface="Calibri" panose="020F0502020204030204" pitchFamily="34" charset="0"/>
              </a:rPr>
              <a:t>27</a:t>
            </a:fld>
            <a:endParaRPr lang="zh-CN"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B5B94D-B5C4-4C86-B776-2B483AD304FE}" type="slidenum">
              <a:rPr lang="zh-CN" altLang="en-US" smtClean="0">
                <a:solidFill>
                  <a:prstClr val="black"/>
                </a:solidFill>
                <a:latin typeface="Calibri" panose="020F0502020204030204"/>
                <a:ea typeface="宋体" panose="02010600030101010101" pitchFamily="2" charset="-122"/>
              </a:rPr>
              <a:t>30</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31</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32</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33</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34</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B5B94D-B5C4-4C86-B776-2B483AD304FE}" type="slidenum">
              <a:rPr lang="zh-CN" altLang="en-US" smtClean="0"/>
              <a:t>36</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B5B94D-B5C4-4C86-B776-2B483AD304FE}" type="slidenum">
              <a:rPr lang="zh-CN" altLang="en-US" smtClean="0">
                <a:solidFill>
                  <a:prstClr val="black"/>
                </a:solidFill>
                <a:latin typeface="Calibri" panose="020F0502020204030204"/>
                <a:ea typeface="宋体" panose="02010600030101010101" pitchFamily="2" charset="-122"/>
              </a:rPr>
              <a:t>37</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solidFill>
                <a:schemeClr val="tx1"/>
              </a:solidFill>
            </a:endParaRPr>
          </a:p>
        </p:txBody>
      </p:sp>
      <p:sp>
        <p:nvSpPr>
          <p:cNvPr id="4" name="灯片编号占位符 3"/>
          <p:cNvSpPr>
            <a:spLocks noGrp="1"/>
          </p:cNvSpPr>
          <p:nvPr>
            <p:ph type="sldNum" sz="quarter" idx="10"/>
          </p:nvPr>
        </p:nvSpPr>
        <p:spPr/>
        <p:txBody>
          <a:bodyPr/>
          <a:lstStyle/>
          <a:p>
            <a:fld id="{49B5B94D-B5C4-4C86-B776-2B483AD304FE}" type="slidenum">
              <a:rPr lang="zh-CN" altLang="en-US" smtClean="0"/>
              <a:t>38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C57266-2DAA-4ECB-93ED-B084D17E5BAB}" type="slidenum">
              <a:rPr lang="zh-CN" altLang="en-US" smtClean="0"/>
              <a:t>39</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C57266-2DAA-4ECB-93ED-B084D17E5BAB}" type="slidenum">
              <a:rPr lang="zh-CN" altLang="en-US" smtClean="0"/>
              <a:t>40</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41</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42</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43</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44</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45</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B5B94D-B5C4-4C86-B776-2B483AD304FE}" type="slidenum">
              <a:rPr lang="zh-CN" altLang="en-US" smtClean="0"/>
              <a:t>47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48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49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50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9B5B94D-B5C4-4C86-B776-2B483AD304FE}"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lnSpc>
                <a:spcPct val="150000"/>
              </a:lnSpc>
              <a:defRPr/>
            </a:pPr>
            <a:endParaRPr lang="zh-CN" altLang="en-US" dirty="0"/>
          </a:p>
        </p:txBody>
      </p:sp>
      <p:sp>
        <p:nvSpPr>
          <p:cNvPr id="4" name="灯片编号占位符 3"/>
          <p:cNvSpPr>
            <a:spLocks noGrp="1"/>
          </p:cNvSpPr>
          <p:nvPr>
            <p:ph type="sldNum" sz="quarter" idx="10"/>
          </p:nvPr>
        </p:nvSpPr>
        <p:spPr/>
        <p:txBody>
          <a:bodyPr/>
          <a:lstStyle/>
          <a:p>
            <a:fld id="{49B5B94D-B5C4-4C86-B776-2B483AD304FE}"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A4984E5A-BF6D-404F-8681-EE179ED39599}" type="datetimeFigureOut">
              <a:rPr lang="zh-CN" altLang="en-US" smtClean="0"/>
              <a:t>2021/3/20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A3383-2BCE-4151-B7C5-860088FF05D4}"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4984E5A-BF6D-404F-8681-EE179ED39599}" type="datetimeFigureOut">
              <a:rPr lang="zh-CN" altLang="en-US" smtClean="0"/>
              <a:t>2021/3/20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A3383-2BCE-4151-B7C5-860088FF05D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4984E5A-BF6D-404F-8681-EE179ED39599}" type="datetimeFigureOut">
              <a:rPr lang="zh-CN" altLang="en-US" smtClean="0"/>
              <a:t>2021/3/20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A3383-2BCE-4151-B7C5-860088FF05D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4984E5A-BF6D-404F-8681-EE179ED39599}" type="datetimeFigureOut">
              <a:rPr lang="zh-CN" altLang="en-US" smtClean="0"/>
              <a:t>2021/3/20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A3383-2BCE-4151-B7C5-860088FF05D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A4984E5A-BF6D-404F-8681-EE179ED39599}" type="datetimeFigureOut">
              <a:rPr lang="zh-CN" altLang="en-US" smtClean="0"/>
              <a:t>2021/3/20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A3383-2BCE-4151-B7C5-860088FF05D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4984E5A-BF6D-404F-8681-EE179ED39599}" type="datetimeFigureOut">
              <a:rPr lang="zh-CN" altLang="en-US" smtClean="0"/>
              <a:t>2021/3/20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A3383-2BCE-4151-B7C5-860088FF05D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A4984E5A-BF6D-404F-8681-EE179ED39599}" type="datetimeFigureOut">
              <a:rPr lang="zh-CN" altLang="en-US" smtClean="0"/>
              <a:t>2021/3/20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72A3383-2BCE-4151-B7C5-860088FF05D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4984E5A-BF6D-404F-8681-EE179ED39599}" type="datetimeFigureOut">
              <a:rPr lang="zh-CN" altLang="en-US" smtClean="0"/>
              <a:t>2021/3/20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72A3383-2BCE-4151-B7C5-860088FF05D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4984E5A-BF6D-404F-8681-EE179ED39599}" type="datetimeFigureOut">
              <a:rPr lang="zh-CN" altLang="en-US" smtClean="0"/>
              <a:t>2021/3/20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2A3383-2BCE-4151-B7C5-860088FF05D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4984E5A-BF6D-404F-8681-EE179ED39599}" type="datetimeFigureOut">
              <a:rPr lang="zh-CN" altLang="en-US" smtClean="0"/>
              <a:t>2021/3/20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A3383-2BCE-4151-B7C5-860088FF05D4}"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4984E5A-BF6D-404F-8681-EE179ED39599}" type="datetimeFigureOut">
              <a:rPr lang="zh-CN" altLang="en-US" smtClean="0"/>
              <a:t>2021/3/20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A3383-2BCE-4151-B7C5-860088FF05D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84E5A-BF6D-404F-8681-EE179ED39599}" type="datetimeFigureOut">
              <a:rPr lang="zh-CN" altLang="en-US" smtClean="0"/>
              <a:t>2021/3/20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A3383-2BCE-4151-B7C5-860088FF05D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tags" Target="../tags/tag65.xml"/><Relationship Id="rId18" Type="http://schemas.openxmlformats.org/officeDocument/2006/relationships/tags" Target="../tags/tag70.xml"/><Relationship Id="rId26" Type="http://schemas.openxmlformats.org/officeDocument/2006/relationships/image" Target="../media/image9.png"/><Relationship Id="rId3" Type="http://schemas.openxmlformats.org/officeDocument/2006/relationships/tags" Target="../tags/tag55.xml"/><Relationship Id="rId21" Type="http://schemas.openxmlformats.org/officeDocument/2006/relationships/slideLayout" Target="../slideLayouts/slideLayout6.xml"/><Relationship Id="rId7" Type="http://schemas.openxmlformats.org/officeDocument/2006/relationships/tags" Target="../tags/tag59.xml"/><Relationship Id="rId12" Type="http://schemas.openxmlformats.org/officeDocument/2006/relationships/tags" Target="../tags/tag64.xml"/><Relationship Id="rId17" Type="http://schemas.openxmlformats.org/officeDocument/2006/relationships/tags" Target="../tags/tag69.xml"/><Relationship Id="rId25" Type="http://schemas.openxmlformats.org/officeDocument/2006/relationships/image" Target="../media/image8.jpeg"/><Relationship Id="rId2" Type="http://schemas.openxmlformats.org/officeDocument/2006/relationships/tags" Target="../tags/tag54.xml"/><Relationship Id="rId16" Type="http://schemas.openxmlformats.org/officeDocument/2006/relationships/tags" Target="../tags/tag68.xml"/><Relationship Id="rId20" Type="http://schemas.openxmlformats.org/officeDocument/2006/relationships/tags" Target="../tags/tag72.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24" Type="http://schemas.openxmlformats.org/officeDocument/2006/relationships/image" Target="../media/image7.png"/><Relationship Id="rId5" Type="http://schemas.openxmlformats.org/officeDocument/2006/relationships/tags" Target="../tags/tag57.xml"/><Relationship Id="rId15" Type="http://schemas.openxmlformats.org/officeDocument/2006/relationships/tags" Target="../tags/tag67.xml"/><Relationship Id="rId23" Type="http://schemas.openxmlformats.org/officeDocument/2006/relationships/image" Target="../media/image6.png"/><Relationship Id="rId10" Type="http://schemas.openxmlformats.org/officeDocument/2006/relationships/tags" Target="../tags/tag62.xml"/><Relationship Id="rId19" Type="http://schemas.openxmlformats.org/officeDocument/2006/relationships/tags" Target="../tags/tag71.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tags" Target="../tags/tag66.xml"/><Relationship Id="rId22" Type="http://schemas.openxmlformats.org/officeDocument/2006/relationships/notesSlide" Target="../notesSlides/notesSlide9.xml"/><Relationship Id="rId27"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tags" Target="../tags/tag85.xml"/><Relationship Id="rId18" Type="http://schemas.openxmlformats.org/officeDocument/2006/relationships/tags" Target="../tags/tag90.xml"/><Relationship Id="rId26" Type="http://schemas.openxmlformats.org/officeDocument/2006/relationships/tags" Target="../tags/tag98.xml"/><Relationship Id="rId3" Type="http://schemas.openxmlformats.org/officeDocument/2006/relationships/tags" Target="../tags/tag75.xml"/><Relationship Id="rId21" Type="http://schemas.openxmlformats.org/officeDocument/2006/relationships/tags" Target="../tags/tag93.xml"/><Relationship Id="rId7" Type="http://schemas.openxmlformats.org/officeDocument/2006/relationships/tags" Target="../tags/tag79.xml"/><Relationship Id="rId12" Type="http://schemas.openxmlformats.org/officeDocument/2006/relationships/tags" Target="../tags/tag84.xml"/><Relationship Id="rId17" Type="http://schemas.openxmlformats.org/officeDocument/2006/relationships/tags" Target="../tags/tag89.xml"/><Relationship Id="rId25" Type="http://schemas.openxmlformats.org/officeDocument/2006/relationships/tags" Target="../tags/tag97.xml"/><Relationship Id="rId2" Type="http://schemas.openxmlformats.org/officeDocument/2006/relationships/tags" Target="../tags/tag74.xml"/><Relationship Id="rId16" Type="http://schemas.openxmlformats.org/officeDocument/2006/relationships/tags" Target="../tags/tag88.xml"/><Relationship Id="rId20" Type="http://schemas.openxmlformats.org/officeDocument/2006/relationships/tags" Target="../tags/tag92.xml"/><Relationship Id="rId29" Type="http://schemas.openxmlformats.org/officeDocument/2006/relationships/tags" Target="../tags/tag101.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tags" Target="../tags/tag83.xml"/><Relationship Id="rId24" Type="http://schemas.openxmlformats.org/officeDocument/2006/relationships/tags" Target="../tags/tag96.xml"/><Relationship Id="rId32" Type="http://schemas.openxmlformats.org/officeDocument/2006/relationships/image" Target="../media/image11.png"/><Relationship Id="rId5" Type="http://schemas.openxmlformats.org/officeDocument/2006/relationships/tags" Target="../tags/tag77.xml"/><Relationship Id="rId15" Type="http://schemas.openxmlformats.org/officeDocument/2006/relationships/tags" Target="../tags/tag87.xml"/><Relationship Id="rId23" Type="http://schemas.openxmlformats.org/officeDocument/2006/relationships/tags" Target="../tags/tag95.xml"/><Relationship Id="rId28" Type="http://schemas.openxmlformats.org/officeDocument/2006/relationships/tags" Target="../tags/tag100.xml"/><Relationship Id="rId10" Type="http://schemas.openxmlformats.org/officeDocument/2006/relationships/tags" Target="../tags/tag82.xml"/><Relationship Id="rId19" Type="http://schemas.openxmlformats.org/officeDocument/2006/relationships/tags" Target="../tags/tag91.xml"/><Relationship Id="rId31" Type="http://schemas.openxmlformats.org/officeDocument/2006/relationships/notesSlide" Target="../notesSlides/notesSlide10.xml"/><Relationship Id="rId4" Type="http://schemas.openxmlformats.org/officeDocument/2006/relationships/tags" Target="../tags/tag76.xml"/><Relationship Id="rId9" Type="http://schemas.openxmlformats.org/officeDocument/2006/relationships/tags" Target="../tags/tag81.xml"/><Relationship Id="rId14" Type="http://schemas.openxmlformats.org/officeDocument/2006/relationships/tags" Target="../tags/tag86.xml"/><Relationship Id="rId22" Type="http://schemas.openxmlformats.org/officeDocument/2006/relationships/tags" Target="../tags/tag94.xml"/><Relationship Id="rId27" Type="http://schemas.openxmlformats.org/officeDocument/2006/relationships/tags" Target="../tags/tag99.xml"/><Relationship Id="rId30"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1.xml"/><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ags" Target="../tags/tag10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18" Type="http://schemas.openxmlformats.org/officeDocument/2006/relationships/slideLayout" Target="../slideLayouts/slideLayout6.xml"/><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tags" Target="../tags/tag119.xml"/><Relationship Id="rId2" Type="http://schemas.openxmlformats.org/officeDocument/2006/relationships/tags" Target="../tags/tag104.xml"/><Relationship Id="rId16" Type="http://schemas.openxmlformats.org/officeDocument/2006/relationships/tags" Target="../tags/tag118.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5" Type="http://schemas.openxmlformats.org/officeDocument/2006/relationships/tags" Target="../tags/tag117.xml"/><Relationship Id="rId10" Type="http://schemas.openxmlformats.org/officeDocument/2006/relationships/tags" Target="../tags/tag112.xml"/><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tags" Target="../tags/tag11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20.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2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jpe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tags" Target="../tags/tag130.xml"/><Relationship Id="rId13" Type="http://schemas.openxmlformats.org/officeDocument/2006/relationships/tags" Target="../tags/tag135.xml"/><Relationship Id="rId18" Type="http://schemas.openxmlformats.org/officeDocument/2006/relationships/tags" Target="../tags/tag140.xml"/><Relationship Id="rId26" Type="http://schemas.openxmlformats.org/officeDocument/2006/relationships/tags" Target="../tags/tag148.xml"/><Relationship Id="rId3" Type="http://schemas.openxmlformats.org/officeDocument/2006/relationships/tags" Target="../tags/tag125.xml"/><Relationship Id="rId21" Type="http://schemas.openxmlformats.org/officeDocument/2006/relationships/tags" Target="../tags/tag143.xml"/><Relationship Id="rId7" Type="http://schemas.openxmlformats.org/officeDocument/2006/relationships/tags" Target="../tags/tag129.xml"/><Relationship Id="rId12" Type="http://schemas.openxmlformats.org/officeDocument/2006/relationships/tags" Target="../tags/tag134.xml"/><Relationship Id="rId17" Type="http://schemas.openxmlformats.org/officeDocument/2006/relationships/tags" Target="../tags/tag139.xml"/><Relationship Id="rId25" Type="http://schemas.openxmlformats.org/officeDocument/2006/relationships/tags" Target="../tags/tag147.xml"/><Relationship Id="rId2" Type="http://schemas.openxmlformats.org/officeDocument/2006/relationships/tags" Target="../tags/tag124.xml"/><Relationship Id="rId16" Type="http://schemas.openxmlformats.org/officeDocument/2006/relationships/tags" Target="../tags/tag138.xml"/><Relationship Id="rId20" Type="http://schemas.openxmlformats.org/officeDocument/2006/relationships/tags" Target="../tags/tag142.xml"/><Relationship Id="rId29" Type="http://schemas.openxmlformats.org/officeDocument/2006/relationships/slideLayout" Target="../slideLayouts/slideLayout6.xml"/><Relationship Id="rId1" Type="http://schemas.openxmlformats.org/officeDocument/2006/relationships/tags" Target="../tags/tag123.xml"/><Relationship Id="rId6" Type="http://schemas.openxmlformats.org/officeDocument/2006/relationships/tags" Target="../tags/tag128.xml"/><Relationship Id="rId11" Type="http://schemas.openxmlformats.org/officeDocument/2006/relationships/tags" Target="../tags/tag133.xml"/><Relationship Id="rId24" Type="http://schemas.openxmlformats.org/officeDocument/2006/relationships/tags" Target="../tags/tag146.xml"/><Relationship Id="rId5" Type="http://schemas.openxmlformats.org/officeDocument/2006/relationships/tags" Target="../tags/tag127.xml"/><Relationship Id="rId15" Type="http://schemas.openxmlformats.org/officeDocument/2006/relationships/tags" Target="../tags/tag137.xml"/><Relationship Id="rId23" Type="http://schemas.openxmlformats.org/officeDocument/2006/relationships/tags" Target="../tags/tag145.xml"/><Relationship Id="rId28" Type="http://schemas.openxmlformats.org/officeDocument/2006/relationships/tags" Target="../tags/tag150.xml"/><Relationship Id="rId10" Type="http://schemas.openxmlformats.org/officeDocument/2006/relationships/tags" Target="../tags/tag132.xml"/><Relationship Id="rId19" Type="http://schemas.openxmlformats.org/officeDocument/2006/relationships/tags" Target="../tags/tag141.xml"/><Relationship Id="rId4" Type="http://schemas.openxmlformats.org/officeDocument/2006/relationships/tags" Target="../tags/tag126.xml"/><Relationship Id="rId9" Type="http://schemas.openxmlformats.org/officeDocument/2006/relationships/tags" Target="../tags/tag131.xml"/><Relationship Id="rId14" Type="http://schemas.openxmlformats.org/officeDocument/2006/relationships/tags" Target="../tags/tag136.xml"/><Relationship Id="rId22" Type="http://schemas.openxmlformats.org/officeDocument/2006/relationships/tags" Target="../tags/tag144.xml"/><Relationship Id="rId27" Type="http://schemas.openxmlformats.org/officeDocument/2006/relationships/tags" Target="../tags/tag149.xml"/><Relationship Id="rId30"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tags" Target="../tags/tag163.xml"/><Relationship Id="rId18" Type="http://schemas.openxmlformats.org/officeDocument/2006/relationships/tags" Target="../tags/tag168.xml"/><Relationship Id="rId26" Type="http://schemas.openxmlformats.org/officeDocument/2006/relationships/tags" Target="../tags/tag176.xml"/><Relationship Id="rId3" Type="http://schemas.openxmlformats.org/officeDocument/2006/relationships/tags" Target="../tags/tag153.xml"/><Relationship Id="rId21" Type="http://schemas.openxmlformats.org/officeDocument/2006/relationships/tags" Target="../tags/tag171.xml"/><Relationship Id="rId7" Type="http://schemas.openxmlformats.org/officeDocument/2006/relationships/tags" Target="../tags/tag157.xml"/><Relationship Id="rId12" Type="http://schemas.openxmlformats.org/officeDocument/2006/relationships/tags" Target="../tags/tag162.xml"/><Relationship Id="rId17" Type="http://schemas.openxmlformats.org/officeDocument/2006/relationships/tags" Target="../tags/tag167.xml"/><Relationship Id="rId25" Type="http://schemas.openxmlformats.org/officeDocument/2006/relationships/tags" Target="../tags/tag175.xml"/><Relationship Id="rId2" Type="http://schemas.openxmlformats.org/officeDocument/2006/relationships/tags" Target="../tags/tag152.xml"/><Relationship Id="rId16" Type="http://schemas.openxmlformats.org/officeDocument/2006/relationships/tags" Target="../tags/tag166.xml"/><Relationship Id="rId20" Type="http://schemas.openxmlformats.org/officeDocument/2006/relationships/tags" Target="../tags/tag170.xml"/><Relationship Id="rId29" Type="http://schemas.openxmlformats.org/officeDocument/2006/relationships/slideLayout" Target="../slideLayouts/slideLayout6.xml"/><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tags" Target="../tags/tag161.xml"/><Relationship Id="rId24" Type="http://schemas.openxmlformats.org/officeDocument/2006/relationships/tags" Target="../tags/tag174.xml"/><Relationship Id="rId5" Type="http://schemas.openxmlformats.org/officeDocument/2006/relationships/tags" Target="../tags/tag155.xml"/><Relationship Id="rId15" Type="http://schemas.openxmlformats.org/officeDocument/2006/relationships/tags" Target="../tags/tag165.xml"/><Relationship Id="rId23" Type="http://schemas.openxmlformats.org/officeDocument/2006/relationships/tags" Target="../tags/tag173.xml"/><Relationship Id="rId28" Type="http://schemas.openxmlformats.org/officeDocument/2006/relationships/tags" Target="../tags/tag178.xml"/><Relationship Id="rId10" Type="http://schemas.openxmlformats.org/officeDocument/2006/relationships/tags" Target="../tags/tag160.xml"/><Relationship Id="rId19" Type="http://schemas.openxmlformats.org/officeDocument/2006/relationships/tags" Target="../tags/tag169.xml"/><Relationship Id="rId4" Type="http://schemas.openxmlformats.org/officeDocument/2006/relationships/tags" Target="../tags/tag154.xml"/><Relationship Id="rId9" Type="http://schemas.openxmlformats.org/officeDocument/2006/relationships/tags" Target="../tags/tag159.xml"/><Relationship Id="rId14" Type="http://schemas.openxmlformats.org/officeDocument/2006/relationships/tags" Target="../tags/tag164.xml"/><Relationship Id="rId22" Type="http://schemas.openxmlformats.org/officeDocument/2006/relationships/tags" Target="../tags/tag172.xml"/><Relationship Id="rId27" Type="http://schemas.openxmlformats.org/officeDocument/2006/relationships/tags" Target="../tags/tag177.xml"/><Relationship Id="rId30"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tags" Target="../tags/tag186.xml"/><Relationship Id="rId13" Type="http://schemas.openxmlformats.org/officeDocument/2006/relationships/tags" Target="../tags/tag191.xml"/><Relationship Id="rId18" Type="http://schemas.openxmlformats.org/officeDocument/2006/relationships/notesSlide" Target="../notesSlides/notesSlide21.xml"/><Relationship Id="rId3" Type="http://schemas.openxmlformats.org/officeDocument/2006/relationships/tags" Target="../tags/tag181.xml"/><Relationship Id="rId7" Type="http://schemas.openxmlformats.org/officeDocument/2006/relationships/tags" Target="../tags/tag185.xml"/><Relationship Id="rId12" Type="http://schemas.openxmlformats.org/officeDocument/2006/relationships/tags" Target="../tags/tag190.xml"/><Relationship Id="rId17" Type="http://schemas.openxmlformats.org/officeDocument/2006/relationships/slideLayout" Target="../slideLayouts/slideLayout6.xml"/><Relationship Id="rId2" Type="http://schemas.openxmlformats.org/officeDocument/2006/relationships/tags" Target="../tags/tag180.xml"/><Relationship Id="rId16" Type="http://schemas.openxmlformats.org/officeDocument/2006/relationships/tags" Target="../tags/tag194.xml"/><Relationship Id="rId20" Type="http://schemas.openxmlformats.org/officeDocument/2006/relationships/image" Target="../media/image19.jpeg"/><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tags" Target="../tags/tag189.xml"/><Relationship Id="rId5" Type="http://schemas.openxmlformats.org/officeDocument/2006/relationships/tags" Target="../tags/tag183.xml"/><Relationship Id="rId15" Type="http://schemas.openxmlformats.org/officeDocument/2006/relationships/tags" Target="../tags/tag193.xml"/><Relationship Id="rId10" Type="http://schemas.openxmlformats.org/officeDocument/2006/relationships/tags" Target="../tags/tag188.xml"/><Relationship Id="rId19" Type="http://schemas.openxmlformats.org/officeDocument/2006/relationships/image" Target="../media/image18.png"/><Relationship Id="rId4" Type="http://schemas.openxmlformats.org/officeDocument/2006/relationships/tags" Target="../tags/tag182.xml"/><Relationship Id="rId9" Type="http://schemas.openxmlformats.org/officeDocument/2006/relationships/tags" Target="../tags/tag187.xml"/><Relationship Id="rId14" Type="http://schemas.openxmlformats.org/officeDocument/2006/relationships/tags" Target="../tags/tag192.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tags" Target="../tags/tag197.xml"/><Relationship Id="rId7" Type="http://schemas.openxmlformats.org/officeDocument/2006/relationships/image" Target="../media/image50.png"/><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image" Target="../media/image49.png"/><Relationship Id="rId5" Type="http://schemas.openxmlformats.org/officeDocument/2006/relationships/notesSlide" Target="../notesSlides/notesSlide27.xml"/><Relationship Id="rId4"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tags" Target="../tags/tag205.xml"/><Relationship Id="rId13" Type="http://schemas.openxmlformats.org/officeDocument/2006/relationships/tags" Target="../tags/tag210.xml"/><Relationship Id="rId18" Type="http://schemas.openxmlformats.org/officeDocument/2006/relationships/tags" Target="../tags/tag215.xml"/><Relationship Id="rId26" Type="http://schemas.openxmlformats.org/officeDocument/2006/relationships/tags" Target="../tags/tag223.xml"/><Relationship Id="rId3" Type="http://schemas.openxmlformats.org/officeDocument/2006/relationships/tags" Target="../tags/tag200.xml"/><Relationship Id="rId21" Type="http://schemas.openxmlformats.org/officeDocument/2006/relationships/tags" Target="../tags/tag218.xml"/><Relationship Id="rId34" Type="http://schemas.openxmlformats.org/officeDocument/2006/relationships/image" Target="../media/image52.jpeg"/><Relationship Id="rId7" Type="http://schemas.openxmlformats.org/officeDocument/2006/relationships/tags" Target="../tags/tag204.xml"/><Relationship Id="rId12" Type="http://schemas.openxmlformats.org/officeDocument/2006/relationships/tags" Target="../tags/tag209.xml"/><Relationship Id="rId17" Type="http://schemas.openxmlformats.org/officeDocument/2006/relationships/tags" Target="../tags/tag214.xml"/><Relationship Id="rId25" Type="http://schemas.openxmlformats.org/officeDocument/2006/relationships/tags" Target="../tags/tag222.xml"/><Relationship Id="rId33" Type="http://schemas.openxmlformats.org/officeDocument/2006/relationships/image" Target="../media/image51.png"/><Relationship Id="rId2" Type="http://schemas.openxmlformats.org/officeDocument/2006/relationships/tags" Target="../tags/tag199.xml"/><Relationship Id="rId16" Type="http://schemas.openxmlformats.org/officeDocument/2006/relationships/tags" Target="../tags/tag213.xml"/><Relationship Id="rId20" Type="http://schemas.openxmlformats.org/officeDocument/2006/relationships/tags" Target="../tags/tag217.xml"/><Relationship Id="rId29" Type="http://schemas.openxmlformats.org/officeDocument/2006/relationships/tags" Target="../tags/tag226.xml"/><Relationship Id="rId1" Type="http://schemas.openxmlformats.org/officeDocument/2006/relationships/tags" Target="../tags/tag198.xml"/><Relationship Id="rId6" Type="http://schemas.openxmlformats.org/officeDocument/2006/relationships/tags" Target="../tags/tag203.xml"/><Relationship Id="rId11" Type="http://schemas.openxmlformats.org/officeDocument/2006/relationships/tags" Target="../tags/tag208.xml"/><Relationship Id="rId24" Type="http://schemas.openxmlformats.org/officeDocument/2006/relationships/tags" Target="../tags/tag221.xml"/><Relationship Id="rId32" Type="http://schemas.openxmlformats.org/officeDocument/2006/relationships/notesSlide" Target="../notesSlides/notesSlide28.xml"/><Relationship Id="rId5" Type="http://schemas.openxmlformats.org/officeDocument/2006/relationships/tags" Target="../tags/tag202.xml"/><Relationship Id="rId15" Type="http://schemas.openxmlformats.org/officeDocument/2006/relationships/tags" Target="../tags/tag212.xml"/><Relationship Id="rId23" Type="http://schemas.openxmlformats.org/officeDocument/2006/relationships/tags" Target="../tags/tag220.xml"/><Relationship Id="rId28" Type="http://schemas.openxmlformats.org/officeDocument/2006/relationships/tags" Target="../tags/tag225.xml"/><Relationship Id="rId10" Type="http://schemas.openxmlformats.org/officeDocument/2006/relationships/tags" Target="../tags/tag207.xml"/><Relationship Id="rId19" Type="http://schemas.openxmlformats.org/officeDocument/2006/relationships/tags" Target="../tags/tag216.xml"/><Relationship Id="rId31" Type="http://schemas.openxmlformats.org/officeDocument/2006/relationships/slideLayout" Target="../slideLayouts/slideLayout7.xml"/><Relationship Id="rId4" Type="http://schemas.openxmlformats.org/officeDocument/2006/relationships/tags" Target="../tags/tag201.xml"/><Relationship Id="rId9" Type="http://schemas.openxmlformats.org/officeDocument/2006/relationships/tags" Target="../tags/tag206.xml"/><Relationship Id="rId14" Type="http://schemas.openxmlformats.org/officeDocument/2006/relationships/tags" Target="../tags/tag211.xml"/><Relationship Id="rId22" Type="http://schemas.openxmlformats.org/officeDocument/2006/relationships/tags" Target="../tags/tag219.xml"/><Relationship Id="rId27" Type="http://schemas.openxmlformats.org/officeDocument/2006/relationships/tags" Target="../tags/tag224.xml"/><Relationship Id="rId30" Type="http://schemas.openxmlformats.org/officeDocument/2006/relationships/tags" Target="../tags/tag227.xml"/><Relationship Id="rId35" Type="http://schemas.openxmlformats.org/officeDocument/2006/relationships/image" Target="../media/image53.jpeg"/></Relationships>
</file>

<file path=ppt/slides/_rels/slide38.xml.rels><?xml version="1.0" encoding="UTF-8" standalone="yes"?>
<Relationships xmlns="http://schemas.openxmlformats.org/package/2006/relationships"><Relationship Id="rId8" Type="http://schemas.openxmlformats.org/officeDocument/2006/relationships/tags" Target="../tags/tag235.xml"/><Relationship Id="rId13" Type="http://schemas.openxmlformats.org/officeDocument/2006/relationships/notesSlide" Target="../notesSlides/notesSlide29.xml"/><Relationship Id="rId3" Type="http://schemas.openxmlformats.org/officeDocument/2006/relationships/tags" Target="../tags/tag230.xml"/><Relationship Id="rId7" Type="http://schemas.openxmlformats.org/officeDocument/2006/relationships/tags" Target="../tags/tag234.xml"/><Relationship Id="rId12" Type="http://schemas.openxmlformats.org/officeDocument/2006/relationships/slideLayout" Target="../slideLayouts/slideLayout6.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tags" Target="../tags/tag233.xml"/><Relationship Id="rId11" Type="http://schemas.openxmlformats.org/officeDocument/2006/relationships/tags" Target="../tags/tag238.xml"/><Relationship Id="rId5" Type="http://schemas.openxmlformats.org/officeDocument/2006/relationships/tags" Target="../tags/tag232.xml"/><Relationship Id="rId10" Type="http://schemas.openxmlformats.org/officeDocument/2006/relationships/tags" Target="../tags/tag237.xml"/><Relationship Id="rId4" Type="http://schemas.openxmlformats.org/officeDocument/2006/relationships/tags" Target="../tags/tag231.xml"/><Relationship Id="rId9" Type="http://schemas.openxmlformats.org/officeDocument/2006/relationships/tags" Target="../tags/tag23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239.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tags" Target="../tags/tag252.xml"/><Relationship Id="rId18" Type="http://schemas.openxmlformats.org/officeDocument/2006/relationships/tags" Target="../tags/tag257.xml"/><Relationship Id="rId26" Type="http://schemas.openxmlformats.org/officeDocument/2006/relationships/slideLayout" Target="../slideLayouts/slideLayout6.xml"/><Relationship Id="rId3" Type="http://schemas.openxmlformats.org/officeDocument/2006/relationships/tags" Target="../tags/tag242.xml"/><Relationship Id="rId21" Type="http://schemas.openxmlformats.org/officeDocument/2006/relationships/tags" Target="../tags/tag260.xml"/><Relationship Id="rId7" Type="http://schemas.openxmlformats.org/officeDocument/2006/relationships/tags" Target="../tags/tag246.xml"/><Relationship Id="rId12" Type="http://schemas.openxmlformats.org/officeDocument/2006/relationships/tags" Target="../tags/tag251.xml"/><Relationship Id="rId17" Type="http://schemas.openxmlformats.org/officeDocument/2006/relationships/tags" Target="../tags/tag256.xml"/><Relationship Id="rId25" Type="http://schemas.openxmlformats.org/officeDocument/2006/relationships/tags" Target="../tags/tag264.xml"/><Relationship Id="rId2" Type="http://schemas.openxmlformats.org/officeDocument/2006/relationships/tags" Target="../tags/tag241.xml"/><Relationship Id="rId16" Type="http://schemas.openxmlformats.org/officeDocument/2006/relationships/tags" Target="../tags/tag255.xml"/><Relationship Id="rId20" Type="http://schemas.openxmlformats.org/officeDocument/2006/relationships/tags" Target="../tags/tag259.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tags" Target="../tags/tag250.xml"/><Relationship Id="rId24" Type="http://schemas.openxmlformats.org/officeDocument/2006/relationships/tags" Target="../tags/tag263.xml"/><Relationship Id="rId5" Type="http://schemas.openxmlformats.org/officeDocument/2006/relationships/tags" Target="../tags/tag244.xml"/><Relationship Id="rId15" Type="http://schemas.openxmlformats.org/officeDocument/2006/relationships/tags" Target="../tags/tag254.xml"/><Relationship Id="rId23" Type="http://schemas.openxmlformats.org/officeDocument/2006/relationships/tags" Target="../tags/tag262.xml"/><Relationship Id="rId10" Type="http://schemas.openxmlformats.org/officeDocument/2006/relationships/tags" Target="../tags/tag249.xml"/><Relationship Id="rId19" Type="http://schemas.openxmlformats.org/officeDocument/2006/relationships/tags" Target="../tags/tag258.xml"/><Relationship Id="rId4" Type="http://schemas.openxmlformats.org/officeDocument/2006/relationships/tags" Target="../tags/tag243.xml"/><Relationship Id="rId9" Type="http://schemas.openxmlformats.org/officeDocument/2006/relationships/tags" Target="../tags/tag248.xml"/><Relationship Id="rId14" Type="http://schemas.openxmlformats.org/officeDocument/2006/relationships/tags" Target="../tags/tag253.xml"/><Relationship Id="rId22" Type="http://schemas.openxmlformats.org/officeDocument/2006/relationships/tags" Target="../tags/tag26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265.xml"/></Relationships>
</file>

<file path=ppt/slides/_rels/slide4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jpeg"/><Relationship Id="rId9" Type="http://schemas.openxmlformats.org/officeDocument/2006/relationships/image" Target="../media/image78.jpe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7.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slideLayout" Target="../slideLayouts/slideLayout6.xml"/><Relationship Id="rId5" Type="http://schemas.openxmlformats.org/officeDocument/2006/relationships/tags" Target="../tags/tag7.xml"/><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s>
</file>

<file path=ppt/slides/_rels/slide9.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tags" Target="../tags/tag25.xml"/><Relationship Id="rId18" Type="http://schemas.openxmlformats.org/officeDocument/2006/relationships/tags" Target="../tags/tag30.xml"/><Relationship Id="rId26" Type="http://schemas.openxmlformats.org/officeDocument/2006/relationships/tags" Target="../tags/tag38.xml"/><Relationship Id="rId39" Type="http://schemas.openxmlformats.org/officeDocument/2006/relationships/tags" Target="../tags/tag51.xml"/><Relationship Id="rId3" Type="http://schemas.openxmlformats.org/officeDocument/2006/relationships/tags" Target="../tags/tag15.xml"/><Relationship Id="rId21" Type="http://schemas.openxmlformats.org/officeDocument/2006/relationships/tags" Target="../tags/tag33.xml"/><Relationship Id="rId34" Type="http://schemas.openxmlformats.org/officeDocument/2006/relationships/tags" Target="../tags/tag46.xml"/><Relationship Id="rId42" Type="http://schemas.openxmlformats.org/officeDocument/2006/relationships/notesSlide" Target="../notesSlides/notesSlide8.xml"/><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tags" Target="../tags/tag29.xml"/><Relationship Id="rId25" Type="http://schemas.openxmlformats.org/officeDocument/2006/relationships/tags" Target="../tags/tag37.xml"/><Relationship Id="rId33" Type="http://schemas.openxmlformats.org/officeDocument/2006/relationships/tags" Target="../tags/tag45.xml"/><Relationship Id="rId38" Type="http://schemas.openxmlformats.org/officeDocument/2006/relationships/tags" Target="../tags/tag50.xml"/><Relationship Id="rId2" Type="http://schemas.openxmlformats.org/officeDocument/2006/relationships/tags" Target="../tags/tag14.xml"/><Relationship Id="rId16" Type="http://schemas.openxmlformats.org/officeDocument/2006/relationships/tags" Target="../tags/tag28.xml"/><Relationship Id="rId20" Type="http://schemas.openxmlformats.org/officeDocument/2006/relationships/tags" Target="../tags/tag32.xml"/><Relationship Id="rId29" Type="http://schemas.openxmlformats.org/officeDocument/2006/relationships/tags" Target="../tags/tag41.xml"/><Relationship Id="rId41"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24" Type="http://schemas.openxmlformats.org/officeDocument/2006/relationships/tags" Target="../tags/tag36.xml"/><Relationship Id="rId32" Type="http://schemas.openxmlformats.org/officeDocument/2006/relationships/tags" Target="../tags/tag44.xml"/><Relationship Id="rId37" Type="http://schemas.openxmlformats.org/officeDocument/2006/relationships/tags" Target="../tags/tag49.xml"/><Relationship Id="rId40" Type="http://schemas.openxmlformats.org/officeDocument/2006/relationships/tags" Target="../tags/tag52.xml"/><Relationship Id="rId5" Type="http://schemas.openxmlformats.org/officeDocument/2006/relationships/tags" Target="../tags/tag17.xml"/><Relationship Id="rId15" Type="http://schemas.openxmlformats.org/officeDocument/2006/relationships/tags" Target="../tags/tag27.xml"/><Relationship Id="rId23" Type="http://schemas.openxmlformats.org/officeDocument/2006/relationships/tags" Target="../tags/tag35.xml"/><Relationship Id="rId28" Type="http://schemas.openxmlformats.org/officeDocument/2006/relationships/tags" Target="../tags/tag40.xml"/><Relationship Id="rId36" Type="http://schemas.openxmlformats.org/officeDocument/2006/relationships/tags" Target="../tags/tag48.xml"/><Relationship Id="rId10" Type="http://schemas.openxmlformats.org/officeDocument/2006/relationships/tags" Target="../tags/tag22.xml"/><Relationship Id="rId19" Type="http://schemas.openxmlformats.org/officeDocument/2006/relationships/tags" Target="../tags/tag31.xml"/><Relationship Id="rId31" Type="http://schemas.openxmlformats.org/officeDocument/2006/relationships/tags" Target="../tags/tag43.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 Id="rId22" Type="http://schemas.openxmlformats.org/officeDocument/2006/relationships/tags" Target="../tags/tag34.xml"/><Relationship Id="rId27" Type="http://schemas.openxmlformats.org/officeDocument/2006/relationships/tags" Target="../tags/tag39.xml"/><Relationship Id="rId30" Type="http://schemas.openxmlformats.org/officeDocument/2006/relationships/tags" Target="../tags/tag42.xml"/><Relationship Id="rId35" Type="http://schemas.openxmlformats.org/officeDocument/2006/relationships/tags" Target="../tags/tag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圆角矩形 114"/>
          <p:cNvSpPr/>
          <p:nvPr/>
        </p:nvSpPr>
        <p:spPr>
          <a:xfrm>
            <a:off x="5586001" y="3128477"/>
            <a:ext cx="6604787" cy="1130991"/>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 name="组合 1"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GrpSpPr/>
          <p:nvPr/>
        </p:nvGrpSpPr>
        <p:grpSpPr>
          <a:xfrm>
            <a:off x="21347" y="885744"/>
            <a:ext cx="6523780" cy="2998681"/>
            <a:chOff x="933621" y="1032609"/>
            <a:chExt cx="10306466" cy="4737407"/>
          </a:xfrm>
          <a:solidFill>
            <a:schemeClr val="bg1">
              <a:lumMod val="85000"/>
            </a:schemeClr>
          </a:solidFill>
        </p:grpSpPr>
        <p:sp>
          <p:nvSpPr>
            <p:cNvPr id="3" name="Freeform 6"/>
            <p:cNvSpPr/>
            <p:nvPr/>
          </p:nvSpPr>
          <p:spPr bwMode="auto">
            <a:xfrm>
              <a:off x="3058435" y="1181436"/>
              <a:ext cx="71382" cy="38071"/>
            </a:xfrm>
            <a:custGeom>
              <a:avLst/>
              <a:gdLst>
                <a:gd name="T0" fmla="*/ 14 w 13"/>
                <a:gd name="T1" fmla="*/ 2 h 7"/>
                <a:gd name="T2" fmla="*/ 16 w 13"/>
                <a:gd name="T3" fmla="*/ 5 h 7"/>
                <a:gd name="T4" fmla="*/ 23 w 13"/>
                <a:gd name="T5" fmla="*/ 14 h 7"/>
                <a:gd name="T6" fmla="*/ 9 w 13"/>
                <a:gd name="T7" fmla="*/ 9 h 7"/>
                <a:gd name="T8" fmla="*/ 14 w 13"/>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7">
                  <a:moveTo>
                    <a:pt x="6" y="1"/>
                  </a:moveTo>
                  <a:cubicBezTo>
                    <a:pt x="7" y="0"/>
                    <a:pt x="7" y="1"/>
                    <a:pt x="7" y="2"/>
                  </a:cubicBezTo>
                  <a:cubicBezTo>
                    <a:pt x="8" y="4"/>
                    <a:pt x="13" y="4"/>
                    <a:pt x="10" y="6"/>
                  </a:cubicBezTo>
                  <a:cubicBezTo>
                    <a:pt x="6" y="7"/>
                    <a:pt x="8" y="2"/>
                    <a:pt x="4" y="4"/>
                  </a:cubicBezTo>
                  <a:cubicBezTo>
                    <a:pt x="0" y="2"/>
                    <a:pt x="9" y="4"/>
                    <a:pt x="6"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 name="Freeform 7"/>
            <p:cNvSpPr/>
            <p:nvPr/>
          </p:nvSpPr>
          <p:spPr bwMode="auto">
            <a:xfrm>
              <a:off x="4064925" y="1181436"/>
              <a:ext cx="140386" cy="71382"/>
            </a:xfrm>
            <a:custGeom>
              <a:avLst/>
              <a:gdLst>
                <a:gd name="T0" fmla="*/ 57 w 25"/>
                <a:gd name="T1" fmla="*/ 23 h 13"/>
                <a:gd name="T2" fmla="*/ 33 w 25"/>
                <a:gd name="T3" fmla="*/ 28 h 13"/>
                <a:gd name="T4" fmla="*/ 7 w 25"/>
                <a:gd name="T5" fmla="*/ 28 h 13"/>
                <a:gd name="T6" fmla="*/ 0 w 25"/>
                <a:gd name="T7" fmla="*/ 23 h 13"/>
                <a:gd name="T8" fmla="*/ 45 w 25"/>
                <a:gd name="T9" fmla="*/ 2 h 13"/>
                <a:gd name="T10" fmla="*/ 54 w 25"/>
                <a:gd name="T11" fmla="*/ 7 h 13"/>
                <a:gd name="T12" fmla="*/ 47 w 25"/>
                <a:gd name="T13" fmla="*/ 9 h 13"/>
                <a:gd name="T14" fmla="*/ 57 w 25"/>
                <a:gd name="T15" fmla="*/ 23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13">
                  <a:moveTo>
                    <a:pt x="24" y="10"/>
                  </a:moveTo>
                  <a:cubicBezTo>
                    <a:pt x="20" y="10"/>
                    <a:pt x="15" y="9"/>
                    <a:pt x="14" y="12"/>
                  </a:cubicBezTo>
                  <a:cubicBezTo>
                    <a:pt x="12" y="11"/>
                    <a:pt x="8" y="13"/>
                    <a:pt x="3" y="12"/>
                  </a:cubicBezTo>
                  <a:cubicBezTo>
                    <a:pt x="3" y="10"/>
                    <a:pt x="2" y="10"/>
                    <a:pt x="0" y="10"/>
                  </a:cubicBezTo>
                  <a:cubicBezTo>
                    <a:pt x="3" y="3"/>
                    <a:pt x="10" y="0"/>
                    <a:pt x="19" y="1"/>
                  </a:cubicBezTo>
                  <a:cubicBezTo>
                    <a:pt x="18" y="4"/>
                    <a:pt x="22" y="2"/>
                    <a:pt x="23" y="3"/>
                  </a:cubicBezTo>
                  <a:cubicBezTo>
                    <a:pt x="23" y="4"/>
                    <a:pt x="20" y="4"/>
                    <a:pt x="20" y="4"/>
                  </a:cubicBezTo>
                  <a:cubicBezTo>
                    <a:pt x="20" y="6"/>
                    <a:pt x="25" y="5"/>
                    <a:pt x="24" y="1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 name="Freeform 8"/>
            <p:cNvSpPr/>
            <p:nvPr/>
          </p:nvSpPr>
          <p:spPr bwMode="auto">
            <a:xfrm>
              <a:off x="3277341" y="1190954"/>
              <a:ext cx="66623" cy="40449"/>
            </a:xfrm>
            <a:custGeom>
              <a:avLst/>
              <a:gdLst>
                <a:gd name="T0" fmla="*/ 28 w 12"/>
                <a:gd name="T1" fmla="*/ 2 h 7"/>
                <a:gd name="T2" fmla="*/ 26 w 12"/>
                <a:gd name="T3" fmla="*/ 15 h 7"/>
                <a:gd name="T4" fmla="*/ 14 w 12"/>
                <a:gd name="T5" fmla="*/ 17 h 7"/>
                <a:gd name="T6" fmla="*/ 0 w 12"/>
                <a:gd name="T7" fmla="*/ 7 h 7"/>
                <a:gd name="T8" fmla="*/ 16 w 12"/>
                <a:gd name="T9" fmla="*/ 7 h 7"/>
                <a:gd name="T10" fmla="*/ 28 w 12"/>
                <a:gd name="T11" fmla="*/ 2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12" y="1"/>
                  </a:moveTo>
                  <a:cubicBezTo>
                    <a:pt x="11" y="2"/>
                    <a:pt x="11" y="4"/>
                    <a:pt x="11" y="6"/>
                  </a:cubicBezTo>
                  <a:cubicBezTo>
                    <a:pt x="8" y="5"/>
                    <a:pt x="8" y="6"/>
                    <a:pt x="6" y="7"/>
                  </a:cubicBezTo>
                  <a:cubicBezTo>
                    <a:pt x="4" y="6"/>
                    <a:pt x="0" y="7"/>
                    <a:pt x="0" y="3"/>
                  </a:cubicBezTo>
                  <a:cubicBezTo>
                    <a:pt x="4" y="4"/>
                    <a:pt x="5" y="1"/>
                    <a:pt x="7" y="3"/>
                  </a:cubicBezTo>
                  <a:cubicBezTo>
                    <a:pt x="9" y="3"/>
                    <a:pt x="8" y="0"/>
                    <a:pt x="12"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 name="Freeform 9"/>
            <p:cNvSpPr/>
            <p:nvPr/>
          </p:nvSpPr>
          <p:spPr bwMode="auto">
            <a:xfrm>
              <a:off x="2849047" y="1209989"/>
              <a:ext cx="90418" cy="49967"/>
            </a:xfrm>
            <a:custGeom>
              <a:avLst/>
              <a:gdLst>
                <a:gd name="T0" fmla="*/ 36 w 16"/>
                <a:gd name="T1" fmla="*/ 0 h 9"/>
                <a:gd name="T2" fmla="*/ 31 w 16"/>
                <a:gd name="T3" fmla="*/ 9 h 9"/>
                <a:gd name="T4" fmla="*/ 21 w 16"/>
                <a:gd name="T5" fmla="*/ 16 h 9"/>
                <a:gd name="T6" fmla="*/ 17 w 16"/>
                <a:gd name="T7" fmla="*/ 12 h 9"/>
                <a:gd name="T8" fmla="*/ 7 w 16"/>
                <a:gd name="T9" fmla="*/ 14 h 9"/>
                <a:gd name="T10" fmla="*/ 2 w 16"/>
                <a:gd name="T11" fmla="*/ 9 h 9"/>
                <a:gd name="T12" fmla="*/ 17 w 16"/>
                <a:gd name="T13" fmla="*/ 7 h 9"/>
                <a:gd name="T14" fmla="*/ 17 w 16"/>
                <a:gd name="T15" fmla="*/ 2 h 9"/>
                <a:gd name="T16" fmla="*/ 36 w 16"/>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9">
                  <a:moveTo>
                    <a:pt x="15" y="0"/>
                  </a:moveTo>
                  <a:cubicBezTo>
                    <a:pt x="16" y="3"/>
                    <a:pt x="13" y="2"/>
                    <a:pt x="13" y="4"/>
                  </a:cubicBezTo>
                  <a:cubicBezTo>
                    <a:pt x="13" y="5"/>
                    <a:pt x="11" y="7"/>
                    <a:pt x="9" y="7"/>
                  </a:cubicBezTo>
                  <a:cubicBezTo>
                    <a:pt x="7" y="9"/>
                    <a:pt x="7" y="5"/>
                    <a:pt x="7" y="5"/>
                  </a:cubicBezTo>
                  <a:cubicBezTo>
                    <a:pt x="6" y="5"/>
                    <a:pt x="5" y="7"/>
                    <a:pt x="3" y="6"/>
                  </a:cubicBezTo>
                  <a:cubicBezTo>
                    <a:pt x="2" y="6"/>
                    <a:pt x="2" y="3"/>
                    <a:pt x="1" y="4"/>
                  </a:cubicBezTo>
                  <a:cubicBezTo>
                    <a:pt x="0" y="1"/>
                    <a:pt x="5" y="4"/>
                    <a:pt x="7" y="3"/>
                  </a:cubicBezTo>
                  <a:cubicBezTo>
                    <a:pt x="7" y="3"/>
                    <a:pt x="7" y="1"/>
                    <a:pt x="7" y="1"/>
                  </a:cubicBezTo>
                  <a:cubicBezTo>
                    <a:pt x="10" y="1"/>
                    <a:pt x="11" y="1"/>
                    <a:pt x="15"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 name="Freeform 10"/>
            <p:cNvSpPr/>
            <p:nvPr/>
          </p:nvSpPr>
          <p:spPr bwMode="auto">
            <a:xfrm>
              <a:off x="3191682" y="1209989"/>
              <a:ext cx="73762" cy="21414"/>
            </a:xfrm>
            <a:custGeom>
              <a:avLst/>
              <a:gdLst>
                <a:gd name="T0" fmla="*/ 29 w 13"/>
                <a:gd name="T1" fmla="*/ 9 h 4"/>
                <a:gd name="T2" fmla="*/ 5 w 13"/>
                <a:gd name="T3" fmla="*/ 9 h 4"/>
                <a:gd name="T4" fmla="*/ 14 w 13"/>
                <a:gd name="T5" fmla="*/ 0 h 4"/>
                <a:gd name="T6" fmla="*/ 29 w 13"/>
                <a:gd name="T7" fmla="*/ 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
                  <a:moveTo>
                    <a:pt x="12" y="4"/>
                  </a:moveTo>
                  <a:cubicBezTo>
                    <a:pt x="8" y="4"/>
                    <a:pt x="5" y="4"/>
                    <a:pt x="2" y="4"/>
                  </a:cubicBezTo>
                  <a:cubicBezTo>
                    <a:pt x="0" y="0"/>
                    <a:pt x="6" y="3"/>
                    <a:pt x="6" y="0"/>
                  </a:cubicBezTo>
                  <a:cubicBezTo>
                    <a:pt x="7" y="3"/>
                    <a:pt x="13" y="0"/>
                    <a:pt x="12"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 name="Freeform 11"/>
            <p:cNvSpPr/>
            <p:nvPr/>
          </p:nvSpPr>
          <p:spPr bwMode="auto">
            <a:xfrm>
              <a:off x="3091747" y="1236162"/>
              <a:ext cx="83280" cy="28553"/>
            </a:xfrm>
            <a:custGeom>
              <a:avLst/>
              <a:gdLst>
                <a:gd name="T0" fmla="*/ 26 w 15"/>
                <a:gd name="T1" fmla="*/ 0 h 5"/>
                <a:gd name="T2" fmla="*/ 26 w 15"/>
                <a:gd name="T3" fmla="*/ 12 h 5"/>
                <a:gd name="T4" fmla="*/ 0 w 15"/>
                <a:gd name="T5" fmla="*/ 7 h 5"/>
                <a:gd name="T6" fmla="*/ 26 w 15"/>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5">
                  <a:moveTo>
                    <a:pt x="11" y="0"/>
                  </a:moveTo>
                  <a:cubicBezTo>
                    <a:pt x="15" y="2"/>
                    <a:pt x="11" y="1"/>
                    <a:pt x="11" y="5"/>
                  </a:cubicBezTo>
                  <a:cubicBezTo>
                    <a:pt x="7" y="4"/>
                    <a:pt x="2" y="5"/>
                    <a:pt x="0" y="3"/>
                  </a:cubicBezTo>
                  <a:cubicBezTo>
                    <a:pt x="2" y="1"/>
                    <a:pt x="9" y="2"/>
                    <a:pt x="1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 name="Freeform 12"/>
            <p:cNvSpPr/>
            <p:nvPr/>
          </p:nvSpPr>
          <p:spPr bwMode="auto">
            <a:xfrm>
              <a:off x="8872573" y="1268170"/>
              <a:ext cx="40451" cy="23794"/>
            </a:xfrm>
            <a:custGeom>
              <a:avLst/>
              <a:gdLst>
                <a:gd name="T0" fmla="*/ 0 w 7"/>
                <a:gd name="T1" fmla="*/ 0 h 4"/>
                <a:gd name="T2" fmla="*/ 15 w 7"/>
                <a:gd name="T3" fmla="*/ 10 h 4"/>
                <a:gd name="T4" fmla="*/ 0 w 7"/>
                <a:gd name="T5" fmla="*/ 0 h 4"/>
                <a:gd name="T6" fmla="*/ 0 60000 65536"/>
                <a:gd name="T7" fmla="*/ 0 60000 65536"/>
                <a:gd name="T8" fmla="*/ 0 60000 65536"/>
              </a:gdLst>
              <a:ahLst/>
              <a:cxnLst>
                <a:cxn ang="T6">
                  <a:pos x="T0" y="T1"/>
                </a:cxn>
                <a:cxn ang="T7">
                  <a:pos x="T2" y="T3"/>
                </a:cxn>
                <a:cxn ang="T8">
                  <a:pos x="T4" y="T5"/>
                </a:cxn>
              </a:cxnLst>
              <a:rect l="0" t="0" r="r" b="b"/>
              <a:pathLst>
                <a:path w="7" h="4">
                  <a:moveTo>
                    <a:pt x="0" y="0"/>
                  </a:moveTo>
                  <a:cubicBezTo>
                    <a:pt x="4" y="0"/>
                    <a:pt x="7" y="0"/>
                    <a:pt x="6" y="4"/>
                  </a:cubicBezTo>
                  <a:cubicBezTo>
                    <a:pt x="5" y="3"/>
                    <a:pt x="0" y="3"/>
                    <a:pt x="0"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 name="Freeform 13"/>
            <p:cNvSpPr/>
            <p:nvPr/>
          </p:nvSpPr>
          <p:spPr bwMode="auto">
            <a:xfrm>
              <a:off x="4114893" y="1259956"/>
              <a:ext cx="152282" cy="78520"/>
            </a:xfrm>
            <a:custGeom>
              <a:avLst/>
              <a:gdLst>
                <a:gd name="T0" fmla="*/ 57 w 27"/>
                <a:gd name="T1" fmla="*/ 7 h 14"/>
                <a:gd name="T2" fmla="*/ 64 w 27"/>
                <a:gd name="T3" fmla="*/ 21 h 14"/>
                <a:gd name="T4" fmla="*/ 36 w 27"/>
                <a:gd name="T5" fmla="*/ 28 h 14"/>
                <a:gd name="T6" fmla="*/ 28 w 27"/>
                <a:gd name="T7" fmla="*/ 26 h 14"/>
                <a:gd name="T8" fmla="*/ 19 w 27"/>
                <a:gd name="T9" fmla="*/ 26 h 14"/>
                <a:gd name="T10" fmla="*/ 19 w 27"/>
                <a:gd name="T11" fmla="*/ 21 h 14"/>
                <a:gd name="T12" fmla="*/ 9 w 27"/>
                <a:gd name="T13" fmla="*/ 24 h 14"/>
                <a:gd name="T14" fmla="*/ 12 w 27"/>
                <a:gd name="T15" fmla="*/ 19 h 14"/>
                <a:gd name="T16" fmla="*/ 2 w 27"/>
                <a:gd name="T17" fmla="*/ 17 h 14"/>
                <a:gd name="T18" fmla="*/ 7 w 27"/>
                <a:gd name="T19" fmla="*/ 9 h 14"/>
                <a:gd name="T20" fmla="*/ 17 w 27"/>
                <a:gd name="T21" fmla="*/ 5 h 14"/>
                <a:gd name="T22" fmla="*/ 40 w 27"/>
                <a:gd name="T23" fmla="*/ 2 h 14"/>
                <a:gd name="T24" fmla="*/ 40 w 27"/>
                <a:gd name="T25" fmla="*/ 7 h 14"/>
                <a:gd name="T26" fmla="*/ 57 w 27"/>
                <a:gd name="T27" fmla="*/ 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4">
                  <a:moveTo>
                    <a:pt x="24" y="3"/>
                  </a:moveTo>
                  <a:cubicBezTo>
                    <a:pt x="23" y="7"/>
                    <a:pt x="20" y="9"/>
                    <a:pt x="27" y="9"/>
                  </a:cubicBezTo>
                  <a:cubicBezTo>
                    <a:pt x="27" y="14"/>
                    <a:pt x="19" y="13"/>
                    <a:pt x="15" y="12"/>
                  </a:cubicBezTo>
                  <a:cubicBezTo>
                    <a:pt x="13" y="12"/>
                    <a:pt x="13" y="12"/>
                    <a:pt x="12" y="11"/>
                  </a:cubicBezTo>
                  <a:cubicBezTo>
                    <a:pt x="10" y="9"/>
                    <a:pt x="11" y="13"/>
                    <a:pt x="8" y="11"/>
                  </a:cubicBezTo>
                  <a:cubicBezTo>
                    <a:pt x="7" y="11"/>
                    <a:pt x="8" y="9"/>
                    <a:pt x="8" y="9"/>
                  </a:cubicBezTo>
                  <a:cubicBezTo>
                    <a:pt x="7" y="9"/>
                    <a:pt x="6" y="11"/>
                    <a:pt x="4" y="10"/>
                  </a:cubicBezTo>
                  <a:cubicBezTo>
                    <a:pt x="4" y="10"/>
                    <a:pt x="6" y="8"/>
                    <a:pt x="5" y="8"/>
                  </a:cubicBezTo>
                  <a:cubicBezTo>
                    <a:pt x="5" y="7"/>
                    <a:pt x="0" y="9"/>
                    <a:pt x="1" y="7"/>
                  </a:cubicBezTo>
                  <a:cubicBezTo>
                    <a:pt x="0" y="4"/>
                    <a:pt x="2" y="5"/>
                    <a:pt x="3" y="4"/>
                  </a:cubicBezTo>
                  <a:cubicBezTo>
                    <a:pt x="5" y="3"/>
                    <a:pt x="4" y="2"/>
                    <a:pt x="7" y="2"/>
                  </a:cubicBezTo>
                  <a:cubicBezTo>
                    <a:pt x="7" y="2"/>
                    <a:pt x="13" y="0"/>
                    <a:pt x="17" y="1"/>
                  </a:cubicBezTo>
                  <a:cubicBezTo>
                    <a:pt x="17" y="1"/>
                    <a:pt x="17" y="3"/>
                    <a:pt x="17" y="3"/>
                  </a:cubicBezTo>
                  <a:cubicBezTo>
                    <a:pt x="19" y="4"/>
                    <a:pt x="23" y="2"/>
                    <a:pt x="24"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1" name="Freeform 14"/>
            <p:cNvSpPr/>
            <p:nvPr/>
          </p:nvSpPr>
          <p:spPr bwMode="auto">
            <a:xfrm>
              <a:off x="4053029" y="1259956"/>
              <a:ext cx="61865" cy="38071"/>
            </a:xfrm>
            <a:custGeom>
              <a:avLst/>
              <a:gdLst>
                <a:gd name="T0" fmla="*/ 26 w 11"/>
                <a:gd name="T1" fmla="*/ 9 h 7"/>
                <a:gd name="T2" fmla="*/ 17 w 11"/>
                <a:gd name="T3" fmla="*/ 9 h 7"/>
                <a:gd name="T4" fmla="*/ 14 w 11"/>
                <a:gd name="T5" fmla="*/ 16 h 7"/>
                <a:gd name="T6" fmla="*/ 0 w 11"/>
                <a:gd name="T7" fmla="*/ 9 h 7"/>
                <a:gd name="T8" fmla="*/ 26 w 11"/>
                <a:gd name="T9" fmla="*/ 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7">
                  <a:moveTo>
                    <a:pt x="11" y="4"/>
                  </a:moveTo>
                  <a:cubicBezTo>
                    <a:pt x="10" y="6"/>
                    <a:pt x="8" y="4"/>
                    <a:pt x="7" y="4"/>
                  </a:cubicBezTo>
                  <a:cubicBezTo>
                    <a:pt x="6" y="4"/>
                    <a:pt x="6" y="6"/>
                    <a:pt x="6" y="7"/>
                  </a:cubicBezTo>
                  <a:cubicBezTo>
                    <a:pt x="2" y="7"/>
                    <a:pt x="4" y="3"/>
                    <a:pt x="0" y="4"/>
                  </a:cubicBezTo>
                  <a:cubicBezTo>
                    <a:pt x="2" y="0"/>
                    <a:pt x="7" y="3"/>
                    <a:pt x="11"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2" name="Freeform 15"/>
            <p:cNvSpPr/>
            <p:nvPr/>
          </p:nvSpPr>
          <p:spPr bwMode="auto">
            <a:xfrm>
              <a:off x="8739326" y="1308621"/>
              <a:ext cx="157041" cy="90418"/>
            </a:xfrm>
            <a:custGeom>
              <a:avLst/>
              <a:gdLst>
                <a:gd name="T0" fmla="*/ 47 w 28"/>
                <a:gd name="T1" fmla="*/ 10 h 16"/>
                <a:gd name="T2" fmla="*/ 54 w 28"/>
                <a:gd name="T3" fmla="*/ 21 h 16"/>
                <a:gd name="T4" fmla="*/ 64 w 28"/>
                <a:gd name="T5" fmla="*/ 36 h 16"/>
                <a:gd name="T6" fmla="*/ 54 w 28"/>
                <a:gd name="T7" fmla="*/ 36 h 16"/>
                <a:gd name="T8" fmla="*/ 54 w 28"/>
                <a:gd name="T9" fmla="*/ 31 h 16"/>
                <a:gd name="T10" fmla="*/ 50 w 28"/>
                <a:gd name="T11" fmla="*/ 29 h 16"/>
                <a:gd name="T12" fmla="*/ 14 w 28"/>
                <a:gd name="T13" fmla="*/ 24 h 16"/>
                <a:gd name="T14" fmla="*/ 21 w 28"/>
                <a:gd name="T15" fmla="*/ 19 h 16"/>
                <a:gd name="T16" fmla="*/ 17 w 28"/>
                <a:gd name="T17" fmla="*/ 14 h 16"/>
                <a:gd name="T18" fmla="*/ 0 w 28"/>
                <a:gd name="T19" fmla="*/ 5 h 16"/>
                <a:gd name="T20" fmla="*/ 21 w 28"/>
                <a:gd name="T21" fmla="*/ 5 h 16"/>
                <a:gd name="T22" fmla="*/ 26 w 28"/>
                <a:gd name="T23" fmla="*/ 10 h 16"/>
                <a:gd name="T24" fmla="*/ 38 w 28"/>
                <a:gd name="T25" fmla="*/ 10 h 16"/>
                <a:gd name="T26" fmla="*/ 47 w 28"/>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16">
                  <a:moveTo>
                    <a:pt x="20" y="4"/>
                  </a:moveTo>
                  <a:cubicBezTo>
                    <a:pt x="21" y="6"/>
                    <a:pt x="22" y="7"/>
                    <a:pt x="23" y="9"/>
                  </a:cubicBezTo>
                  <a:cubicBezTo>
                    <a:pt x="24" y="11"/>
                    <a:pt x="28" y="12"/>
                    <a:pt x="27" y="15"/>
                  </a:cubicBezTo>
                  <a:cubicBezTo>
                    <a:pt x="26" y="15"/>
                    <a:pt x="24" y="16"/>
                    <a:pt x="23" y="15"/>
                  </a:cubicBezTo>
                  <a:cubicBezTo>
                    <a:pt x="23" y="15"/>
                    <a:pt x="24" y="13"/>
                    <a:pt x="23" y="13"/>
                  </a:cubicBezTo>
                  <a:cubicBezTo>
                    <a:pt x="23" y="12"/>
                    <a:pt x="20" y="15"/>
                    <a:pt x="21" y="12"/>
                  </a:cubicBezTo>
                  <a:cubicBezTo>
                    <a:pt x="14" y="11"/>
                    <a:pt x="9" y="11"/>
                    <a:pt x="6" y="10"/>
                  </a:cubicBezTo>
                  <a:cubicBezTo>
                    <a:pt x="5" y="8"/>
                    <a:pt x="7" y="8"/>
                    <a:pt x="9" y="8"/>
                  </a:cubicBezTo>
                  <a:cubicBezTo>
                    <a:pt x="9" y="7"/>
                    <a:pt x="7" y="7"/>
                    <a:pt x="7" y="6"/>
                  </a:cubicBezTo>
                  <a:cubicBezTo>
                    <a:pt x="2" y="4"/>
                    <a:pt x="0" y="7"/>
                    <a:pt x="0" y="2"/>
                  </a:cubicBezTo>
                  <a:cubicBezTo>
                    <a:pt x="2" y="0"/>
                    <a:pt x="6" y="1"/>
                    <a:pt x="9" y="2"/>
                  </a:cubicBezTo>
                  <a:cubicBezTo>
                    <a:pt x="11" y="3"/>
                    <a:pt x="11" y="2"/>
                    <a:pt x="11" y="4"/>
                  </a:cubicBezTo>
                  <a:cubicBezTo>
                    <a:pt x="13" y="6"/>
                    <a:pt x="16" y="1"/>
                    <a:pt x="16" y="4"/>
                  </a:cubicBezTo>
                  <a:cubicBezTo>
                    <a:pt x="16" y="6"/>
                    <a:pt x="20" y="6"/>
                    <a:pt x="20"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3" name="Freeform 16"/>
            <p:cNvSpPr/>
            <p:nvPr/>
          </p:nvSpPr>
          <p:spPr bwMode="auto">
            <a:xfrm>
              <a:off x="4271934" y="1309925"/>
              <a:ext cx="157041" cy="78520"/>
            </a:xfrm>
            <a:custGeom>
              <a:avLst/>
              <a:gdLst>
                <a:gd name="T0" fmla="*/ 28 w 28"/>
                <a:gd name="T1" fmla="*/ 0 h 14"/>
                <a:gd name="T2" fmla="*/ 38 w 28"/>
                <a:gd name="T3" fmla="*/ 7 h 14"/>
                <a:gd name="T4" fmla="*/ 40 w 28"/>
                <a:gd name="T5" fmla="*/ 2 h 14"/>
                <a:gd name="T6" fmla="*/ 47 w 28"/>
                <a:gd name="T7" fmla="*/ 7 h 14"/>
                <a:gd name="T8" fmla="*/ 52 w 28"/>
                <a:gd name="T9" fmla="*/ 7 h 14"/>
                <a:gd name="T10" fmla="*/ 52 w 28"/>
                <a:gd name="T11" fmla="*/ 12 h 14"/>
                <a:gd name="T12" fmla="*/ 64 w 28"/>
                <a:gd name="T13" fmla="*/ 14 h 14"/>
                <a:gd name="T14" fmla="*/ 45 w 28"/>
                <a:gd name="T15" fmla="*/ 19 h 14"/>
                <a:gd name="T16" fmla="*/ 40 w 28"/>
                <a:gd name="T17" fmla="*/ 26 h 14"/>
                <a:gd name="T18" fmla="*/ 17 w 28"/>
                <a:gd name="T19" fmla="*/ 26 h 14"/>
                <a:gd name="T20" fmla="*/ 14 w 28"/>
                <a:gd name="T21" fmla="*/ 31 h 14"/>
                <a:gd name="T22" fmla="*/ 2 w 28"/>
                <a:gd name="T23" fmla="*/ 28 h 14"/>
                <a:gd name="T24" fmla="*/ 2 w 28"/>
                <a:gd name="T25" fmla="*/ 19 h 14"/>
                <a:gd name="T26" fmla="*/ 7 w 28"/>
                <a:gd name="T27" fmla="*/ 19 h 14"/>
                <a:gd name="T28" fmla="*/ 9 w 28"/>
                <a:gd name="T29" fmla="*/ 12 h 14"/>
                <a:gd name="T30" fmla="*/ 17 w 28"/>
                <a:gd name="T31" fmla="*/ 12 h 14"/>
                <a:gd name="T32" fmla="*/ 28 w 28"/>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14">
                  <a:moveTo>
                    <a:pt x="12" y="0"/>
                  </a:moveTo>
                  <a:cubicBezTo>
                    <a:pt x="12" y="2"/>
                    <a:pt x="17" y="0"/>
                    <a:pt x="16" y="3"/>
                  </a:cubicBezTo>
                  <a:cubicBezTo>
                    <a:pt x="17" y="4"/>
                    <a:pt x="17" y="1"/>
                    <a:pt x="17" y="1"/>
                  </a:cubicBezTo>
                  <a:cubicBezTo>
                    <a:pt x="19" y="1"/>
                    <a:pt x="19" y="3"/>
                    <a:pt x="20" y="3"/>
                  </a:cubicBezTo>
                  <a:cubicBezTo>
                    <a:pt x="20" y="4"/>
                    <a:pt x="22" y="3"/>
                    <a:pt x="22" y="3"/>
                  </a:cubicBezTo>
                  <a:cubicBezTo>
                    <a:pt x="22" y="4"/>
                    <a:pt x="22" y="5"/>
                    <a:pt x="22" y="5"/>
                  </a:cubicBezTo>
                  <a:cubicBezTo>
                    <a:pt x="24" y="5"/>
                    <a:pt x="27" y="4"/>
                    <a:pt x="27" y="6"/>
                  </a:cubicBezTo>
                  <a:cubicBezTo>
                    <a:pt x="28" y="10"/>
                    <a:pt x="21" y="7"/>
                    <a:pt x="19" y="8"/>
                  </a:cubicBezTo>
                  <a:cubicBezTo>
                    <a:pt x="17" y="8"/>
                    <a:pt x="18" y="10"/>
                    <a:pt x="17" y="11"/>
                  </a:cubicBezTo>
                  <a:cubicBezTo>
                    <a:pt x="15" y="12"/>
                    <a:pt x="8" y="11"/>
                    <a:pt x="7" y="11"/>
                  </a:cubicBezTo>
                  <a:cubicBezTo>
                    <a:pt x="6" y="11"/>
                    <a:pt x="6" y="12"/>
                    <a:pt x="6" y="13"/>
                  </a:cubicBezTo>
                  <a:cubicBezTo>
                    <a:pt x="3" y="11"/>
                    <a:pt x="3" y="14"/>
                    <a:pt x="1" y="12"/>
                  </a:cubicBezTo>
                  <a:cubicBezTo>
                    <a:pt x="1" y="11"/>
                    <a:pt x="0" y="9"/>
                    <a:pt x="1" y="8"/>
                  </a:cubicBezTo>
                  <a:cubicBezTo>
                    <a:pt x="1" y="8"/>
                    <a:pt x="3" y="9"/>
                    <a:pt x="3" y="8"/>
                  </a:cubicBezTo>
                  <a:cubicBezTo>
                    <a:pt x="4" y="7"/>
                    <a:pt x="4" y="5"/>
                    <a:pt x="4" y="5"/>
                  </a:cubicBezTo>
                  <a:cubicBezTo>
                    <a:pt x="5" y="4"/>
                    <a:pt x="6" y="5"/>
                    <a:pt x="7" y="5"/>
                  </a:cubicBezTo>
                  <a:cubicBezTo>
                    <a:pt x="8" y="3"/>
                    <a:pt x="10" y="2"/>
                    <a:pt x="12"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4" name="Freeform 17"/>
            <p:cNvSpPr/>
            <p:nvPr/>
          </p:nvSpPr>
          <p:spPr bwMode="auto">
            <a:xfrm>
              <a:off x="8463315" y="1370485"/>
              <a:ext cx="28553" cy="45208"/>
            </a:xfrm>
            <a:custGeom>
              <a:avLst/>
              <a:gdLst>
                <a:gd name="T0" fmla="*/ 12 w 5"/>
                <a:gd name="T1" fmla="*/ 10 h 8"/>
                <a:gd name="T2" fmla="*/ 12 w 5"/>
                <a:gd name="T3" fmla="*/ 10 h 8"/>
                <a:gd name="T4" fmla="*/ 0 60000 65536"/>
                <a:gd name="T5" fmla="*/ 0 60000 65536"/>
              </a:gdLst>
              <a:ahLst/>
              <a:cxnLst>
                <a:cxn ang="T4">
                  <a:pos x="T0" y="T1"/>
                </a:cxn>
                <a:cxn ang="T5">
                  <a:pos x="T2" y="T3"/>
                </a:cxn>
              </a:cxnLst>
              <a:rect l="0" t="0" r="r" b="b"/>
              <a:pathLst>
                <a:path w="5" h="8">
                  <a:moveTo>
                    <a:pt x="5" y="4"/>
                  </a:moveTo>
                  <a:cubicBezTo>
                    <a:pt x="2" y="8"/>
                    <a:pt x="0" y="0"/>
                    <a:pt x="5"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5" name="Freeform 18"/>
            <p:cNvSpPr/>
            <p:nvPr/>
          </p:nvSpPr>
          <p:spPr bwMode="auto">
            <a:xfrm>
              <a:off x="8525179" y="1375244"/>
              <a:ext cx="83280" cy="57106"/>
            </a:xfrm>
            <a:custGeom>
              <a:avLst/>
              <a:gdLst>
                <a:gd name="T0" fmla="*/ 33 w 15"/>
                <a:gd name="T1" fmla="*/ 7 h 10"/>
                <a:gd name="T2" fmla="*/ 9 w 15"/>
                <a:gd name="T3" fmla="*/ 22 h 10"/>
                <a:gd name="T4" fmla="*/ 0 w 15"/>
                <a:gd name="T5" fmla="*/ 12 h 10"/>
                <a:gd name="T6" fmla="*/ 16 w 15"/>
                <a:gd name="T7" fmla="*/ 7 h 10"/>
                <a:gd name="T8" fmla="*/ 33 w 15"/>
                <a:gd name="T9" fmla="*/ 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0">
                  <a:moveTo>
                    <a:pt x="14" y="3"/>
                  </a:moveTo>
                  <a:cubicBezTo>
                    <a:pt x="15" y="10"/>
                    <a:pt x="6" y="6"/>
                    <a:pt x="4" y="9"/>
                  </a:cubicBezTo>
                  <a:cubicBezTo>
                    <a:pt x="1" y="9"/>
                    <a:pt x="3" y="5"/>
                    <a:pt x="0" y="5"/>
                  </a:cubicBezTo>
                  <a:cubicBezTo>
                    <a:pt x="0" y="2"/>
                    <a:pt x="7" y="7"/>
                    <a:pt x="7" y="3"/>
                  </a:cubicBezTo>
                  <a:cubicBezTo>
                    <a:pt x="7" y="0"/>
                    <a:pt x="10" y="4"/>
                    <a:pt x="14"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6" name="Freeform 19"/>
            <p:cNvSpPr/>
            <p:nvPr/>
          </p:nvSpPr>
          <p:spPr bwMode="auto">
            <a:xfrm>
              <a:off x="8996302" y="1387141"/>
              <a:ext cx="73762" cy="38071"/>
            </a:xfrm>
            <a:custGeom>
              <a:avLst/>
              <a:gdLst>
                <a:gd name="T0" fmla="*/ 26 w 13"/>
                <a:gd name="T1" fmla="*/ 5 h 7"/>
                <a:gd name="T2" fmla="*/ 26 w 13"/>
                <a:gd name="T3" fmla="*/ 11 h 7"/>
                <a:gd name="T4" fmla="*/ 19 w 13"/>
                <a:gd name="T5" fmla="*/ 14 h 7"/>
                <a:gd name="T6" fmla="*/ 17 w 13"/>
                <a:gd name="T7" fmla="*/ 16 h 7"/>
                <a:gd name="T8" fmla="*/ 7 w 13"/>
                <a:gd name="T9" fmla="*/ 14 h 7"/>
                <a:gd name="T10" fmla="*/ 5 w 13"/>
                <a:gd name="T11" fmla="*/ 16 h 7"/>
                <a:gd name="T12" fmla="*/ 2 w 13"/>
                <a:gd name="T13" fmla="*/ 14 h 7"/>
                <a:gd name="T14" fmla="*/ 26 w 13"/>
                <a:gd name="T15" fmla="*/ 5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7">
                  <a:moveTo>
                    <a:pt x="11" y="2"/>
                  </a:moveTo>
                  <a:cubicBezTo>
                    <a:pt x="13" y="3"/>
                    <a:pt x="12" y="4"/>
                    <a:pt x="11" y="5"/>
                  </a:cubicBezTo>
                  <a:cubicBezTo>
                    <a:pt x="10" y="5"/>
                    <a:pt x="9" y="5"/>
                    <a:pt x="8" y="6"/>
                  </a:cubicBezTo>
                  <a:cubicBezTo>
                    <a:pt x="7" y="6"/>
                    <a:pt x="7" y="7"/>
                    <a:pt x="7" y="7"/>
                  </a:cubicBezTo>
                  <a:cubicBezTo>
                    <a:pt x="6" y="7"/>
                    <a:pt x="5" y="6"/>
                    <a:pt x="3" y="6"/>
                  </a:cubicBezTo>
                  <a:cubicBezTo>
                    <a:pt x="3" y="6"/>
                    <a:pt x="3" y="7"/>
                    <a:pt x="2" y="7"/>
                  </a:cubicBezTo>
                  <a:cubicBezTo>
                    <a:pt x="1" y="7"/>
                    <a:pt x="1" y="7"/>
                    <a:pt x="1" y="6"/>
                  </a:cubicBezTo>
                  <a:cubicBezTo>
                    <a:pt x="0" y="0"/>
                    <a:pt x="10" y="6"/>
                    <a:pt x="11"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7" name="Freeform 20"/>
            <p:cNvSpPr/>
            <p:nvPr/>
          </p:nvSpPr>
          <p:spPr bwMode="auto">
            <a:xfrm>
              <a:off x="8715532" y="1403797"/>
              <a:ext cx="45210" cy="21414"/>
            </a:xfrm>
            <a:custGeom>
              <a:avLst/>
              <a:gdLst>
                <a:gd name="T0" fmla="*/ 0 w 8"/>
                <a:gd name="T1" fmla="*/ 7 h 4"/>
                <a:gd name="T2" fmla="*/ 14 w 8"/>
                <a:gd name="T3" fmla="*/ 9 h 4"/>
                <a:gd name="T4" fmla="*/ 0 w 8"/>
                <a:gd name="T5" fmla="*/ 7 h 4"/>
                <a:gd name="T6" fmla="*/ 0 60000 65536"/>
                <a:gd name="T7" fmla="*/ 0 60000 65536"/>
                <a:gd name="T8" fmla="*/ 0 60000 65536"/>
              </a:gdLst>
              <a:ahLst/>
              <a:cxnLst>
                <a:cxn ang="T6">
                  <a:pos x="T0" y="T1"/>
                </a:cxn>
                <a:cxn ang="T7">
                  <a:pos x="T2" y="T3"/>
                </a:cxn>
                <a:cxn ang="T8">
                  <a:pos x="T4" y="T5"/>
                </a:cxn>
              </a:cxnLst>
              <a:rect l="0" t="0" r="r" b="b"/>
              <a:pathLst>
                <a:path w="8" h="4">
                  <a:moveTo>
                    <a:pt x="0" y="3"/>
                  </a:moveTo>
                  <a:cubicBezTo>
                    <a:pt x="0" y="1"/>
                    <a:pt x="8" y="0"/>
                    <a:pt x="6" y="4"/>
                  </a:cubicBezTo>
                  <a:cubicBezTo>
                    <a:pt x="3" y="2"/>
                    <a:pt x="4" y="4"/>
                    <a:pt x="0"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8" name="Freeform 21"/>
            <p:cNvSpPr/>
            <p:nvPr/>
          </p:nvSpPr>
          <p:spPr bwMode="auto">
            <a:xfrm>
              <a:off x="9131928" y="1408556"/>
              <a:ext cx="21415" cy="23794"/>
            </a:xfrm>
            <a:custGeom>
              <a:avLst/>
              <a:gdLst>
                <a:gd name="T0" fmla="*/ 0 w 4"/>
                <a:gd name="T1" fmla="*/ 3 h 4"/>
                <a:gd name="T2" fmla="*/ 9 w 4"/>
                <a:gd name="T3" fmla="*/ 10 h 4"/>
                <a:gd name="T4" fmla="*/ 0 w 4"/>
                <a:gd name="T5" fmla="*/ 10 h 4"/>
                <a:gd name="T6" fmla="*/ 0 w 4"/>
                <a:gd name="T7" fmla="*/ 3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1"/>
                  </a:moveTo>
                  <a:cubicBezTo>
                    <a:pt x="3" y="0"/>
                    <a:pt x="4" y="2"/>
                    <a:pt x="4" y="4"/>
                  </a:cubicBezTo>
                  <a:cubicBezTo>
                    <a:pt x="3" y="4"/>
                    <a:pt x="2" y="4"/>
                    <a:pt x="0" y="4"/>
                  </a:cubicBezTo>
                  <a:cubicBezTo>
                    <a:pt x="0" y="3"/>
                    <a:pt x="0" y="2"/>
                    <a:pt x="0"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9" name="Freeform 22"/>
            <p:cNvSpPr/>
            <p:nvPr/>
          </p:nvSpPr>
          <p:spPr bwMode="auto">
            <a:xfrm>
              <a:off x="8958232" y="1441868"/>
              <a:ext cx="466364" cy="147523"/>
            </a:xfrm>
            <a:custGeom>
              <a:avLst/>
              <a:gdLst>
                <a:gd name="T0" fmla="*/ 196 w 83"/>
                <a:gd name="T1" fmla="*/ 36 h 26"/>
                <a:gd name="T2" fmla="*/ 196 w 83"/>
                <a:gd name="T3" fmla="*/ 48 h 26"/>
                <a:gd name="T4" fmla="*/ 189 w 83"/>
                <a:gd name="T5" fmla="*/ 55 h 26"/>
                <a:gd name="T6" fmla="*/ 153 w 83"/>
                <a:gd name="T7" fmla="*/ 55 h 26"/>
                <a:gd name="T8" fmla="*/ 144 w 83"/>
                <a:gd name="T9" fmla="*/ 60 h 26"/>
                <a:gd name="T10" fmla="*/ 135 w 83"/>
                <a:gd name="T11" fmla="*/ 57 h 26"/>
                <a:gd name="T12" fmla="*/ 132 w 83"/>
                <a:gd name="T13" fmla="*/ 60 h 26"/>
                <a:gd name="T14" fmla="*/ 120 w 83"/>
                <a:gd name="T15" fmla="*/ 60 h 26"/>
                <a:gd name="T16" fmla="*/ 120 w 83"/>
                <a:gd name="T17" fmla="*/ 57 h 26"/>
                <a:gd name="T18" fmla="*/ 116 w 83"/>
                <a:gd name="T19" fmla="*/ 60 h 26"/>
                <a:gd name="T20" fmla="*/ 104 w 83"/>
                <a:gd name="T21" fmla="*/ 55 h 26"/>
                <a:gd name="T22" fmla="*/ 64 w 83"/>
                <a:gd name="T23" fmla="*/ 55 h 26"/>
                <a:gd name="T24" fmla="*/ 66 w 83"/>
                <a:gd name="T25" fmla="*/ 48 h 26"/>
                <a:gd name="T26" fmla="*/ 59 w 83"/>
                <a:gd name="T27" fmla="*/ 45 h 26"/>
                <a:gd name="T28" fmla="*/ 54 w 83"/>
                <a:gd name="T29" fmla="*/ 36 h 26"/>
                <a:gd name="T30" fmla="*/ 59 w 83"/>
                <a:gd name="T31" fmla="*/ 29 h 26"/>
                <a:gd name="T32" fmla="*/ 54 w 83"/>
                <a:gd name="T33" fmla="*/ 19 h 26"/>
                <a:gd name="T34" fmla="*/ 28 w 83"/>
                <a:gd name="T35" fmla="*/ 21 h 26"/>
                <a:gd name="T36" fmla="*/ 24 w 83"/>
                <a:gd name="T37" fmla="*/ 14 h 26"/>
                <a:gd name="T38" fmla="*/ 19 w 83"/>
                <a:gd name="T39" fmla="*/ 12 h 26"/>
                <a:gd name="T40" fmla="*/ 7 w 83"/>
                <a:gd name="T41" fmla="*/ 14 h 26"/>
                <a:gd name="T42" fmla="*/ 2 w 83"/>
                <a:gd name="T43" fmla="*/ 5 h 26"/>
                <a:gd name="T44" fmla="*/ 33 w 83"/>
                <a:gd name="T45" fmla="*/ 0 h 26"/>
                <a:gd name="T46" fmla="*/ 38 w 83"/>
                <a:gd name="T47" fmla="*/ 5 h 26"/>
                <a:gd name="T48" fmla="*/ 38 w 83"/>
                <a:gd name="T49" fmla="*/ 10 h 26"/>
                <a:gd name="T50" fmla="*/ 47 w 83"/>
                <a:gd name="T51" fmla="*/ 14 h 26"/>
                <a:gd name="T52" fmla="*/ 71 w 83"/>
                <a:gd name="T53" fmla="*/ 14 h 26"/>
                <a:gd name="T54" fmla="*/ 71 w 83"/>
                <a:gd name="T55" fmla="*/ 29 h 26"/>
                <a:gd name="T56" fmla="*/ 90 w 83"/>
                <a:gd name="T57" fmla="*/ 31 h 26"/>
                <a:gd name="T58" fmla="*/ 90 w 83"/>
                <a:gd name="T59" fmla="*/ 38 h 26"/>
                <a:gd name="T60" fmla="*/ 97 w 83"/>
                <a:gd name="T61" fmla="*/ 36 h 26"/>
                <a:gd name="T62" fmla="*/ 130 w 83"/>
                <a:gd name="T63" fmla="*/ 36 h 26"/>
                <a:gd name="T64" fmla="*/ 135 w 83"/>
                <a:gd name="T65" fmla="*/ 38 h 26"/>
                <a:gd name="T66" fmla="*/ 144 w 83"/>
                <a:gd name="T67" fmla="*/ 31 h 26"/>
                <a:gd name="T68" fmla="*/ 151 w 83"/>
                <a:gd name="T69" fmla="*/ 31 h 26"/>
                <a:gd name="T70" fmla="*/ 196 w 83"/>
                <a:gd name="T71" fmla="*/ 36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3" h="26">
                  <a:moveTo>
                    <a:pt x="83" y="15"/>
                  </a:moveTo>
                  <a:cubicBezTo>
                    <a:pt x="83" y="17"/>
                    <a:pt x="83" y="19"/>
                    <a:pt x="83" y="20"/>
                  </a:cubicBezTo>
                  <a:cubicBezTo>
                    <a:pt x="81" y="20"/>
                    <a:pt x="80" y="21"/>
                    <a:pt x="80" y="23"/>
                  </a:cubicBezTo>
                  <a:cubicBezTo>
                    <a:pt x="74" y="23"/>
                    <a:pt x="70" y="22"/>
                    <a:pt x="65" y="23"/>
                  </a:cubicBezTo>
                  <a:cubicBezTo>
                    <a:pt x="64" y="23"/>
                    <a:pt x="62" y="25"/>
                    <a:pt x="61" y="25"/>
                  </a:cubicBezTo>
                  <a:cubicBezTo>
                    <a:pt x="59" y="26"/>
                    <a:pt x="59" y="24"/>
                    <a:pt x="57" y="24"/>
                  </a:cubicBezTo>
                  <a:cubicBezTo>
                    <a:pt x="58" y="24"/>
                    <a:pt x="56" y="25"/>
                    <a:pt x="56" y="25"/>
                  </a:cubicBezTo>
                  <a:cubicBezTo>
                    <a:pt x="56" y="25"/>
                    <a:pt x="52" y="25"/>
                    <a:pt x="51" y="25"/>
                  </a:cubicBezTo>
                  <a:cubicBezTo>
                    <a:pt x="51" y="25"/>
                    <a:pt x="51" y="24"/>
                    <a:pt x="51" y="24"/>
                  </a:cubicBezTo>
                  <a:cubicBezTo>
                    <a:pt x="50" y="24"/>
                    <a:pt x="49" y="25"/>
                    <a:pt x="49" y="25"/>
                  </a:cubicBezTo>
                  <a:cubicBezTo>
                    <a:pt x="46" y="25"/>
                    <a:pt x="46" y="23"/>
                    <a:pt x="44" y="23"/>
                  </a:cubicBezTo>
                  <a:cubicBezTo>
                    <a:pt x="39" y="23"/>
                    <a:pt x="34" y="26"/>
                    <a:pt x="27" y="23"/>
                  </a:cubicBezTo>
                  <a:cubicBezTo>
                    <a:pt x="27" y="22"/>
                    <a:pt x="28" y="22"/>
                    <a:pt x="28" y="20"/>
                  </a:cubicBezTo>
                  <a:cubicBezTo>
                    <a:pt x="27" y="19"/>
                    <a:pt x="26" y="20"/>
                    <a:pt x="25" y="19"/>
                  </a:cubicBezTo>
                  <a:cubicBezTo>
                    <a:pt x="24" y="18"/>
                    <a:pt x="26" y="15"/>
                    <a:pt x="23" y="15"/>
                  </a:cubicBezTo>
                  <a:cubicBezTo>
                    <a:pt x="23" y="13"/>
                    <a:pt x="25" y="14"/>
                    <a:pt x="25" y="12"/>
                  </a:cubicBezTo>
                  <a:cubicBezTo>
                    <a:pt x="25" y="10"/>
                    <a:pt x="22" y="11"/>
                    <a:pt x="23" y="8"/>
                  </a:cubicBezTo>
                  <a:cubicBezTo>
                    <a:pt x="21" y="9"/>
                    <a:pt x="16" y="8"/>
                    <a:pt x="12" y="9"/>
                  </a:cubicBezTo>
                  <a:cubicBezTo>
                    <a:pt x="10" y="10"/>
                    <a:pt x="11" y="7"/>
                    <a:pt x="10" y="6"/>
                  </a:cubicBezTo>
                  <a:cubicBezTo>
                    <a:pt x="9" y="6"/>
                    <a:pt x="7" y="7"/>
                    <a:pt x="8" y="5"/>
                  </a:cubicBezTo>
                  <a:cubicBezTo>
                    <a:pt x="7" y="6"/>
                    <a:pt x="5" y="6"/>
                    <a:pt x="3" y="6"/>
                  </a:cubicBezTo>
                  <a:cubicBezTo>
                    <a:pt x="7" y="3"/>
                    <a:pt x="0" y="6"/>
                    <a:pt x="1" y="2"/>
                  </a:cubicBezTo>
                  <a:cubicBezTo>
                    <a:pt x="6" y="2"/>
                    <a:pt x="10" y="1"/>
                    <a:pt x="14" y="0"/>
                  </a:cubicBezTo>
                  <a:cubicBezTo>
                    <a:pt x="13" y="2"/>
                    <a:pt x="16" y="1"/>
                    <a:pt x="16" y="2"/>
                  </a:cubicBezTo>
                  <a:cubicBezTo>
                    <a:pt x="16" y="2"/>
                    <a:pt x="16" y="4"/>
                    <a:pt x="16" y="4"/>
                  </a:cubicBezTo>
                  <a:cubicBezTo>
                    <a:pt x="17" y="5"/>
                    <a:pt x="21" y="3"/>
                    <a:pt x="20" y="6"/>
                  </a:cubicBezTo>
                  <a:cubicBezTo>
                    <a:pt x="23" y="3"/>
                    <a:pt x="26" y="7"/>
                    <a:pt x="30" y="6"/>
                  </a:cubicBezTo>
                  <a:cubicBezTo>
                    <a:pt x="29" y="10"/>
                    <a:pt x="32" y="10"/>
                    <a:pt x="30" y="12"/>
                  </a:cubicBezTo>
                  <a:cubicBezTo>
                    <a:pt x="32" y="13"/>
                    <a:pt x="35" y="12"/>
                    <a:pt x="38" y="13"/>
                  </a:cubicBezTo>
                  <a:cubicBezTo>
                    <a:pt x="39" y="14"/>
                    <a:pt x="33" y="16"/>
                    <a:pt x="38" y="16"/>
                  </a:cubicBezTo>
                  <a:cubicBezTo>
                    <a:pt x="39" y="16"/>
                    <a:pt x="40" y="15"/>
                    <a:pt x="41" y="15"/>
                  </a:cubicBezTo>
                  <a:cubicBezTo>
                    <a:pt x="44" y="14"/>
                    <a:pt x="50" y="14"/>
                    <a:pt x="55" y="15"/>
                  </a:cubicBezTo>
                  <a:cubicBezTo>
                    <a:pt x="56" y="15"/>
                    <a:pt x="58" y="16"/>
                    <a:pt x="57" y="16"/>
                  </a:cubicBezTo>
                  <a:cubicBezTo>
                    <a:pt x="60" y="16"/>
                    <a:pt x="55" y="14"/>
                    <a:pt x="61" y="13"/>
                  </a:cubicBezTo>
                  <a:cubicBezTo>
                    <a:pt x="62" y="13"/>
                    <a:pt x="63" y="14"/>
                    <a:pt x="64" y="13"/>
                  </a:cubicBezTo>
                  <a:cubicBezTo>
                    <a:pt x="69" y="13"/>
                    <a:pt x="76" y="13"/>
                    <a:pt x="83" y="1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0" name="Freeform 23"/>
            <p:cNvSpPr/>
            <p:nvPr/>
          </p:nvSpPr>
          <p:spPr bwMode="auto">
            <a:xfrm>
              <a:off x="2972776" y="1438413"/>
              <a:ext cx="478262" cy="337876"/>
            </a:xfrm>
            <a:custGeom>
              <a:avLst/>
              <a:gdLst>
                <a:gd name="T0" fmla="*/ 163 w 85"/>
                <a:gd name="T1" fmla="*/ 5 h 60"/>
                <a:gd name="T2" fmla="*/ 199 w 85"/>
                <a:gd name="T3" fmla="*/ 0 h 60"/>
                <a:gd name="T4" fmla="*/ 194 w 85"/>
                <a:gd name="T5" fmla="*/ 14 h 60"/>
                <a:gd name="T6" fmla="*/ 158 w 85"/>
                <a:gd name="T7" fmla="*/ 21 h 60"/>
                <a:gd name="T8" fmla="*/ 154 w 85"/>
                <a:gd name="T9" fmla="*/ 26 h 60"/>
                <a:gd name="T10" fmla="*/ 147 w 85"/>
                <a:gd name="T11" fmla="*/ 26 h 60"/>
                <a:gd name="T12" fmla="*/ 142 w 85"/>
                <a:gd name="T13" fmla="*/ 31 h 60"/>
                <a:gd name="T14" fmla="*/ 137 w 85"/>
                <a:gd name="T15" fmla="*/ 28 h 60"/>
                <a:gd name="T16" fmla="*/ 125 w 85"/>
                <a:gd name="T17" fmla="*/ 31 h 60"/>
                <a:gd name="T18" fmla="*/ 114 w 85"/>
                <a:gd name="T19" fmla="*/ 36 h 60"/>
                <a:gd name="T20" fmla="*/ 111 w 85"/>
                <a:gd name="T21" fmla="*/ 40 h 60"/>
                <a:gd name="T22" fmla="*/ 97 w 85"/>
                <a:gd name="T23" fmla="*/ 47 h 60"/>
                <a:gd name="T24" fmla="*/ 90 w 85"/>
                <a:gd name="T25" fmla="*/ 54 h 60"/>
                <a:gd name="T26" fmla="*/ 83 w 85"/>
                <a:gd name="T27" fmla="*/ 59 h 60"/>
                <a:gd name="T28" fmla="*/ 80 w 85"/>
                <a:gd name="T29" fmla="*/ 66 h 60"/>
                <a:gd name="T30" fmla="*/ 66 w 85"/>
                <a:gd name="T31" fmla="*/ 71 h 60"/>
                <a:gd name="T32" fmla="*/ 64 w 85"/>
                <a:gd name="T33" fmla="*/ 73 h 60"/>
                <a:gd name="T34" fmla="*/ 52 w 85"/>
                <a:gd name="T35" fmla="*/ 78 h 60"/>
                <a:gd name="T36" fmla="*/ 47 w 85"/>
                <a:gd name="T37" fmla="*/ 90 h 60"/>
                <a:gd name="T38" fmla="*/ 50 w 85"/>
                <a:gd name="T39" fmla="*/ 107 h 60"/>
                <a:gd name="T40" fmla="*/ 43 w 85"/>
                <a:gd name="T41" fmla="*/ 114 h 60"/>
                <a:gd name="T42" fmla="*/ 47 w 85"/>
                <a:gd name="T43" fmla="*/ 123 h 60"/>
                <a:gd name="T44" fmla="*/ 45 w 85"/>
                <a:gd name="T45" fmla="*/ 125 h 60"/>
                <a:gd name="T46" fmla="*/ 47 w 85"/>
                <a:gd name="T47" fmla="*/ 130 h 60"/>
                <a:gd name="T48" fmla="*/ 50 w 85"/>
                <a:gd name="T49" fmla="*/ 125 h 60"/>
                <a:gd name="T50" fmla="*/ 59 w 85"/>
                <a:gd name="T51" fmla="*/ 133 h 60"/>
                <a:gd name="T52" fmla="*/ 57 w 85"/>
                <a:gd name="T53" fmla="*/ 142 h 60"/>
                <a:gd name="T54" fmla="*/ 31 w 85"/>
                <a:gd name="T55" fmla="*/ 142 h 60"/>
                <a:gd name="T56" fmla="*/ 33 w 85"/>
                <a:gd name="T57" fmla="*/ 137 h 60"/>
                <a:gd name="T58" fmla="*/ 26 w 85"/>
                <a:gd name="T59" fmla="*/ 135 h 60"/>
                <a:gd name="T60" fmla="*/ 19 w 85"/>
                <a:gd name="T61" fmla="*/ 130 h 60"/>
                <a:gd name="T62" fmla="*/ 14 w 85"/>
                <a:gd name="T63" fmla="*/ 130 h 60"/>
                <a:gd name="T64" fmla="*/ 5 w 85"/>
                <a:gd name="T65" fmla="*/ 130 h 60"/>
                <a:gd name="T66" fmla="*/ 2 w 85"/>
                <a:gd name="T67" fmla="*/ 109 h 60"/>
                <a:gd name="T68" fmla="*/ 17 w 85"/>
                <a:gd name="T69" fmla="*/ 104 h 60"/>
                <a:gd name="T70" fmla="*/ 14 w 85"/>
                <a:gd name="T71" fmla="*/ 102 h 60"/>
                <a:gd name="T72" fmla="*/ 17 w 85"/>
                <a:gd name="T73" fmla="*/ 95 h 60"/>
                <a:gd name="T74" fmla="*/ 31 w 85"/>
                <a:gd name="T75" fmla="*/ 90 h 60"/>
                <a:gd name="T76" fmla="*/ 31 w 85"/>
                <a:gd name="T77" fmla="*/ 78 h 60"/>
                <a:gd name="T78" fmla="*/ 38 w 85"/>
                <a:gd name="T79" fmla="*/ 76 h 60"/>
                <a:gd name="T80" fmla="*/ 45 w 85"/>
                <a:gd name="T81" fmla="*/ 69 h 60"/>
                <a:gd name="T82" fmla="*/ 45 w 85"/>
                <a:gd name="T83" fmla="*/ 54 h 60"/>
                <a:gd name="T84" fmla="*/ 66 w 85"/>
                <a:gd name="T85" fmla="*/ 45 h 60"/>
                <a:gd name="T86" fmla="*/ 69 w 85"/>
                <a:gd name="T87" fmla="*/ 40 h 60"/>
                <a:gd name="T88" fmla="*/ 73 w 85"/>
                <a:gd name="T89" fmla="*/ 43 h 60"/>
                <a:gd name="T90" fmla="*/ 78 w 85"/>
                <a:gd name="T91" fmla="*/ 38 h 60"/>
                <a:gd name="T92" fmla="*/ 80 w 85"/>
                <a:gd name="T93" fmla="*/ 31 h 60"/>
                <a:gd name="T94" fmla="*/ 95 w 85"/>
                <a:gd name="T95" fmla="*/ 28 h 60"/>
                <a:gd name="T96" fmla="*/ 111 w 85"/>
                <a:gd name="T97" fmla="*/ 26 h 60"/>
                <a:gd name="T98" fmla="*/ 114 w 85"/>
                <a:gd name="T99" fmla="*/ 24 h 60"/>
                <a:gd name="T100" fmla="*/ 121 w 85"/>
                <a:gd name="T101" fmla="*/ 26 h 60"/>
                <a:gd name="T102" fmla="*/ 123 w 85"/>
                <a:gd name="T103" fmla="*/ 21 h 60"/>
                <a:gd name="T104" fmla="*/ 125 w 85"/>
                <a:gd name="T105" fmla="*/ 21 h 60"/>
                <a:gd name="T106" fmla="*/ 144 w 85"/>
                <a:gd name="T107" fmla="*/ 19 h 60"/>
                <a:gd name="T108" fmla="*/ 151 w 85"/>
                <a:gd name="T109" fmla="*/ 14 h 60"/>
                <a:gd name="T110" fmla="*/ 154 w 85"/>
                <a:gd name="T111" fmla="*/ 12 h 60"/>
                <a:gd name="T112" fmla="*/ 163 w 85"/>
                <a:gd name="T113" fmla="*/ 5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 h="60">
                  <a:moveTo>
                    <a:pt x="69" y="2"/>
                  </a:moveTo>
                  <a:cubicBezTo>
                    <a:pt x="73" y="4"/>
                    <a:pt x="79" y="0"/>
                    <a:pt x="84" y="0"/>
                  </a:cubicBezTo>
                  <a:cubicBezTo>
                    <a:pt x="85" y="4"/>
                    <a:pt x="82" y="4"/>
                    <a:pt x="82" y="6"/>
                  </a:cubicBezTo>
                  <a:cubicBezTo>
                    <a:pt x="78" y="4"/>
                    <a:pt x="72" y="8"/>
                    <a:pt x="67" y="9"/>
                  </a:cubicBezTo>
                  <a:cubicBezTo>
                    <a:pt x="66" y="9"/>
                    <a:pt x="66" y="11"/>
                    <a:pt x="65" y="11"/>
                  </a:cubicBezTo>
                  <a:cubicBezTo>
                    <a:pt x="64" y="11"/>
                    <a:pt x="63" y="11"/>
                    <a:pt x="62" y="11"/>
                  </a:cubicBezTo>
                  <a:cubicBezTo>
                    <a:pt x="62" y="11"/>
                    <a:pt x="60" y="13"/>
                    <a:pt x="60" y="13"/>
                  </a:cubicBezTo>
                  <a:cubicBezTo>
                    <a:pt x="59" y="14"/>
                    <a:pt x="59" y="12"/>
                    <a:pt x="58" y="12"/>
                  </a:cubicBezTo>
                  <a:cubicBezTo>
                    <a:pt x="57" y="13"/>
                    <a:pt x="55" y="13"/>
                    <a:pt x="53" y="13"/>
                  </a:cubicBezTo>
                  <a:cubicBezTo>
                    <a:pt x="52" y="14"/>
                    <a:pt x="50" y="14"/>
                    <a:pt x="48" y="15"/>
                  </a:cubicBezTo>
                  <a:cubicBezTo>
                    <a:pt x="47" y="15"/>
                    <a:pt x="48" y="16"/>
                    <a:pt x="47" y="17"/>
                  </a:cubicBezTo>
                  <a:cubicBezTo>
                    <a:pt x="46" y="18"/>
                    <a:pt x="41" y="17"/>
                    <a:pt x="41" y="20"/>
                  </a:cubicBezTo>
                  <a:cubicBezTo>
                    <a:pt x="41" y="22"/>
                    <a:pt x="38" y="22"/>
                    <a:pt x="38" y="23"/>
                  </a:cubicBezTo>
                  <a:cubicBezTo>
                    <a:pt x="37" y="23"/>
                    <a:pt x="36" y="25"/>
                    <a:pt x="35" y="25"/>
                  </a:cubicBezTo>
                  <a:cubicBezTo>
                    <a:pt x="35" y="26"/>
                    <a:pt x="34" y="26"/>
                    <a:pt x="34" y="28"/>
                  </a:cubicBezTo>
                  <a:cubicBezTo>
                    <a:pt x="30" y="29"/>
                    <a:pt x="31" y="27"/>
                    <a:pt x="28" y="30"/>
                  </a:cubicBezTo>
                  <a:cubicBezTo>
                    <a:pt x="28" y="31"/>
                    <a:pt x="27" y="30"/>
                    <a:pt x="27" y="31"/>
                  </a:cubicBezTo>
                  <a:cubicBezTo>
                    <a:pt x="27" y="33"/>
                    <a:pt x="24" y="32"/>
                    <a:pt x="22" y="33"/>
                  </a:cubicBezTo>
                  <a:cubicBezTo>
                    <a:pt x="22" y="36"/>
                    <a:pt x="24" y="39"/>
                    <a:pt x="20" y="38"/>
                  </a:cubicBezTo>
                  <a:cubicBezTo>
                    <a:pt x="21" y="40"/>
                    <a:pt x="19" y="45"/>
                    <a:pt x="21" y="45"/>
                  </a:cubicBezTo>
                  <a:cubicBezTo>
                    <a:pt x="20" y="46"/>
                    <a:pt x="19" y="47"/>
                    <a:pt x="18" y="48"/>
                  </a:cubicBezTo>
                  <a:cubicBezTo>
                    <a:pt x="16" y="51"/>
                    <a:pt x="21" y="50"/>
                    <a:pt x="20" y="52"/>
                  </a:cubicBezTo>
                  <a:cubicBezTo>
                    <a:pt x="20" y="52"/>
                    <a:pt x="18" y="53"/>
                    <a:pt x="19" y="53"/>
                  </a:cubicBezTo>
                  <a:cubicBezTo>
                    <a:pt x="19" y="53"/>
                    <a:pt x="21" y="55"/>
                    <a:pt x="20" y="55"/>
                  </a:cubicBezTo>
                  <a:cubicBezTo>
                    <a:pt x="21" y="55"/>
                    <a:pt x="22" y="54"/>
                    <a:pt x="21" y="53"/>
                  </a:cubicBezTo>
                  <a:cubicBezTo>
                    <a:pt x="22" y="54"/>
                    <a:pt x="22" y="56"/>
                    <a:pt x="25" y="56"/>
                  </a:cubicBezTo>
                  <a:cubicBezTo>
                    <a:pt x="25" y="58"/>
                    <a:pt x="23" y="58"/>
                    <a:pt x="24" y="60"/>
                  </a:cubicBezTo>
                  <a:cubicBezTo>
                    <a:pt x="20" y="60"/>
                    <a:pt x="16" y="60"/>
                    <a:pt x="13" y="60"/>
                  </a:cubicBezTo>
                  <a:cubicBezTo>
                    <a:pt x="13" y="60"/>
                    <a:pt x="15" y="59"/>
                    <a:pt x="14" y="58"/>
                  </a:cubicBezTo>
                  <a:cubicBezTo>
                    <a:pt x="13" y="57"/>
                    <a:pt x="12" y="58"/>
                    <a:pt x="11" y="57"/>
                  </a:cubicBezTo>
                  <a:cubicBezTo>
                    <a:pt x="10" y="57"/>
                    <a:pt x="9" y="55"/>
                    <a:pt x="8" y="55"/>
                  </a:cubicBezTo>
                  <a:cubicBezTo>
                    <a:pt x="8" y="54"/>
                    <a:pt x="6" y="55"/>
                    <a:pt x="6" y="55"/>
                  </a:cubicBezTo>
                  <a:cubicBezTo>
                    <a:pt x="5" y="53"/>
                    <a:pt x="5" y="55"/>
                    <a:pt x="2" y="55"/>
                  </a:cubicBezTo>
                  <a:cubicBezTo>
                    <a:pt x="2" y="52"/>
                    <a:pt x="0" y="50"/>
                    <a:pt x="1" y="46"/>
                  </a:cubicBezTo>
                  <a:cubicBezTo>
                    <a:pt x="5" y="50"/>
                    <a:pt x="2" y="42"/>
                    <a:pt x="7" y="44"/>
                  </a:cubicBezTo>
                  <a:cubicBezTo>
                    <a:pt x="8" y="43"/>
                    <a:pt x="6" y="43"/>
                    <a:pt x="6" y="43"/>
                  </a:cubicBezTo>
                  <a:cubicBezTo>
                    <a:pt x="6" y="42"/>
                    <a:pt x="10" y="41"/>
                    <a:pt x="7" y="40"/>
                  </a:cubicBezTo>
                  <a:cubicBezTo>
                    <a:pt x="8" y="39"/>
                    <a:pt x="11" y="39"/>
                    <a:pt x="13" y="38"/>
                  </a:cubicBezTo>
                  <a:cubicBezTo>
                    <a:pt x="12" y="36"/>
                    <a:pt x="16" y="34"/>
                    <a:pt x="13" y="33"/>
                  </a:cubicBezTo>
                  <a:cubicBezTo>
                    <a:pt x="13" y="32"/>
                    <a:pt x="15" y="32"/>
                    <a:pt x="16" y="32"/>
                  </a:cubicBezTo>
                  <a:cubicBezTo>
                    <a:pt x="16" y="30"/>
                    <a:pt x="17" y="29"/>
                    <a:pt x="19" y="29"/>
                  </a:cubicBezTo>
                  <a:cubicBezTo>
                    <a:pt x="17" y="26"/>
                    <a:pt x="20" y="27"/>
                    <a:pt x="19" y="23"/>
                  </a:cubicBezTo>
                  <a:cubicBezTo>
                    <a:pt x="23" y="23"/>
                    <a:pt x="25" y="20"/>
                    <a:pt x="28" y="19"/>
                  </a:cubicBezTo>
                  <a:cubicBezTo>
                    <a:pt x="30" y="20"/>
                    <a:pt x="29" y="17"/>
                    <a:pt x="29" y="17"/>
                  </a:cubicBezTo>
                  <a:cubicBezTo>
                    <a:pt x="30" y="17"/>
                    <a:pt x="31" y="18"/>
                    <a:pt x="31" y="18"/>
                  </a:cubicBezTo>
                  <a:cubicBezTo>
                    <a:pt x="31" y="18"/>
                    <a:pt x="32" y="16"/>
                    <a:pt x="33" y="16"/>
                  </a:cubicBezTo>
                  <a:cubicBezTo>
                    <a:pt x="33" y="15"/>
                    <a:pt x="34" y="15"/>
                    <a:pt x="34" y="13"/>
                  </a:cubicBezTo>
                  <a:cubicBezTo>
                    <a:pt x="36" y="14"/>
                    <a:pt x="38" y="13"/>
                    <a:pt x="40" y="12"/>
                  </a:cubicBezTo>
                  <a:cubicBezTo>
                    <a:pt x="42" y="11"/>
                    <a:pt x="43" y="12"/>
                    <a:pt x="47" y="11"/>
                  </a:cubicBezTo>
                  <a:cubicBezTo>
                    <a:pt x="48" y="11"/>
                    <a:pt x="48" y="10"/>
                    <a:pt x="48" y="10"/>
                  </a:cubicBezTo>
                  <a:cubicBezTo>
                    <a:pt x="50" y="9"/>
                    <a:pt x="50" y="11"/>
                    <a:pt x="51" y="11"/>
                  </a:cubicBezTo>
                  <a:cubicBezTo>
                    <a:pt x="52" y="11"/>
                    <a:pt x="50" y="9"/>
                    <a:pt x="52" y="9"/>
                  </a:cubicBezTo>
                  <a:cubicBezTo>
                    <a:pt x="52" y="9"/>
                    <a:pt x="53" y="9"/>
                    <a:pt x="53" y="9"/>
                  </a:cubicBezTo>
                  <a:cubicBezTo>
                    <a:pt x="54" y="8"/>
                    <a:pt x="58" y="8"/>
                    <a:pt x="61" y="8"/>
                  </a:cubicBezTo>
                  <a:cubicBezTo>
                    <a:pt x="63" y="7"/>
                    <a:pt x="63" y="7"/>
                    <a:pt x="64" y="6"/>
                  </a:cubicBezTo>
                  <a:cubicBezTo>
                    <a:pt x="64" y="6"/>
                    <a:pt x="65" y="5"/>
                    <a:pt x="65" y="5"/>
                  </a:cubicBezTo>
                  <a:cubicBezTo>
                    <a:pt x="68" y="3"/>
                    <a:pt x="70" y="7"/>
                    <a:pt x="69"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1" name="Freeform 24"/>
            <p:cNvSpPr/>
            <p:nvPr/>
          </p:nvSpPr>
          <p:spPr bwMode="auto">
            <a:xfrm>
              <a:off x="8834503" y="1465662"/>
              <a:ext cx="49968" cy="16655"/>
            </a:xfrm>
            <a:custGeom>
              <a:avLst/>
              <a:gdLst>
                <a:gd name="T0" fmla="*/ 14 w 9"/>
                <a:gd name="T1" fmla="*/ 0 h 3"/>
                <a:gd name="T2" fmla="*/ 21 w 9"/>
                <a:gd name="T3" fmla="*/ 0 h 3"/>
                <a:gd name="T4" fmla="*/ 14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6" y="0"/>
                  </a:moveTo>
                  <a:cubicBezTo>
                    <a:pt x="7" y="0"/>
                    <a:pt x="8" y="0"/>
                    <a:pt x="9" y="0"/>
                  </a:cubicBezTo>
                  <a:cubicBezTo>
                    <a:pt x="9" y="3"/>
                    <a:pt x="0" y="0"/>
                    <a:pt x="6"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2" name="Freeform 25"/>
            <p:cNvSpPr/>
            <p:nvPr/>
          </p:nvSpPr>
          <p:spPr bwMode="auto">
            <a:xfrm>
              <a:off x="5283183" y="1483621"/>
              <a:ext cx="147523" cy="114212"/>
            </a:xfrm>
            <a:custGeom>
              <a:avLst/>
              <a:gdLst>
                <a:gd name="T0" fmla="*/ 17 w 26"/>
                <a:gd name="T1" fmla="*/ 2 h 20"/>
                <a:gd name="T2" fmla="*/ 19 w 26"/>
                <a:gd name="T3" fmla="*/ 5 h 20"/>
                <a:gd name="T4" fmla="*/ 36 w 26"/>
                <a:gd name="T5" fmla="*/ 12 h 20"/>
                <a:gd name="T6" fmla="*/ 45 w 26"/>
                <a:gd name="T7" fmla="*/ 7 h 20"/>
                <a:gd name="T8" fmla="*/ 62 w 26"/>
                <a:gd name="T9" fmla="*/ 10 h 20"/>
                <a:gd name="T10" fmla="*/ 55 w 26"/>
                <a:gd name="T11" fmla="*/ 24 h 20"/>
                <a:gd name="T12" fmla="*/ 33 w 26"/>
                <a:gd name="T13" fmla="*/ 29 h 20"/>
                <a:gd name="T14" fmla="*/ 33 w 26"/>
                <a:gd name="T15" fmla="*/ 34 h 20"/>
                <a:gd name="T16" fmla="*/ 29 w 26"/>
                <a:gd name="T17" fmla="*/ 38 h 20"/>
                <a:gd name="T18" fmla="*/ 19 w 26"/>
                <a:gd name="T19" fmla="*/ 41 h 20"/>
                <a:gd name="T20" fmla="*/ 7 w 26"/>
                <a:gd name="T21" fmla="*/ 36 h 20"/>
                <a:gd name="T22" fmla="*/ 0 w 26"/>
                <a:gd name="T23" fmla="*/ 12 h 20"/>
                <a:gd name="T24" fmla="*/ 17 w 26"/>
                <a:gd name="T25" fmla="*/ 2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0">
                  <a:moveTo>
                    <a:pt x="7" y="1"/>
                  </a:moveTo>
                  <a:cubicBezTo>
                    <a:pt x="8" y="0"/>
                    <a:pt x="8" y="1"/>
                    <a:pt x="8" y="2"/>
                  </a:cubicBezTo>
                  <a:cubicBezTo>
                    <a:pt x="9" y="4"/>
                    <a:pt x="13" y="4"/>
                    <a:pt x="15" y="5"/>
                  </a:cubicBezTo>
                  <a:cubicBezTo>
                    <a:pt x="17" y="6"/>
                    <a:pt x="18" y="3"/>
                    <a:pt x="19" y="3"/>
                  </a:cubicBezTo>
                  <a:cubicBezTo>
                    <a:pt x="20" y="3"/>
                    <a:pt x="22" y="5"/>
                    <a:pt x="26" y="4"/>
                  </a:cubicBezTo>
                  <a:cubicBezTo>
                    <a:pt x="25" y="5"/>
                    <a:pt x="20" y="8"/>
                    <a:pt x="23" y="10"/>
                  </a:cubicBezTo>
                  <a:cubicBezTo>
                    <a:pt x="22" y="13"/>
                    <a:pt x="18" y="13"/>
                    <a:pt x="14" y="12"/>
                  </a:cubicBezTo>
                  <a:cubicBezTo>
                    <a:pt x="13" y="13"/>
                    <a:pt x="13" y="14"/>
                    <a:pt x="14" y="14"/>
                  </a:cubicBezTo>
                  <a:cubicBezTo>
                    <a:pt x="15" y="16"/>
                    <a:pt x="7" y="14"/>
                    <a:pt x="12" y="16"/>
                  </a:cubicBezTo>
                  <a:cubicBezTo>
                    <a:pt x="12" y="20"/>
                    <a:pt x="8" y="14"/>
                    <a:pt x="8" y="17"/>
                  </a:cubicBezTo>
                  <a:cubicBezTo>
                    <a:pt x="6" y="17"/>
                    <a:pt x="7" y="13"/>
                    <a:pt x="3" y="15"/>
                  </a:cubicBezTo>
                  <a:cubicBezTo>
                    <a:pt x="3" y="11"/>
                    <a:pt x="3" y="7"/>
                    <a:pt x="0" y="5"/>
                  </a:cubicBezTo>
                  <a:cubicBezTo>
                    <a:pt x="1" y="3"/>
                    <a:pt x="8" y="5"/>
                    <a:pt x="7"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3" name="Freeform 26"/>
            <p:cNvSpPr/>
            <p:nvPr/>
          </p:nvSpPr>
          <p:spPr bwMode="auto">
            <a:xfrm>
              <a:off x="8351481" y="1503732"/>
              <a:ext cx="38071" cy="28553"/>
            </a:xfrm>
            <a:custGeom>
              <a:avLst/>
              <a:gdLst>
                <a:gd name="T0" fmla="*/ 9 w 7"/>
                <a:gd name="T1" fmla="*/ 0 h 5"/>
                <a:gd name="T2" fmla="*/ 11 w 7"/>
                <a:gd name="T3" fmla="*/ 12 h 5"/>
                <a:gd name="T4" fmla="*/ 0 w 7"/>
                <a:gd name="T5" fmla="*/ 10 h 5"/>
                <a:gd name="T6" fmla="*/ 9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4" y="0"/>
                  </a:moveTo>
                  <a:cubicBezTo>
                    <a:pt x="7" y="1"/>
                    <a:pt x="5" y="2"/>
                    <a:pt x="5" y="5"/>
                  </a:cubicBezTo>
                  <a:cubicBezTo>
                    <a:pt x="4" y="4"/>
                    <a:pt x="2" y="3"/>
                    <a:pt x="0" y="4"/>
                  </a:cubicBezTo>
                  <a:cubicBezTo>
                    <a:pt x="1" y="1"/>
                    <a:pt x="4" y="3"/>
                    <a:pt x="4"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4" name="Freeform 27"/>
            <p:cNvSpPr/>
            <p:nvPr/>
          </p:nvSpPr>
          <p:spPr bwMode="auto">
            <a:xfrm>
              <a:off x="5440224" y="1500278"/>
              <a:ext cx="69004" cy="61865"/>
            </a:xfrm>
            <a:custGeom>
              <a:avLst/>
              <a:gdLst>
                <a:gd name="T0" fmla="*/ 0 w 12"/>
                <a:gd name="T1" fmla="*/ 9 h 11"/>
                <a:gd name="T2" fmla="*/ 29 w 12"/>
                <a:gd name="T3" fmla="*/ 14 h 11"/>
                <a:gd name="T4" fmla="*/ 17 w 12"/>
                <a:gd name="T5" fmla="*/ 26 h 11"/>
                <a:gd name="T6" fmla="*/ 12 w 12"/>
                <a:gd name="T7" fmla="*/ 19 h 11"/>
                <a:gd name="T8" fmla="*/ 5 w 12"/>
                <a:gd name="T9" fmla="*/ 19 h 11"/>
                <a:gd name="T10" fmla="*/ 0 w 12"/>
                <a:gd name="T11" fmla="*/ 9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1">
                  <a:moveTo>
                    <a:pt x="0" y="4"/>
                  </a:moveTo>
                  <a:cubicBezTo>
                    <a:pt x="4" y="0"/>
                    <a:pt x="10" y="4"/>
                    <a:pt x="12" y="6"/>
                  </a:cubicBezTo>
                  <a:cubicBezTo>
                    <a:pt x="12" y="9"/>
                    <a:pt x="6" y="7"/>
                    <a:pt x="7" y="11"/>
                  </a:cubicBezTo>
                  <a:cubicBezTo>
                    <a:pt x="6" y="11"/>
                    <a:pt x="6" y="9"/>
                    <a:pt x="5" y="8"/>
                  </a:cubicBezTo>
                  <a:cubicBezTo>
                    <a:pt x="4" y="8"/>
                    <a:pt x="3" y="9"/>
                    <a:pt x="2" y="8"/>
                  </a:cubicBezTo>
                  <a:cubicBezTo>
                    <a:pt x="1" y="7"/>
                    <a:pt x="3" y="4"/>
                    <a:pt x="0"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5" name="Freeform 28"/>
            <p:cNvSpPr/>
            <p:nvPr/>
          </p:nvSpPr>
          <p:spPr bwMode="auto">
            <a:xfrm>
              <a:off x="5525883" y="1524072"/>
              <a:ext cx="99935" cy="49967"/>
            </a:xfrm>
            <a:custGeom>
              <a:avLst/>
              <a:gdLst>
                <a:gd name="T0" fmla="*/ 5 w 18"/>
                <a:gd name="T1" fmla="*/ 2 h 9"/>
                <a:gd name="T2" fmla="*/ 9 w 18"/>
                <a:gd name="T3" fmla="*/ 2 h 9"/>
                <a:gd name="T4" fmla="*/ 23 w 18"/>
                <a:gd name="T5" fmla="*/ 7 h 9"/>
                <a:gd name="T6" fmla="*/ 37 w 18"/>
                <a:gd name="T7" fmla="*/ 12 h 9"/>
                <a:gd name="T8" fmla="*/ 42 w 18"/>
                <a:gd name="T9" fmla="*/ 19 h 9"/>
                <a:gd name="T10" fmla="*/ 9 w 18"/>
                <a:gd name="T11" fmla="*/ 12 h 9"/>
                <a:gd name="T12" fmla="*/ 5 w 18"/>
                <a:gd name="T13" fmla="*/ 2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9">
                  <a:moveTo>
                    <a:pt x="2" y="1"/>
                  </a:moveTo>
                  <a:cubicBezTo>
                    <a:pt x="2" y="1"/>
                    <a:pt x="3" y="1"/>
                    <a:pt x="4" y="1"/>
                  </a:cubicBezTo>
                  <a:cubicBezTo>
                    <a:pt x="8" y="0"/>
                    <a:pt x="7" y="3"/>
                    <a:pt x="10" y="3"/>
                  </a:cubicBezTo>
                  <a:cubicBezTo>
                    <a:pt x="12" y="4"/>
                    <a:pt x="14" y="4"/>
                    <a:pt x="16" y="5"/>
                  </a:cubicBezTo>
                  <a:cubicBezTo>
                    <a:pt x="17" y="6"/>
                    <a:pt x="18" y="5"/>
                    <a:pt x="18" y="8"/>
                  </a:cubicBezTo>
                  <a:cubicBezTo>
                    <a:pt x="11" y="9"/>
                    <a:pt x="9" y="6"/>
                    <a:pt x="4" y="5"/>
                  </a:cubicBezTo>
                  <a:cubicBezTo>
                    <a:pt x="5" y="2"/>
                    <a:pt x="0" y="5"/>
                    <a:pt x="2"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6" name="Freeform 29"/>
            <p:cNvSpPr/>
            <p:nvPr/>
          </p:nvSpPr>
          <p:spPr bwMode="auto">
            <a:xfrm>
              <a:off x="8801191" y="1610805"/>
              <a:ext cx="166559" cy="135626"/>
            </a:xfrm>
            <a:custGeom>
              <a:avLst/>
              <a:gdLst>
                <a:gd name="T0" fmla="*/ 23 w 30"/>
                <a:gd name="T1" fmla="*/ 12 h 24"/>
                <a:gd name="T2" fmla="*/ 23 w 30"/>
                <a:gd name="T3" fmla="*/ 7 h 24"/>
                <a:gd name="T4" fmla="*/ 54 w 30"/>
                <a:gd name="T5" fmla="*/ 0 h 24"/>
                <a:gd name="T6" fmla="*/ 58 w 30"/>
                <a:gd name="T7" fmla="*/ 12 h 24"/>
                <a:gd name="T8" fmla="*/ 54 w 30"/>
                <a:gd name="T9" fmla="*/ 19 h 24"/>
                <a:gd name="T10" fmla="*/ 68 w 30"/>
                <a:gd name="T11" fmla="*/ 21 h 24"/>
                <a:gd name="T12" fmla="*/ 70 w 30"/>
                <a:gd name="T13" fmla="*/ 45 h 24"/>
                <a:gd name="T14" fmla="*/ 61 w 30"/>
                <a:gd name="T15" fmla="*/ 45 h 24"/>
                <a:gd name="T16" fmla="*/ 61 w 30"/>
                <a:gd name="T17" fmla="*/ 50 h 24"/>
                <a:gd name="T18" fmla="*/ 54 w 30"/>
                <a:gd name="T19" fmla="*/ 50 h 24"/>
                <a:gd name="T20" fmla="*/ 44 w 30"/>
                <a:gd name="T21" fmla="*/ 55 h 24"/>
                <a:gd name="T22" fmla="*/ 37 w 30"/>
                <a:gd name="T23" fmla="*/ 48 h 24"/>
                <a:gd name="T24" fmla="*/ 28 w 30"/>
                <a:gd name="T25" fmla="*/ 38 h 24"/>
                <a:gd name="T26" fmla="*/ 23 w 30"/>
                <a:gd name="T27" fmla="*/ 33 h 24"/>
                <a:gd name="T28" fmla="*/ 9 w 30"/>
                <a:gd name="T29" fmla="*/ 31 h 24"/>
                <a:gd name="T30" fmla="*/ 0 w 30"/>
                <a:gd name="T31" fmla="*/ 24 h 24"/>
                <a:gd name="T32" fmla="*/ 28 w 30"/>
                <a:gd name="T33" fmla="*/ 29 h 24"/>
                <a:gd name="T34" fmla="*/ 30 w 30"/>
                <a:gd name="T35" fmla="*/ 17 h 24"/>
                <a:gd name="T36" fmla="*/ 21 w 30"/>
                <a:gd name="T37" fmla="*/ 7 h 24"/>
                <a:gd name="T38" fmla="*/ 23 w 30"/>
                <a:gd name="T39" fmla="*/ 12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 h="24">
                  <a:moveTo>
                    <a:pt x="10" y="5"/>
                  </a:moveTo>
                  <a:cubicBezTo>
                    <a:pt x="11" y="4"/>
                    <a:pt x="11" y="3"/>
                    <a:pt x="10" y="3"/>
                  </a:cubicBezTo>
                  <a:cubicBezTo>
                    <a:pt x="13" y="1"/>
                    <a:pt x="21" y="4"/>
                    <a:pt x="23" y="0"/>
                  </a:cubicBezTo>
                  <a:cubicBezTo>
                    <a:pt x="24" y="1"/>
                    <a:pt x="25" y="2"/>
                    <a:pt x="25" y="5"/>
                  </a:cubicBezTo>
                  <a:cubicBezTo>
                    <a:pt x="26" y="7"/>
                    <a:pt x="23" y="6"/>
                    <a:pt x="23" y="8"/>
                  </a:cubicBezTo>
                  <a:cubicBezTo>
                    <a:pt x="24" y="12"/>
                    <a:pt x="26" y="10"/>
                    <a:pt x="29" y="9"/>
                  </a:cubicBezTo>
                  <a:cubicBezTo>
                    <a:pt x="30" y="14"/>
                    <a:pt x="29" y="14"/>
                    <a:pt x="30" y="19"/>
                  </a:cubicBezTo>
                  <a:cubicBezTo>
                    <a:pt x="29" y="19"/>
                    <a:pt x="27" y="18"/>
                    <a:pt x="26" y="19"/>
                  </a:cubicBezTo>
                  <a:cubicBezTo>
                    <a:pt x="26" y="19"/>
                    <a:pt x="27" y="21"/>
                    <a:pt x="26" y="21"/>
                  </a:cubicBezTo>
                  <a:cubicBezTo>
                    <a:pt x="25" y="22"/>
                    <a:pt x="24" y="21"/>
                    <a:pt x="23" y="21"/>
                  </a:cubicBezTo>
                  <a:cubicBezTo>
                    <a:pt x="21" y="21"/>
                    <a:pt x="21" y="23"/>
                    <a:pt x="19" y="23"/>
                  </a:cubicBezTo>
                  <a:cubicBezTo>
                    <a:pt x="17" y="24"/>
                    <a:pt x="17" y="21"/>
                    <a:pt x="16" y="20"/>
                  </a:cubicBezTo>
                  <a:cubicBezTo>
                    <a:pt x="15" y="19"/>
                    <a:pt x="11" y="19"/>
                    <a:pt x="12" y="16"/>
                  </a:cubicBezTo>
                  <a:cubicBezTo>
                    <a:pt x="10" y="17"/>
                    <a:pt x="10" y="15"/>
                    <a:pt x="10" y="14"/>
                  </a:cubicBezTo>
                  <a:cubicBezTo>
                    <a:pt x="8" y="15"/>
                    <a:pt x="6" y="14"/>
                    <a:pt x="4" y="13"/>
                  </a:cubicBezTo>
                  <a:cubicBezTo>
                    <a:pt x="2" y="12"/>
                    <a:pt x="0" y="13"/>
                    <a:pt x="0" y="10"/>
                  </a:cubicBezTo>
                  <a:cubicBezTo>
                    <a:pt x="6" y="10"/>
                    <a:pt x="7" y="12"/>
                    <a:pt x="12" y="12"/>
                  </a:cubicBezTo>
                  <a:cubicBezTo>
                    <a:pt x="14" y="11"/>
                    <a:pt x="13" y="9"/>
                    <a:pt x="13" y="7"/>
                  </a:cubicBezTo>
                  <a:cubicBezTo>
                    <a:pt x="14" y="4"/>
                    <a:pt x="7" y="8"/>
                    <a:pt x="9" y="3"/>
                  </a:cubicBezTo>
                  <a:cubicBezTo>
                    <a:pt x="10" y="3"/>
                    <a:pt x="10" y="4"/>
                    <a:pt x="10" y="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7" name="Freeform 30"/>
            <p:cNvSpPr/>
            <p:nvPr/>
          </p:nvSpPr>
          <p:spPr bwMode="auto">
            <a:xfrm>
              <a:off x="9396043" y="1622703"/>
              <a:ext cx="102315" cy="45208"/>
            </a:xfrm>
            <a:custGeom>
              <a:avLst/>
              <a:gdLst>
                <a:gd name="T0" fmla="*/ 0 w 18"/>
                <a:gd name="T1" fmla="*/ 2 h 8"/>
                <a:gd name="T2" fmla="*/ 12 w 18"/>
                <a:gd name="T3" fmla="*/ 0 h 8"/>
                <a:gd name="T4" fmla="*/ 43 w 18"/>
                <a:gd name="T5" fmla="*/ 10 h 8"/>
                <a:gd name="T6" fmla="*/ 41 w 18"/>
                <a:gd name="T7" fmla="*/ 19 h 8"/>
                <a:gd name="T8" fmla="*/ 10 w 18"/>
                <a:gd name="T9" fmla="*/ 10 h 8"/>
                <a:gd name="T10" fmla="*/ 0 w 18"/>
                <a:gd name="T11" fmla="*/ 2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8">
                  <a:moveTo>
                    <a:pt x="0" y="1"/>
                  </a:moveTo>
                  <a:cubicBezTo>
                    <a:pt x="1" y="0"/>
                    <a:pt x="3" y="0"/>
                    <a:pt x="5" y="0"/>
                  </a:cubicBezTo>
                  <a:cubicBezTo>
                    <a:pt x="9" y="1"/>
                    <a:pt x="14" y="3"/>
                    <a:pt x="18" y="4"/>
                  </a:cubicBezTo>
                  <a:cubicBezTo>
                    <a:pt x="18" y="6"/>
                    <a:pt x="17" y="6"/>
                    <a:pt x="17" y="8"/>
                  </a:cubicBezTo>
                  <a:cubicBezTo>
                    <a:pt x="10" y="8"/>
                    <a:pt x="8" y="7"/>
                    <a:pt x="4" y="4"/>
                  </a:cubicBezTo>
                  <a:cubicBezTo>
                    <a:pt x="3" y="3"/>
                    <a:pt x="3" y="1"/>
                    <a:pt x="0"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8" name="Freeform 31"/>
            <p:cNvSpPr/>
            <p:nvPr/>
          </p:nvSpPr>
          <p:spPr bwMode="auto">
            <a:xfrm>
              <a:off x="5373600" y="1619248"/>
              <a:ext cx="66623" cy="28553"/>
            </a:xfrm>
            <a:custGeom>
              <a:avLst/>
              <a:gdLst>
                <a:gd name="T0" fmla="*/ 28 w 12"/>
                <a:gd name="T1" fmla="*/ 10 h 5"/>
                <a:gd name="T2" fmla="*/ 0 w 12"/>
                <a:gd name="T3" fmla="*/ 7 h 5"/>
                <a:gd name="T4" fmla="*/ 9 w 12"/>
                <a:gd name="T5" fmla="*/ 0 h 5"/>
                <a:gd name="T6" fmla="*/ 28 w 12"/>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5">
                  <a:moveTo>
                    <a:pt x="12" y="4"/>
                  </a:moveTo>
                  <a:cubicBezTo>
                    <a:pt x="11" y="5"/>
                    <a:pt x="3" y="4"/>
                    <a:pt x="0" y="3"/>
                  </a:cubicBezTo>
                  <a:cubicBezTo>
                    <a:pt x="1" y="1"/>
                    <a:pt x="4" y="2"/>
                    <a:pt x="4" y="0"/>
                  </a:cubicBezTo>
                  <a:cubicBezTo>
                    <a:pt x="7" y="1"/>
                    <a:pt x="12" y="0"/>
                    <a:pt x="12"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9" name="Freeform 32"/>
            <p:cNvSpPr/>
            <p:nvPr/>
          </p:nvSpPr>
          <p:spPr bwMode="auto">
            <a:xfrm>
              <a:off x="10126522" y="1767846"/>
              <a:ext cx="57106" cy="35690"/>
            </a:xfrm>
            <a:custGeom>
              <a:avLst/>
              <a:gdLst>
                <a:gd name="T0" fmla="*/ 22 w 10"/>
                <a:gd name="T1" fmla="*/ 13 h 6"/>
                <a:gd name="T2" fmla="*/ 0 w 10"/>
                <a:gd name="T3" fmla="*/ 5 h 6"/>
                <a:gd name="T4" fmla="*/ 22 w 10"/>
                <a:gd name="T5" fmla="*/ 13 h 6"/>
                <a:gd name="T6" fmla="*/ 0 60000 65536"/>
                <a:gd name="T7" fmla="*/ 0 60000 65536"/>
                <a:gd name="T8" fmla="*/ 0 60000 65536"/>
              </a:gdLst>
              <a:ahLst/>
              <a:cxnLst>
                <a:cxn ang="T6">
                  <a:pos x="T0" y="T1"/>
                </a:cxn>
                <a:cxn ang="T7">
                  <a:pos x="T2" y="T3"/>
                </a:cxn>
                <a:cxn ang="T8">
                  <a:pos x="T4" y="T5"/>
                </a:cxn>
              </a:cxnLst>
              <a:rect l="0" t="0" r="r" b="b"/>
              <a:pathLst>
                <a:path w="10" h="6">
                  <a:moveTo>
                    <a:pt x="9" y="5"/>
                  </a:moveTo>
                  <a:cubicBezTo>
                    <a:pt x="4" y="6"/>
                    <a:pt x="5" y="2"/>
                    <a:pt x="0" y="2"/>
                  </a:cubicBezTo>
                  <a:cubicBezTo>
                    <a:pt x="2" y="0"/>
                    <a:pt x="10" y="1"/>
                    <a:pt x="9" y="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0" name="Freeform 33"/>
            <p:cNvSpPr/>
            <p:nvPr/>
          </p:nvSpPr>
          <p:spPr bwMode="auto">
            <a:xfrm>
              <a:off x="10088451" y="1808297"/>
              <a:ext cx="78521" cy="38071"/>
            </a:xfrm>
            <a:custGeom>
              <a:avLst/>
              <a:gdLst>
                <a:gd name="T0" fmla="*/ 33 w 14"/>
                <a:gd name="T1" fmla="*/ 9 h 7"/>
                <a:gd name="T2" fmla="*/ 5 w 14"/>
                <a:gd name="T3" fmla="*/ 9 h 7"/>
                <a:gd name="T4" fmla="*/ 14 w 14"/>
                <a:gd name="T5" fmla="*/ 0 h 7"/>
                <a:gd name="T6" fmla="*/ 33 w 14"/>
                <a:gd name="T7" fmla="*/ 9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7">
                  <a:moveTo>
                    <a:pt x="14" y="4"/>
                  </a:moveTo>
                  <a:cubicBezTo>
                    <a:pt x="13" y="7"/>
                    <a:pt x="4" y="7"/>
                    <a:pt x="2" y="4"/>
                  </a:cubicBezTo>
                  <a:cubicBezTo>
                    <a:pt x="0" y="0"/>
                    <a:pt x="6" y="3"/>
                    <a:pt x="6" y="0"/>
                  </a:cubicBezTo>
                  <a:cubicBezTo>
                    <a:pt x="8" y="2"/>
                    <a:pt x="10" y="3"/>
                    <a:pt x="14"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1" name="Freeform 34"/>
            <p:cNvSpPr/>
            <p:nvPr/>
          </p:nvSpPr>
          <p:spPr bwMode="auto">
            <a:xfrm>
              <a:off x="2877600" y="1833395"/>
              <a:ext cx="49968" cy="38071"/>
            </a:xfrm>
            <a:custGeom>
              <a:avLst/>
              <a:gdLst>
                <a:gd name="T0" fmla="*/ 9 w 9"/>
                <a:gd name="T1" fmla="*/ 0 h 7"/>
                <a:gd name="T2" fmla="*/ 21 w 9"/>
                <a:gd name="T3" fmla="*/ 11 h 7"/>
                <a:gd name="T4" fmla="*/ 7 w 9"/>
                <a:gd name="T5" fmla="*/ 16 h 7"/>
                <a:gd name="T6" fmla="*/ 5 w 9"/>
                <a:gd name="T7" fmla="*/ 2 h 7"/>
                <a:gd name="T8" fmla="*/ 9 w 9"/>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
                  <a:moveTo>
                    <a:pt x="4" y="0"/>
                  </a:moveTo>
                  <a:cubicBezTo>
                    <a:pt x="7" y="0"/>
                    <a:pt x="9" y="2"/>
                    <a:pt x="9" y="5"/>
                  </a:cubicBezTo>
                  <a:cubicBezTo>
                    <a:pt x="6" y="4"/>
                    <a:pt x="3" y="4"/>
                    <a:pt x="3" y="7"/>
                  </a:cubicBezTo>
                  <a:cubicBezTo>
                    <a:pt x="0" y="7"/>
                    <a:pt x="2" y="3"/>
                    <a:pt x="2" y="1"/>
                  </a:cubicBezTo>
                  <a:cubicBezTo>
                    <a:pt x="3" y="1"/>
                    <a:pt x="4" y="1"/>
                    <a:pt x="4"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2" name="Freeform 35"/>
            <p:cNvSpPr/>
            <p:nvPr/>
          </p:nvSpPr>
          <p:spPr bwMode="auto">
            <a:xfrm>
              <a:off x="8648909" y="1858264"/>
              <a:ext cx="49968" cy="40449"/>
            </a:xfrm>
            <a:custGeom>
              <a:avLst/>
              <a:gdLst>
                <a:gd name="T0" fmla="*/ 21 w 9"/>
                <a:gd name="T1" fmla="*/ 12 h 7"/>
                <a:gd name="T2" fmla="*/ 0 w 9"/>
                <a:gd name="T3" fmla="*/ 17 h 7"/>
                <a:gd name="T4" fmla="*/ 21 w 9"/>
                <a:gd name="T5" fmla="*/ 12 h 7"/>
                <a:gd name="T6" fmla="*/ 0 60000 65536"/>
                <a:gd name="T7" fmla="*/ 0 60000 65536"/>
                <a:gd name="T8" fmla="*/ 0 60000 65536"/>
              </a:gdLst>
              <a:ahLst/>
              <a:cxnLst>
                <a:cxn ang="T6">
                  <a:pos x="T0" y="T1"/>
                </a:cxn>
                <a:cxn ang="T7">
                  <a:pos x="T2" y="T3"/>
                </a:cxn>
                <a:cxn ang="T8">
                  <a:pos x="T4" y="T5"/>
                </a:cxn>
              </a:cxnLst>
              <a:rect l="0" t="0" r="r" b="b"/>
              <a:pathLst>
                <a:path w="9" h="7">
                  <a:moveTo>
                    <a:pt x="9" y="5"/>
                  </a:moveTo>
                  <a:cubicBezTo>
                    <a:pt x="5" y="5"/>
                    <a:pt x="3" y="6"/>
                    <a:pt x="0" y="7"/>
                  </a:cubicBezTo>
                  <a:cubicBezTo>
                    <a:pt x="1" y="4"/>
                    <a:pt x="9" y="0"/>
                    <a:pt x="9" y="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3" name="Freeform 36"/>
            <p:cNvSpPr/>
            <p:nvPr/>
          </p:nvSpPr>
          <p:spPr bwMode="auto">
            <a:xfrm>
              <a:off x="9479322" y="1886817"/>
              <a:ext cx="85659" cy="49967"/>
            </a:xfrm>
            <a:custGeom>
              <a:avLst/>
              <a:gdLst>
                <a:gd name="T0" fmla="*/ 29 w 15"/>
                <a:gd name="T1" fmla="*/ 5 h 9"/>
                <a:gd name="T2" fmla="*/ 34 w 15"/>
                <a:gd name="T3" fmla="*/ 21 h 9"/>
                <a:gd name="T4" fmla="*/ 5 w 15"/>
                <a:gd name="T5" fmla="*/ 14 h 9"/>
                <a:gd name="T6" fmla="*/ 10 w 15"/>
                <a:gd name="T7" fmla="*/ 5 h 9"/>
                <a:gd name="T8" fmla="*/ 29 w 15"/>
                <a:gd name="T9" fmla="*/ 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9">
                  <a:moveTo>
                    <a:pt x="12" y="2"/>
                  </a:moveTo>
                  <a:cubicBezTo>
                    <a:pt x="14" y="3"/>
                    <a:pt x="15" y="7"/>
                    <a:pt x="14" y="9"/>
                  </a:cubicBezTo>
                  <a:cubicBezTo>
                    <a:pt x="9" y="8"/>
                    <a:pt x="3" y="9"/>
                    <a:pt x="2" y="6"/>
                  </a:cubicBezTo>
                  <a:cubicBezTo>
                    <a:pt x="0" y="2"/>
                    <a:pt x="6" y="5"/>
                    <a:pt x="4" y="2"/>
                  </a:cubicBezTo>
                  <a:cubicBezTo>
                    <a:pt x="8" y="0"/>
                    <a:pt x="12" y="3"/>
                    <a:pt x="12"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4" name="Freeform 37"/>
            <p:cNvSpPr/>
            <p:nvPr/>
          </p:nvSpPr>
          <p:spPr bwMode="auto">
            <a:xfrm>
              <a:off x="9453149" y="2027203"/>
              <a:ext cx="99935" cy="45208"/>
            </a:xfrm>
            <a:custGeom>
              <a:avLst/>
              <a:gdLst>
                <a:gd name="T0" fmla="*/ 37 w 18"/>
                <a:gd name="T1" fmla="*/ 10 h 8"/>
                <a:gd name="T2" fmla="*/ 28 w 18"/>
                <a:gd name="T3" fmla="*/ 14 h 8"/>
                <a:gd name="T4" fmla="*/ 16 w 18"/>
                <a:gd name="T5" fmla="*/ 17 h 8"/>
                <a:gd name="T6" fmla="*/ 5 w 18"/>
                <a:gd name="T7" fmla="*/ 14 h 8"/>
                <a:gd name="T8" fmla="*/ 7 w 18"/>
                <a:gd name="T9" fmla="*/ 5 h 8"/>
                <a:gd name="T10" fmla="*/ 16 w 18"/>
                <a:gd name="T11" fmla="*/ 0 h 8"/>
                <a:gd name="T12" fmla="*/ 37 w 18"/>
                <a:gd name="T13" fmla="*/ 1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8">
                  <a:moveTo>
                    <a:pt x="16" y="4"/>
                  </a:moveTo>
                  <a:cubicBezTo>
                    <a:pt x="18" y="7"/>
                    <a:pt x="13" y="6"/>
                    <a:pt x="12" y="6"/>
                  </a:cubicBezTo>
                  <a:cubicBezTo>
                    <a:pt x="11" y="6"/>
                    <a:pt x="8" y="8"/>
                    <a:pt x="7" y="7"/>
                  </a:cubicBezTo>
                  <a:cubicBezTo>
                    <a:pt x="6" y="6"/>
                    <a:pt x="4" y="7"/>
                    <a:pt x="2" y="6"/>
                  </a:cubicBezTo>
                  <a:cubicBezTo>
                    <a:pt x="0" y="3"/>
                    <a:pt x="7" y="4"/>
                    <a:pt x="3" y="2"/>
                  </a:cubicBezTo>
                  <a:cubicBezTo>
                    <a:pt x="4" y="1"/>
                    <a:pt x="7" y="2"/>
                    <a:pt x="7" y="0"/>
                  </a:cubicBezTo>
                  <a:cubicBezTo>
                    <a:pt x="10" y="1"/>
                    <a:pt x="14" y="2"/>
                    <a:pt x="16"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5" name="Freeform 38"/>
            <p:cNvSpPr/>
            <p:nvPr/>
          </p:nvSpPr>
          <p:spPr bwMode="auto">
            <a:xfrm>
              <a:off x="9453149" y="2100964"/>
              <a:ext cx="49968" cy="21414"/>
            </a:xfrm>
            <a:custGeom>
              <a:avLst/>
              <a:gdLst>
                <a:gd name="T0" fmla="*/ 16 w 9"/>
                <a:gd name="T1" fmla="*/ 9 h 4"/>
                <a:gd name="T2" fmla="*/ 5 w 9"/>
                <a:gd name="T3" fmla="*/ 9 h 4"/>
                <a:gd name="T4" fmla="*/ 16 w 9"/>
                <a:gd name="T5" fmla="*/ 9 h 4"/>
                <a:gd name="T6" fmla="*/ 0 60000 65536"/>
                <a:gd name="T7" fmla="*/ 0 60000 65536"/>
                <a:gd name="T8" fmla="*/ 0 60000 65536"/>
              </a:gdLst>
              <a:ahLst/>
              <a:cxnLst>
                <a:cxn ang="T6">
                  <a:pos x="T0" y="T1"/>
                </a:cxn>
                <a:cxn ang="T7">
                  <a:pos x="T2" y="T3"/>
                </a:cxn>
                <a:cxn ang="T8">
                  <a:pos x="T4" y="T5"/>
                </a:cxn>
              </a:cxnLst>
              <a:rect l="0" t="0" r="r" b="b"/>
              <a:pathLst>
                <a:path w="9" h="4">
                  <a:moveTo>
                    <a:pt x="7" y="4"/>
                  </a:moveTo>
                  <a:cubicBezTo>
                    <a:pt x="5" y="2"/>
                    <a:pt x="5" y="4"/>
                    <a:pt x="2" y="4"/>
                  </a:cubicBezTo>
                  <a:cubicBezTo>
                    <a:pt x="0" y="0"/>
                    <a:pt x="9" y="0"/>
                    <a:pt x="7"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6" name="Freeform 39"/>
            <p:cNvSpPr/>
            <p:nvPr/>
          </p:nvSpPr>
          <p:spPr bwMode="auto">
            <a:xfrm>
              <a:off x="9305626" y="2129517"/>
              <a:ext cx="57106" cy="33312"/>
            </a:xfrm>
            <a:custGeom>
              <a:avLst/>
              <a:gdLst>
                <a:gd name="T0" fmla="*/ 19 w 10"/>
                <a:gd name="T1" fmla="*/ 2 h 6"/>
                <a:gd name="T2" fmla="*/ 22 w 10"/>
                <a:gd name="T3" fmla="*/ 7 h 6"/>
                <a:gd name="T4" fmla="*/ 12 w 10"/>
                <a:gd name="T5" fmla="*/ 9 h 6"/>
                <a:gd name="T6" fmla="*/ 0 w 10"/>
                <a:gd name="T7" fmla="*/ 9 h 6"/>
                <a:gd name="T8" fmla="*/ 19 w 10"/>
                <a:gd name="T9" fmla="*/ 2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6">
                  <a:moveTo>
                    <a:pt x="8" y="1"/>
                  </a:moveTo>
                  <a:cubicBezTo>
                    <a:pt x="8" y="2"/>
                    <a:pt x="8" y="3"/>
                    <a:pt x="9" y="3"/>
                  </a:cubicBezTo>
                  <a:cubicBezTo>
                    <a:pt x="10" y="5"/>
                    <a:pt x="5" y="3"/>
                    <a:pt x="5" y="4"/>
                  </a:cubicBezTo>
                  <a:cubicBezTo>
                    <a:pt x="3" y="6"/>
                    <a:pt x="4" y="4"/>
                    <a:pt x="0" y="4"/>
                  </a:cubicBezTo>
                  <a:cubicBezTo>
                    <a:pt x="2" y="3"/>
                    <a:pt x="4" y="0"/>
                    <a:pt x="8"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7" name="Freeform 40"/>
            <p:cNvSpPr/>
            <p:nvPr/>
          </p:nvSpPr>
          <p:spPr bwMode="auto">
            <a:xfrm>
              <a:off x="9407940" y="2162829"/>
              <a:ext cx="16657" cy="33312"/>
            </a:xfrm>
            <a:custGeom>
              <a:avLst/>
              <a:gdLst>
                <a:gd name="T0" fmla="*/ 2 w 3"/>
                <a:gd name="T1" fmla="*/ 0 h 6"/>
                <a:gd name="T2" fmla="*/ 7 w 3"/>
                <a:gd name="T3" fmla="*/ 9 h 6"/>
                <a:gd name="T4" fmla="*/ 2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1" y="0"/>
                  </a:moveTo>
                  <a:cubicBezTo>
                    <a:pt x="3" y="0"/>
                    <a:pt x="3" y="2"/>
                    <a:pt x="3" y="4"/>
                  </a:cubicBezTo>
                  <a:cubicBezTo>
                    <a:pt x="0" y="6"/>
                    <a:pt x="1" y="2"/>
                    <a:pt x="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8" name="Freeform 41"/>
            <p:cNvSpPr/>
            <p:nvPr/>
          </p:nvSpPr>
          <p:spPr bwMode="auto">
            <a:xfrm>
              <a:off x="1309568" y="2433007"/>
              <a:ext cx="118971" cy="142765"/>
            </a:xfrm>
            <a:custGeom>
              <a:avLst/>
              <a:gdLst>
                <a:gd name="T0" fmla="*/ 19 w 21"/>
                <a:gd name="T1" fmla="*/ 0 h 25"/>
                <a:gd name="T2" fmla="*/ 21 w 21"/>
                <a:gd name="T3" fmla="*/ 2 h 25"/>
                <a:gd name="T4" fmla="*/ 40 w 21"/>
                <a:gd name="T5" fmla="*/ 2 h 25"/>
                <a:gd name="T6" fmla="*/ 50 w 21"/>
                <a:gd name="T7" fmla="*/ 10 h 25"/>
                <a:gd name="T8" fmla="*/ 45 w 21"/>
                <a:gd name="T9" fmla="*/ 14 h 25"/>
                <a:gd name="T10" fmla="*/ 40 w 21"/>
                <a:gd name="T11" fmla="*/ 17 h 25"/>
                <a:gd name="T12" fmla="*/ 45 w 21"/>
                <a:gd name="T13" fmla="*/ 31 h 25"/>
                <a:gd name="T14" fmla="*/ 43 w 21"/>
                <a:gd name="T15" fmla="*/ 46 h 25"/>
                <a:gd name="T16" fmla="*/ 29 w 21"/>
                <a:gd name="T17" fmla="*/ 46 h 25"/>
                <a:gd name="T18" fmla="*/ 26 w 21"/>
                <a:gd name="T19" fmla="*/ 53 h 25"/>
                <a:gd name="T20" fmla="*/ 21 w 21"/>
                <a:gd name="T21" fmla="*/ 60 h 25"/>
                <a:gd name="T22" fmla="*/ 5 w 21"/>
                <a:gd name="T23" fmla="*/ 60 h 25"/>
                <a:gd name="T24" fmla="*/ 10 w 21"/>
                <a:gd name="T25" fmla="*/ 43 h 25"/>
                <a:gd name="T26" fmla="*/ 10 w 21"/>
                <a:gd name="T27" fmla="*/ 31 h 25"/>
                <a:gd name="T28" fmla="*/ 5 w 21"/>
                <a:gd name="T29" fmla="*/ 17 h 25"/>
                <a:gd name="T30" fmla="*/ 14 w 21"/>
                <a:gd name="T31" fmla="*/ 19 h 25"/>
                <a:gd name="T32" fmla="*/ 19 w 21"/>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5">
                  <a:moveTo>
                    <a:pt x="8" y="0"/>
                  </a:moveTo>
                  <a:cubicBezTo>
                    <a:pt x="9" y="0"/>
                    <a:pt x="9" y="1"/>
                    <a:pt x="9" y="1"/>
                  </a:cubicBezTo>
                  <a:cubicBezTo>
                    <a:pt x="9" y="3"/>
                    <a:pt x="14" y="0"/>
                    <a:pt x="17" y="1"/>
                  </a:cubicBezTo>
                  <a:cubicBezTo>
                    <a:pt x="17" y="3"/>
                    <a:pt x="18" y="4"/>
                    <a:pt x="21" y="4"/>
                  </a:cubicBezTo>
                  <a:cubicBezTo>
                    <a:pt x="21" y="5"/>
                    <a:pt x="20" y="6"/>
                    <a:pt x="19" y="6"/>
                  </a:cubicBezTo>
                  <a:cubicBezTo>
                    <a:pt x="19" y="7"/>
                    <a:pt x="18" y="7"/>
                    <a:pt x="17" y="7"/>
                  </a:cubicBezTo>
                  <a:cubicBezTo>
                    <a:pt x="17" y="10"/>
                    <a:pt x="19" y="10"/>
                    <a:pt x="19" y="13"/>
                  </a:cubicBezTo>
                  <a:cubicBezTo>
                    <a:pt x="19" y="15"/>
                    <a:pt x="18" y="16"/>
                    <a:pt x="18" y="19"/>
                  </a:cubicBezTo>
                  <a:cubicBezTo>
                    <a:pt x="16" y="19"/>
                    <a:pt x="14" y="19"/>
                    <a:pt x="12" y="19"/>
                  </a:cubicBezTo>
                  <a:cubicBezTo>
                    <a:pt x="11" y="19"/>
                    <a:pt x="12" y="21"/>
                    <a:pt x="11" y="22"/>
                  </a:cubicBezTo>
                  <a:cubicBezTo>
                    <a:pt x="11" y="23"/>
                    <a:pt x="8" y="23"/>
                    <a:pt x="9" y="25"/>
                  </a:cubicBezTo>
                  <a:cubicBezTo>
                    <a:pt x="6" y="25"/>
                    <a:pt x="4" y="25"/>
                    <a:pt x="2" y="25"/>
                  </a:cubicBezTo>
                  <a:cubicBezTo>
                    <a:pt x="2" y="22"/>
                    <a:pt x="0" y="17"/>
                    <a:pt x="4" y="18"/>
                  </a:cubicBezTo>
                  <a:cubicBezTo>
                    <a:pt x="4" y="14"/>
                    <a:pt x="2" y="15"/>
                    <a:pt x="4" y="13"/>
                  </a:cubicBezTo>
                  <a:cubicBezTo>
                    <a:pt x="5" y="9"/>
                    <a:pt x="1" y="11"/>
                    <a:pt x="2" y="7"/>
                  </a:cubicBezTo>
                  <a:cubicBezTo>
                    <a:pt x="4" y="7"/>
                    <a:pt x="5" y="8"/>
                    <a:pt x="6" y="8"/>
                  </a:cubicBezTo>
                  <a:cubicBezTo>
                    <a:pt x="9" y="8"/>
                    <a:pt x="7" y="2"/>
                    <a:pt x="8"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9" name="Freeform 42"/>
            <p:cNvSpPr/>
            <p:nvPr/>
          </p:nvSpPr>
          <p:spPr bwMode="auto">
            <a:xfrm>
              <a:off x="7130845" y="2443599"/>
              <a:ext cx="33312" cy="33312"/>
            </a:xfrm>
            <a:custGeom>
              <a:avLst/>
              <a:gdLst>
                <a:gd name="T0" fmla="*/ 12 w 6"/>
                <a:gd name="T1" fmla="*/ 0 h 6"/>
                <a:gd name="T2" fmla="*/ 9 w 6"/>
                <a:gd name="T3" fmla="*/ 7 h 6"/>
                <a:gd name="T4" fmla="*/ 0 w 6"/>
                <a:gd name="T5" fmla="*/ 9 h 6"/>
                <a:gd name="T6" fmla="*/ 12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5" y="0"/>
                  </a:moveTo>
                  <a:cubicBezTo>
                    <a:pt x="6" y="2"/>
                    <a:pt x="5" y="2"/>
                    <a:pt x="4" y="3"/>
                  </a:cubicBezTo>
                  <a:cubicBezTo>
                    <a:pt x="3" y="5"/>
                    <a:pt x="2" y="6"/>
                    <a:pt x="0" y="4"/>
                  </a:cubicBezTo>
                  <a:cubicBezTo>
                    <a:pt x="0" y="1"/>
                    <a:pt x="3" y="1"/>
                    <a:pt x="5"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0" name="Freeform 43"/>
            <p:cNvSpPr/>
            <p:nvPr/>
          </p:nvSpPr>
          <p:spPr bwMode="auto">
            <a:xfrm>
              <a:off x="7989811" y="2472152"/>
              <a:ext cx="45210" cy="66624"/>
            </a:xfrm>
            <a:custGeom>
              <a:avLst/>
              <a:gdLst>
                <a:gd name="T0" fmla="*/ 5 w 8"/>
                <a:gd name="T1" fmla="*/ 0 h 12"/>
                <a:gd name="T2" fmla="*/ 19 w 8"/>
                <a:gd name="T3" fmla="*/ 19 h 12"/>
                <a:gd name="T4" fmla="*/ 7 w 8"/>
                <a:gd name="T5" fmla="*/ 14 h 12"/>
                <a:gd name="T6" fmla="*/ 5 w 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2">
                  <a:moveTo>
                    <a:pt x="2" y="0"/>
                  </a:moveTo>
                  <a:cubicBezTo>
                    <a:pt x="4" y="2"/>
                    <a:pt x="5" y="7"/>
                    <a:pt x="8" y="8"/>
                  </a:cubicBezTo>
                  <a:cubicBezTo>
                    <a:pt x="6" y="12"/>
                    <a:pt x="3" y="8"/>
                    <a:pt x="3" y="6"/>
                  </a:cubicBezTo>
                  <a:cubicBezTo>
                    <a:pt x="0" y="6"/>
                    <a:pt x="0" y="1"/>
                    <a:pt x="2"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1" name="Freeform 44"/>
            <p:cNvSpPr/>
            <p:nvPr/>
          </p:nvSpPr>
          <p:spPr bwMode="auto">
            <a:xfrm>
              <a:off x="5406912" y="2440144"/>
              <a:ext cx="69004" cy="309323"/>
            </a:xfrm>
            <a:custGeom>
              <a:avLst/>
              <a:gdLst>
                <a:gd name="T0" fmla="*/ 10 w 12"/>
                <a:gd name="T1" fmla="*/ 14 h 55"/>
                <a:gd name="T2" fmla="*/ 15 w 12"/>
                <a:gd name="T3" fmla="*/ 33 h 55"/>
                <a:gd name="T4" fmla="*/ 17 w 12"/>
                <a:gd name="T5" fmla="*/ 45 h 55"/>
                <a:gd name="T6" fmla="*/ 17 w 12"/>
                <a:gd name="T7" fmla="*/ 54 h 55"/>
                <a:gd name="T8" fmla="*/ 19 w 12"/>
                <a:gd name="T9" fmla="*/ 76 h 55"/>
                <a:gd name="T10" fmla="*/ 29 w 12"/>
                <a:gd name="T11" fmla="*/ 87 h 55"/>
                <a:gd name="T12" fmla="*/ 17 w 12"/>
                <a:gd name="T13" fmla="*/ 90 h 55"/>
                <a:gd name="T14" fmla="*/ 17 w 12"/>
                <a:gd name="T15" fmla="*/ 109 h 55"/>
                <a:gd name="T16" fmla="*/ 12 w 12"/>
                <a:gd name="T17" fmla="*/ 109 h 55"/>
                <a:gd name="T18" fmla="*/ 17 w 12"/>
                <a:gd name="T19" fmla="*/ 128 h 55"/>
                <a:gd name="T20" fmla="*/ 2 w 12"/>
                <a:gd name="T21" fmla="*/ 125 h 55"/>
                <a:gd name="T22" fmla="*/ 7 w 12"/>
                <a:gd name="T23" fmla="*/ 109 h 55"/>
                <a:gd name="T24" fmla="*/ 0 w 12"/>
                <a:gd name="T25" fmla="*/ 102 h 55"/>
                <a:gd name="T26" fmla="*/ 7 w 12"/>
                <a:gd name="T27" fmla="*/ 66 h 55"/>
                <a:gd name="T28" fmla="*/ 0 w 12"/>
                <a:gd name="T29" fmla="*/ 54 h 55"/>
                <a:gd name="T30" fmla="*/ 0 w 12"/>
                <a:gd name="T31" fmla="*/ 33 h 55"/>
                <a:gd name="T32" fmla="*/ 10 w 12"/>
                <a:gd name="T33" fmla="*/ 26 h 55"/>
                <a:gd name="T34" fmla="*/ 12 w 12"/>
                <a:gd name="T35" fmla="*/ 17 h 55"/>
                <a:gd name="T36" fmla="*/ 10 w 12"/>
                <a:gd name="T37" fmla="*/ 14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 h="55">
                  <a:moveTo>
                    <a:pt x="4" y="6"/>
                  </a:moveTo>
                  <a:cubicBezTo>
                    <a:pt x="9" y="0"/>
                    <a:pt x="4" y="13"/>
                    <a:pt x="6" y="14"/>
                  </a:cubicBezTo>
                  <a:cubicBezTo>
                    <a:pt x="8" y="16"/>
                    <a:pt x="5" y="16"/>
                    <a:pt x="7" y="19"/>
                  </a:cubicBezTo>
                  <a:cubicBezTo>
                    <a:pt x="9" y="21"/>
                    <a:pt x="7" y="21"/>
                    <a:pt x="7" y="23"/>
                  </a:cubicBezTo>
                  <a:cubicBezTo>
                    <a:pt x="7" y="24"/>
                    <a:pt x="10" y="28"/>
                    <a:pt x="8" y="32"/>
                  </a:cubicBezTo>
                  <a:cubicBezTo>
                    <a:pt x="8" y="35"/>
                    <a:pt x="10" y="36"/>
                    <a:pt x="12" y="37"/>
                  </a:cubicBezTo>
                  <a:cubicBezTo>
                    <a:pt x="12" y="39"/>
                    <a:pt x="9" y="39"/>
                    <a:pt x="7" y="38"/>
                  </a:cubicBezTo>
                  <a:cubicBezTo>
                    <a:pt x="7" y="41"/>
                    <a:pt x="7" y="46"/>
                    <a:pt x="7" y="46"/>
                  </a:cubicBezTo>
                  <a:cubicBezTo>
                    <a:pt x="7" y="46"/>
                    <a:pt x="5" y="46"/>
                    <a:pt x="5" y="46"/>
                  </a:cubicBezTo>
                  <a:cubicBezTo>
                    <a:pt x="5" y="49"/>
                    <a:pt x="8" y="50"/>
                    <a:pt x="7" y="54"/>
                  </a:cubicBezTo>
                  <a:cubicBezTo>
                    <a:pt x="4" y="53"/>
                    <a:pt x="4" y="55"/>
                    <a:pt x="1" y="53"/>
                  </a:cubicBezTo>
                  <a:cubicBezTo>
                    <a:pt x="4" y="50"/>
                    <a:pt x="1" y="50"/>
                    <a:pt x="3" y="46"/>
                  </a:cubicBezTo>
                  <a:cubicBezTo>
                    <a:pt x="3" y="44"/>
                    <a:pt x="2" y="43"/>
                    <a:pt x="0" y="43"/>
                  </a:cubicBezTo>
                  <a:cubicBezTo>
                    <a:pt x="1" y="40"/>
                    <a:pt x="4" y="35"/>
                    <a:pt x="3" y="28"/>
                  </a:cubicBezTo>
                  <a:cubicBezTo>
                    <a:pt x="2" y="26"/>
                    <a:pt x="0" y="25"/>
                    <a:pt x="0" y="23"/>
                  </a:cubicBezTo>
                  <a:cubicBezTo>
                    <a:pt x="0" y="19"/>
                    <a:pt x="3" y="17"/>
                    <a:pt x="0" y="14"/>
                  </a:cubicBezTo>
                  <a:cubicBezTo>
                    <a:pt x="1" y="13"/>
                    <a:pt x="2" y="11"/>
                    <a:pt x="4" y="11"/>
                  </a:cubicBezTo>
                  <a:cubicBezTo>
                    <a:pt x="4" y="9"/>
                    <a:pt x="4" y="7"/>
                    <a:pt x="5" y="7"/>
                  </a:cubicBezTo>
                  <a:cubicBezTo>
                    <a:pt x="5" y="6"/>
                    <a:pt x="4" y="6"/>
                    <a:pt x="4" y="6"/>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2" name="Freeform 45"/>
            <p:cNvSpPr/>
            <p:nvPr/>
          </p:nvSpPr>
          <p:spPr bwMode="auto">
            <a:xfrm>
              <a:off x="7073739" y="2476911"/>
              <a:ext cx="23794" cy="28553"/>
            </a:xfrm>
            <a:custGeom>
              <a:avLst/>
              <a:gdLst>
                <a:gd name="T0" fmla="*/ 3 w 4"/>
                <a:gd name="T1" fmla="*/ 0 h 5"/>
                <a:gd name="T2" fmla="*/ 0 w 4"/>
                <a:gd name="T3" fmla="*/ 10 h 5"/>
                <a:gd name="T4" fmla="*/ 0 w 4"/>
                <a:gd name="T5" fmla="*/ 2 h 5"/>
                <a:gd name="T6" fmla="*/ 3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1" y="0"/>
                  </a:moveTo>
                  <a:cubicBezTo>
                    <a:pt x="4" y="0"/>
                    <a:pt x="3" y="5"/>
                    <a:pt x="0" y="4"/>
                  </a:cubicBezTo>
                  <a:cubicBezTo>
                    <a:pt x="0" y="3"/>
                    <a:pt x="0" y="2"/>
                    <a:pt x="0" y="1"/>
                  </a:cubicBezTo>
                  <a:cubicBezTo>
                    <a:pt x="1" y="2"/>
                    <a:pt x="1" y="1"/>
                    <a:pt x="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3" name="Freeform 46"/>
            <p:cNvSpPr/>
            <p:nvPr/>
          </p:nvSpPr>
          <p:spPr bwMode="auto">
            <a:xfrm>
              <a:off x="9969480" y="2583985"/>
              <a:ext cx="197492" cy="168937"/>
            </a:xfrm>
            <a:custGeom>
              <a:avLst/>
              <a:gdLst>
                <a:gd name="T0" fmla="*/ 36 w 35"/>
                <a:gd name="T1" fmla="*/ 0 h 30"/>
                <a:gd name="T2" fmla="*/ 45 w 35"/>
                <a:gd name="T3" fmla="*/ 5 h 30"/>
                <a:gd name="T4" fmla="*/ 40 w 35"/>
                <a:gd name="T5" fmla="*/ 17 h 30"/>
                <a:gd name="T6" fmla="*/ 52 w 35"/>
                <a:gd name="T7" fmla="*/ 21 h 30"/>
                <a:gd name="T8" fmla="*/ 69 w 35"/>
                <a:gd name="T9" fmla="*/ 28 h 30"/>
                <a:gd name="T10" fmla="*/ 66 w 35"/>
                <a:gd name="T11" fmla="*/ 38 h 30"/>
                <a:gd name="T12" fmla="*/ 74 w 35"/>
                <a:gd name="T13" fmla="*/ 43 h 30"/>
                <a:gd name="T14" fmla="*/ 81 w 35"/>
                <a:gd name="T15" fmla="*/ 50 h 30"/>
                <a:gd name="T16" fmla="*/ 74 w 35"/>
                <a:gd name="T17" fmla="*/ 64 h 30"/>
                <a:gd name="T18" fmla="*/ 71 w 35"/>
                <a:gd name="T19" fmla="*/ 59 h 30"/>
                <a:gd name="T20" fmla="*/ 55 w 35"/>
                <a:gd name="T21" fmla="*/ 59 h 30"/>
                <a:gd name="T22" fmla="*/ 45 w 35"/>
                <a:gd name="T23" fmla="*/ 69 h 30"/>
                <a:gd name="T24" fmla="*/ 38 w 35"/>
                <a:gd name="T25" fmla="*/ 62 h 30"/>
                <a:gd name="T26" fmla="*/ 31 w 35"/>
                <a:gd name="T27" fmla="*/ 59 h 30"/>
                <a:gd name="T28" fmla="*/ 19 w 35"/>
                <a:gd name="T29" fmla="*/ 50 h 30"/>
                <a:gd name="T30" fmla="*/ 0 w 35"/>
                <a:gd name="T31" fmla="*/ 52 h 30"/>
                <a:gd name="T32" fmla="*/ 2 w 35"/>
                <a:gd name="T33" fmla="*/ 43 h 30"/>
                <a:gd name="T34" fmla="*/ 14 w 35"/>
                <a:gd name="T35" fmla="*/ 36 h 30"/>
                <a:gd name="T36" fmla="*/ 19 w 35"/>
                <a:gd name="T37" fmla="*/ 26 h 30"/>
                <a:gd name="T38" fmla="*/ 21 w 35"/>
                <a:gd name="T39" fmla="*/ 12 h 30"/>
                <a:gd name="T40" fmla="*/ 26 w 35"/>
                <a:gd name="T41" fmla="*/ 12 h 30"/>
                <a:gd name="T42" fmla="*/ 26 w 35"/>
                <a:gd name="T43" fmla="*/ 5 h 30"/>
                <a:gd name="T44" fmla="*/ 36 w 35"/>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 h="30">
                  <a:moveTo>
                    <a:pt x="15" y="0"/>
                  </a:moveTo>
                  <a:cubicBezTo>
                    <a:pt x="17" y="0"/>
                    <a:pt x="17" y="2"/>
                    <a:pt x="19" y="2"/>
                  </a:cubicBezTo>
                  <a:cubicBezTo>
                    <a:pt x="18" y="5"/>
                    <a:pt x="15" y="5"/>
                    <a:pt x="17" y="7"/>
                  </a:cubicBezTo>
                  <a:cubicBezTo>
                    <a:pt x="17" y="10"/>
                    <a:pt x="20" y="8"/>
                    <a:pt x="22" y="9"/>
                  </a:cubicBezTo>
                  <a:cubicBezTo>
                    <a:pt x="23" y="10"/>
                    <a:pt x="24" y="13"/>
                    <a:pt x="29" y="12"/>
                  </a:cubicBezTo>
                  <a:cubicBezTo>
                    <a:pt x="29" y="15"/>
                    <a:pt x="31" y="15"/>
                    <a:pt x="28" y="16"/>
                  </a:cubicBezTo>
                  <a:cubicBezTo>
                    <a:pt x="28" y="18"/>
                    <a:pt x="31" y="17"/>
                    <a:pt x="31" y="18"/>
                  </a:cubicBezTo>
                  <a:cubicBezTo>
                    <a:pt x="32" y="18"/>
                    <a:pt x="31" y="22"/>
                    <a:pt x="34" y="21"/>
                  </a:cubicBezTo>
                  <a:cubicBezTo>
                    <a:pt x="35" y="25"/>
                    <a:pt x="31" y="23"/>
                    <a:pt x="31" y="27"/>
                  </a:cubicBezTo>
                  <a:cubicBezTo>
                    <a:pt x="30" y="27"/>
                    <a:pt x="31" y="26"/>
                    <a:pt x="30" y="25"/>
                  </a:cubicBezTo>
                  <a:cubicBezTo>
                    <a:pt x="26" y="25"/>
                    <a:pt x="27" y="26"/>
                    <a:pt x="23" y="25"/>
                  </a:cubicBezTo>
                  <a:cubicBezTo>
                    <a:pt x="22" y="26"/>
                    <a:pt x="18" y="26"/>
                    <a:pt x="19" y="29"/>
                  </a:cubicBezTo>
                  <a:cubicBezTo>
                    <a:pt x="16" y="30"/>
                    <a:pt x="17" y="27"/>
                    <a:pt x="16" y="26"/>
                  </a:cubicBezTo>
                  <a:cubicBezTo>
                    <a:pt x="15" y="25"/>
                    <a:pt x="13" y="25"/>
                    <a:pt x="13" y="25"/>
                  </a:cubicBezTo>
                  <a:cubicBezTo>
                    <a:pt x="12" y="24"/>
                    <a:pt x="11" y="22"/>
                    <a:pt x="8" y="21"/>
                  </a:cubicBezTo>
                  <a:cubicBezTo>
                    <a:pt x="4" y="21"/>
                    <a:pt x="4" y="23"/>
                    <a:pt x="0" y="22"/>
                  </a:cubicBezTo>
                  <a:cubicBezTo>
                    <a:pt x="1" y="21"/>
                    <a:pt x="1" y="20"/>
                    <a:pt x="1" y="18"/>
                  </a:cubicBezTo>
                  <a:cubicBezTo>
                    <a:pt x="5" y="19"/>
                    <a:pt x="2" y="14"/>
                    <a:pt x="6" y="15"/>
                  </a:cubicBezTo>
                  <a:cubicBezTo>
                    <a:pt x="4" y="12"/>
                    <a:pt x="7" y="12"/>
                    <a:pt x="8" y="11"/>
                  </a:cubicBezTo>
                  <a:cubicBezTo>
                    <a:pt x="9" y="9"/>
                    <a:pt x="8" y="7"/>
                    <a:pt x="9" y="5"/>
                  </a:cubicBezTo>
                  <a:cubicBezTo>
                    <a:pt x="9" y="4"/>
                    <a:pt x="11" y="5"/>
                    <a:pt x="11" y="5"/>
                  </a:cubicBezTo>
                  <a:cubicBezTo>
                    <a:pt x="12" y="4"/>
                    <a:pt x="11" y="3"/>
                    <a:pt x="11" y="2"/>
                  </a:cubicBezTo>
                  <a:cubicBezTo>
                    <a:pt x="13" y="1"/>
                    <a:pt x="15" y="2"/>
                    <a:pt x="15"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4" name="Freeform 47"/>
            <p:cNvSpPr/>
            <p:nvPr/>
          </p:nvSpPr>
          <p:spPr bwMode="auto">
            <a:xfrm>
              <a:off x="9862408" y="2633952"/>
              <a:ext cx="45210" cy="45208"/>
            </a:xfrm>
            <a:custGeom>
              <a:avLst/>
              <a:gdLst>
                <a:gd name="T0" fmla="*/ 0 w 8"/>
                <a:gd name="T1" fmla="*/ 0 h 8"/>
                <a:gd name="T2" fmla="*/ 19 w 8"/>
                <a:gd name="T3" fmla="*/ 10 h 8"/>
                <a:gd name="T4" fmla="*/ 0 w 8"/>
                <a:gd name="T5" fmla="*/ 0 h 8"/>
                <a:gd name="T6" fmla="*/ 0 60000 65536"/>
                <a:gd name="T7" fmla="*/ 0 60000 65536"/>
                <a:gd name="T8" fmla="*/ 0 60000 65536"/>
              </a:gdLst>
              <a:ahLst/>
              <a:cxnLst>
                <a:cxn ang="T6">
                  <a:pos x="T0" y="T1"/>
                </a:cxn>
                <a:cxn ang="T7">
                  <a:pos x="T2" y="T3"/>
                </a:cxn>
                <a:cxn ang="T8">
                  <a:pos x="T4" y="T5"/>
                </a:cxn>
              </a:cxnLst>
              <a:rect l="0" t="0" r="r" b="b"/>
              <a:pathLst>
                <a:path w="8" h="8">
                  <a:moveTo>
                    <a:pt x="0" y="0"/>
                  </a:moveTo>
                  <a:cubicBezTo>
                    <a:pt x="4" y="0"/>
                    <a:pt x="4" y="4"/>
                    <a:pt x="8" y="4"/>
                  </a:cubicBezTo>
                  <a:cubicBezTo>
                    <a:pt x="7" y="8"/>
                    <a:pt x="0" y="4"/>
                    <a:pt x="0"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5" name="Freeform 48"/>
            <p:cNvSpPr/>
            <p:nvPr/>
          </p:nvSpPr>
          <p:spPr bwMode="auto">
            <a:xfrm>
              <a:off x="5385498" y="2799436"/>
              <a:ext cx="133247" cy="95176"/>
            </a:xfrm>
            <a:custGeom>
              <a:avLst/>
              <a:gdLst>
                <a:gd name="T0" fmla="*/ 16 w 24"/>
                <a:gd name="T1" fmla="*/ 0 h 17"/>
                <a:gd name="T2" fmla="*/ 19 w 24"/>
                <a:gd name="T3" fmla="*/ 2 h 17"/>
                <a:gd name="T4" fmla="*/ 28 w 24"/>
                <a:gd name="T5" fmla="*/ 14 h 17"/>
                <a:gd name="T6" fmla="*/ 56 w 24"/>
                <a:gd name="T7" fmla="*/ 12 h 17"/>
                <a:gd name="T8" fmla="*/ 47 w 24"/>
                <a:gd name="T9" fmla="*/ 28 h 17"/>
                <a:gd name="T10" fmla="*/ 37 w 24"/>
                <a:gd name="T11" fmla="*/ 24 h 17"/>
                <a:gd name="T12" fmla="*/ 26 w 24"/>
                <a:gd name="T13" fmla="*/ 31 h 17"/>
                <a:gd name="T14" fmla="*/ 23 w 24"/>
                <a:gd name="T15" fmla="*/ 38 h 17"/>
                <a:gd name="T16" fmla="*/ 9 w 24"/>
                <a:gd name="T17" fmla="*/ 33 h 17"/>
                <a:gd name="T18" fmla="*/ 16 w 24"/>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17">
                  <a:moveTo>
                    <a:pt x="7" y="0"/>
                  </a:moveTo>
                  <a:cubicBezTo>
                    <a:pt x="8" y="0"/>
                    <a:pt x="8" y="0"/>
                    <a:pt x="8" y="1"/>
                  </a:cubicBezTo>
                  <a:cubicBezTo>
                    <a:pt x="8" y="4"/>
                    <a:pt x="12" y="3"/>
                    <a:pt x="12" y="6"/>
                  </a:cubicBezTo>
                  <a:cubicBezTo>
                    <a:pt x="16" y="4"/>
                    <a:pt x="20" y="6"/>
                    <a:pt x="24" y="5"/>
                  </a:cubicBezTo>
                  <a:cubicBezTo>
                    <a:pt x="24" y="8"/>
                    <a:pt x="20" y="8"/>
                    <a:pt x="20" y="12"/>
                  </a:cubicBezTo>
                  <a:cubicBezTo>
                    <a:pt x="18" y="12"/>
                    <a:pt x="18" y="10"/>
                    <a:pt x="16" y="10"/>
                  </a:cubicBezTo>
                  <a:cubicBezTo>
                    <a:pt x="14" y="10"/>
                    <a:pt x="12" y="16"/>
                    <a:pt x="11" y="13"/>
                  </a:cubicBezTo>
                  <a:cubicBezTo>
                    <a:pt x="10" y="13"/>
                    <a:pt x="10" y="15"/>
                    <a:pt x="10" y="16"/>
                  </a:cubicBezTo>
                  <a:cubicBezTo>
                    <a:pt x="7" y="17"/>
                    <a:pt x="7" y="10"/>
                    <a:pt x="4" y="14"/>
                  </a:cubicBezTo>
                  <a:cubicBezTo>
                    <a:pt x="0" y="11"/>
                    <a:pt x="3" y="2"/>
                    <a:pt x="7"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6" name="Freeform 49"/>
            <p:cNvSpPr/>
            <p:nvPr/>
          </p:nvSpPr>
          <p:spPr bwMode="auto">
            <a:xfrm>
              <a:off x="5138040" y="2918407"/>
              <a:ext cx="268874" cy="228423"/>
            </a:xfrm>
            <a:custGeom>
              <a:avLst/>
              <a:gdLst>
                <a:gd name="T0" fmla="*/ 99 w 48"/>
                <a:gd name="T1" fmla="*/ 0 h 41"/>
                <a:gd name="T2" fmla="*/ 108 w 48"/>
                <a:gd name="T3" fmla="*/ 2 h 41"/>
                <a:gd name="T4" fmla="*/ 108 w 48"/>
                <a:gd name="T5" fmla="*/ 44 h 41"/>
                <a:gd name="T6" fmla="*/ 106 w 48"/>
                <a:gd name="T7" fmla="*/ 37 h 41"/>
                <a:gd name="T8" fmla="*/ 106 w 48"/>
                <a:gd name="T9" fmla="*/ 56 h 41"/>
                <a:gd name="T10" fmla="*/ 99 w 48"/>
                <a:gd name="T11" fmla="*/ 52 h 41"/>
                <a:gd name="T12" fmla="*/ 99 w 48"/>
                <a:gd name="T13" fmla="*/ 80 h 41"/>
                <a:gd name="T14" fmla="*/ 94 w 48"/>
                <a:gd name="T15" fmla="*/ 77 h 41"/>
                <a:gd name="T16" fmla="*/ 85 w 48"/>
                <a:gd name="T17" fmla="*/ 82 h 41"/>
                <a:gd name="T18" fmla="*/ 80 w 48"/>
                <a:gd name="T19" fmla="*/ 80 h 41"/>
                <a:gd name="T20" fmla="*/ 68 w 48"/>
                <a:gd name="T21" fmla="*/ 82 h 41"/>
                <a:gd name="T22" fmla="*/ 57 w 48"/>
                <a:gd name="T23" fmla="*/ 84 h 41"/>
                <a:gd name="T24" fmla="*/ 49 w 48"/>
                <a:gd name="T25" fmla="*/ 96 h 41"/>
                <a:gd name="T26" fmla="*/ 38 w 48"/>
                <a:gd name="T27" fmla="*/ 82 h 41"/>
                <a:gd name="T28" fmla="*/ 33 w 48"/>
                <a:gd name="T29" fmla="*/ 89 h 41"/>
                <a:gd name="T30" fmla="*/ 28 w 48"/>
                <a:gd name="T31" fmla="*/ 84 h 41"/>
                <a:gd name="T32" fmla="*/ 0 w 48"/>
                <a:gd name="T33" fmla="*/ 91 h 41"/>
                <a:gd name="T34" fmla="*/ 2 w 48"/>
                <a:gd name="T35" fmla="*/ 80 h 41"/>
                <a:gd name="T36" fmla="*/ 9 w 48"/>
                <a:gd name="T37" fmla="*/ 82 h 41"/>
                <a:gd name="T38" fmla="*/ 12 w 48"/>
                <a:gd name="T39" fmla="*/ 77 h 41"/>
                <a:gd name="T40" fmla="*/ 49 w 48"/>
                <a:gd name="T41" fmla="*/ 75 h 41"/>
                <a:gd name="T42" fmla="*/ 57 w 48"/>
                <a:gd name="T43" fmla="*/ 56 h 41"/>
                <a:gd name="T44" fmla="*/ 61 w 48"/>
                <a:gd name="T45" fmla="*/ 49 h 41"/>
                <a:gd name="T46" fmla="*/ 78 w 48"/>
                <a:gd name="T47" fmla="*/ 52 h 41"/>
                <a:gd name="T48" fmla="*/ 78 w 48"/>
                <a:gd name="T49" fmla="*/ 42 h 41"/>
                <a:gd name="T50" fmla="*/ 80 w 48"/>
                <a:gd name="T51" fmla="*/ 47 h 41"/>
                <a:gd name="T52" fmla="*/ 82 w 48"/>
                <a:gd name="T53" fmla="*/ 33 h 41"/>
                <a:gd name="T54" fmla="*/ 92 w 48"/>
                <a:gd name="T55" fmla="*/ 12 h 41"/>
                <a:gd name="T56" fmla="*/ 99 w 48"/>
                <a:gd name="T57" fmla="*/ 0 h 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 h="41">
                  <a:moveTo>
                    <a:pt x="42" y="0"/>
                  </a:moveTo>
                  <a:cubicBezTo>
                    <a:pt x="44" y="0"/>
                    <a:pt x="44" y="1"/>
                    <a:pt x="46" y="1"/>
                  </a:cubicBezTo>
                  <a:cubicBezTo>
                    <a:pt x="46" y="10"/>
                    <a:pt x="48" y="14"/>
                    <a:pt x="46" y="19"/>
                  </a:cubicBezTo>
                  <a:cubicBezTo>
                    <a:pt x="45" y="19"/>
                    <a:pt x="45" y="17"/>
                    <a:pt x="45" y="16"/>
                  </a:cubicBezTo>
                  <a:cubicBezTo>
                    <a:pt x="41" y="18"/>
                    <a:pt x="45" y="21"/>
                    <a:pt x="45" y="24"/>
                  </a:cubicBezTo>
                  <a:cubicBezTo>
                    <a:pt x="44" y="23"/>
                    <a:pt x="44" y="22"/>
                    <a:pt x="42" y="22"/>
                  </a:cubicBezTo>
                  <a:cubicBezTo>
                    <a:pt x="42" y="26"/>
                    <a:pt x="42" y="30"/>
                    <a:pt x="42" y="34"/>
                  </a:cubicBezTo>
                  <a:cubicBezTo>
                    <a:pt x="41" y="34"/>
                    <a:pt x="41" y="33"/>
                    <a:pt x="40" y="33"/>
                  </a:cubicBezTo>
                  <a:cubicBezTo>
                    <a:pt x="38" y="32"/>
                    <a:pt x="37" y="35"/>
                    <a:pt x="36" y="35"/>
                  </a:cubicBezTo>
                  <a:cubicBezTo>
                    <a:pt x="36" y="35"/>
                    <a:pt x="35" y="34"/>
                    <a:pt x="34" y="34"/>
                  </a:cubicBezTo>
                  <a:cubicBezTo>
                    <a:pt x="34" y="34"/>
                    <a:pt x="31" y="35"/>
                    <a:pt x="29" y="35"/>
                  </a:cubicBezTo>
                  <a:cubicBezTo>
                    <a:pt x="29" y="35"/>
                    <a:pt x="27" y="37"/>
                    <a:pt x="24" y="36"/>
                  </a:cubicBezTo>
                  <a:cubicBezTo>
                    <a:pt x="21" y="37"/>
                    <a:pt x="23" y="40"/>
                    <a:pt x="21" y="41"/>
                  </a:cubicBezTo>
                  <a:cubicBezTo>
                    <a:pt x="19" y="40"/>
                    <a:pt x="16" y="39"/>
                    <a:pt x="16" y="35"/>
                  </a:cubicBezTo>
                  <a:cubicBezTo>
                    <a:pt x="14" y="34"/>
                    <a:pt x="15" y="37"/>
                    <a:pt x="14" y="38"/>
                  </a:cubicBezTo>
                  <a:cubicBezTo>
                    <a:pt x="13" y="38"/>
                    <a:pt x="12" y="36"/>
                    <a:pt x="12" y="36"/>
                  </a:cubicBezTo>
                  <a:cubicBezTo>
                    <a:pt x="8" y="37"/>
                    <a:pt x="3" y="41"/>
                    <a:pt x="0" y="39"/>
                  </a:cubicBezTo>
                  <a:cubicBezTo>
                    <a:pt x="1" y="38"/>
                    <a:pt x="1" y="36"/>
                    <a:pt x="1" y="34"/>
                  </a:cubicBezTo>
                  <a:cubicBezTo>
                    <a:pt x="2" y="33"/>
                    <a:pt x="3" y="35"/>
                    <a:pt x="4" y="35"/>
                  </a:cubicBezTo>
                  <a:cubicBezTo>
                    <a:pt x="5" y="35"/>
                    <a:pt x="4" y="33"/>
                    <a:pt x="5" y="33"/>
                  </a:cubicBezTo>
                  <a:cubicBezTo>
                    <a:pt x="9" y="32"/>
                    <a:pt x="16" y="34"/>
                    <a:pt x="21" y="32"/>
                  </a:cubicBezTo>
                  <a:cubicBezTo>
                    <a:pt x="19" y="27"/>
                    <a:pt x="25" y="28"/>
                    <a:pt x="24" y="24"/>
                  </a:cubicBezTo>
                  <a:cubicBezTo>
                    <a:pt x="26" y="25"/>
                    <a:pt x="26" y="25"/>
                    <a:pt x="26" y="21"/>
                  </a:cubicBezTo>
                  <a:cubicBezTo>
                    <a:pt x="28" y="24"/>
                    <a:pt x="31" y="20"/>
                    <a:pt x="33" y="22"/>
                  </a:cubicBezTo>
                  <a:cubicBezTo>
                    <a:pt x="34" y="22"/>
                    <a:pt x="32" y="18"/>
                    <a:pt x="33" y="18"/>
                  </a:cubicBezTo>
                  <a:cubicBezTo>
                    <a:pt x="34" y="17"/>
                    <a:pt x="34" y="20"/>
                    <a:pt x="34" y="20"/>
                  </a:cubicBezTo>
                  <a:cubicBezTo>
                    <a:pt x="35" y="20"/>
                    <a:pt x="38" y="19"/>
                    <a:pt x="35" y="14"/>
                  </a:cubicBezTo>
                  <a:cubicBezTo>
                    <a:pt x="40" y="13"/>
                    <a:pt x="37" y="8"/>
                    <a:pt x="39" y="5"/>
                  </a:cubicBezTo>
                  <a:cubicBezTo>
                    <a:pt x="40" y="3"/>
                    <a:pt x="44" y="3"/>
                    <a:pt x="42"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7" name="Freeform 50"/>
            <p:cNvSpPr/>
            <p:nvPr/>
          </p:nvSpPr>
          <p:spPr bwMode="auto">
            <a:xfrm>
              <a:off x="1816383" y="2927924"/>
              <a:ext cx="42829" cy="57106"/>
            </a:xfrm>
            <a:custGeom>
              <a:avLst/>
              <a:gdLst>
                <a:gd name="T0" fmla="*/ 5 w 8"/>
                <a:gd name="T1" fmla="*/ 0 h 10"/>
                <a:gd name="T2" fmla="*/ 0 w 8"/>
                <a:gd name="T3" fmla="*/ 22 h 10"/>
                <a:gd name="T4" fmla="*/ 5 w 8"/>
                <a:gd name="T5" fmla="*/ 0 h 10"/>
                <a:gd name="T6" fmla="*/ 0 60000 65536"/>
                <a:gd name="T7" fmla="*/ 0 60000 65536"/>
                <a:gd name="T8" fmla="*/ 0 60000 65536"/>
              </a:gdLst>
              <a:ahLst/>
              <a:cxnLst>
                <a:cxn ang="T6">
                  <a:pos x="T0" y="T1"/>
                </a:cxn>
                <a:cxn ang="T7">
                  <a:pos x="T2" y="T3"/>
                </a:cxn>
                <a:cxn ang="T8">
                  <a:pos x="T4" y="T5"/>
                </a:cxn>
              </a:cxnLst>
              <a:rect l="0" t="0" r="r" b="b"/>
              <a:pathLst>
                <a:path w="8" h="10">
                  <a:moveTo>
                    <a:pt x="2" y="0"/>
                  </a:moveTo>
                  <a:cubicBezTo>
                    <a:pt x="8" y="0"/>
                    <a:pt x="6" y="10"/>
                    <a:pt x="0" y="9"/>
                  </a:cubicBezTo>
                  <a:cubicBezTo>
                    <a:pt x="3" y="8"/>
                    <a:pt x="0" y="1"/>
                    <a:pt x="2"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8" name="Freeform 51"/>
            <p:cNvSpPr/>
            <p:nvPr/>
          </p:nvSpPr>
          <p:spPr bwMode="auto">
            <a:xfrm>
              <a:off x="1928214" y="3006444"/>
              <a:ext cx="66623" cy="52347"/>
            </a:xfrm>
            <a:custGeom>
              <a:avLst/>
              <a:gdLst>
                <a:gd name="T0" fmla="*/ 21 w 12"/>
                <a:gd name="T1" fmla="*/ 5 h 9"/>
                <a:gd name="T2" fmla="*/ 28 w 12"/>
                <a:gd name="T3" fmla="*/ 20 h 9"/>
                <a:gd name="T4" fmla="*/ 14 w 12"/>
                <a:gd name="T5" fmla="*/ 20 h 9"/>
                <a:gd name="T6" fmla="*/ 14 w 12"/>
                <a:gd name="T7" fmla="*/ 15 h 9"/>
                <a:gd name="T8" fmla="*/ 2 w 12"/>
                <a:gd name="T9" fmla="*/ 12 h 9"/>
                <a:gd name="T10" fmla="*/ 21 w 12"/>
                <a:gd name="T11" fmla="*/ 5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9">
                  <a:moveTo>
                    <a:pt x="9" y="2"/>
                  </a:moveTo>
                  <a:cubicBezTo>
                    <a:pt x="11" y="3"/>
                    <a:pt x="12" y="5"/>
                    <a:pt x="12" y="8"/>
                  </a:cubicBezTo>
                  <a:cubicBezTo>
                    <a:pt x="11" y="7"/>
                    <a:pt x="7" y="9"/>
                    <a:pt x="6" y="8"/>
                  </a:cubicBezTo>
                  <a:cubicBezTo>
                    <a:pt x="6" y="7"/>
                    <a:pt x="6" y="6"/>
                    <a:pt x="6" y="6"/>
                  </a:cubicBezTo>
                  <a:cubicBezTo>
                    <a:pt x="4" y="6"/>
                    <a:pt x="1" y="7"/>
                    <a:pt x="1" y="5"/>
                  </a:cubicBezTo>
                  <a:cubicBezTo>
                    <a:pt x="0" y="0"/>
                    <a:pt x="9" y="5"/>
                    <a:pt x="9"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9" name="Freeform 52"/>
            <p:cNvSpPr/>
            <p:nvPr/>
          </p:nvSpPr>
          <p:spPr bwMode="auto">
            <a:xfrm>
              <a:off x="2461202" y="3096862"/>
              <a:ext cx="49968" cy="28553"/>
            </a:xfrm>
            <a:custGeom>
              <a:avLst/>
              <a:gdLst>
                <a:gd name="T0" fmla="*/ 0 w 9"/>
                <a:gd name="T1" fmla="*/ 10 h 5"/>
                <a:gd name="T2" fmla="*/ 12 w 9"/>
                <a:gd name="T3" fmla="*/ 2 h 5"/>
                <a:gd name="T4" fmla="*/ 9 w 9"/>
                <a:gd name="T5" fmla="*/ 5 h 5"/>
                <a:gd name="T6" fmla="*/ 0 w 9"/>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4"/>
                  </a:moveTo>
                  <a:cubicBezTo>
                    <a:pt x="0" y="1"/>
                    <a:pt x="2" y="1"/>
                    <a:pt x="5" y="1"/>
                  </a:cubicBezTo>
                  <a:cubicBezTo>
                    <a:pt x="9" y="0"/>
                    <a:pt x="7" y="3"/>
                    <a:pt x="4" y="2"/>
                  </a:cubicBezTo>
                  <a:cubicBezTo>
                    <a:pt x="3" y="3"/>
                    <a:pt x="3" y="5"/>
                    <a:pt x="0"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0" name="Freeform 53"/>
            <p:cNvSpPr/>
            <p:nvPr/>
          </p:nvSpPr>
          <p:spPr bwMode="auto">
            <a:xfrm>
              <a:off x="5159454" y="3142071"/>
              <a:ext cx="49968" cy="28553"/>
            </a:xfrm>
            <a:custGeom>
              <a:avLst/>
              <a:gdLst>
                <a:gd name="T0" fmla="*/ 19 w 9"/>
                <a:gd name="T1" fmla="*/ 0 h 5"/>
                <a:gd name="T2" fmla="*/ 12 w 9"/>
                <a:gd name="T3" fmla="*/ 12 h 5"/>
                <a:gd name="T4" fmla="*/ 2 w 9"/>
                <a:gd name="T5" fmla="*/ 2 h 5"/>
                <a:gd name="T6" fmla="*/ 1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8" y="0"/>
                  </a:moveTo>
                  <a:cubicBezTo>
                    <a:pt x="9" y="4"/>
                    <a:pt x="4" y="1"/>
                    <a:pt x="5" y="5"/>
                  </a:cubicBezTo>
                  <a:cubicBezTo>
                    <a:pt x="2" y="5"/>
                    <a:pt x="0" y="4"/>
                    <a:pt x="1" y="1"/>
                  </a:cubicBezTo>
                  <a:cubicBezTo>
                    <a:pt x="4" y="4"/>
                    <a:pt x="4" y="0"/>
                    <a:pt x="8"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1" name="Freeform 54"/>
            <p:cNvSpPr/>
            <p:nvPr/>
          </p:nvSpPr>
          <p:spPr bwMode="auto">
            <a:xfrm>
              <a:off x="5076175" y="3142071"/>
              <a:ext cx="71382" cy="73761"/>
            </a:xfrm>
            <a:custGeom>
              <a:avLst/>
              <a:gdLst>
                <a:gd name="T0" fmla="*/ 25 w 13"/>
                <a:gd name="T1" fmla="*/ 5 h 13"/>
                <a:gd name="T2" fmla="*/ 25 w 13"/>
                <a:gd name="T3" fmla="*/ 26 h 13"/>
                <a:gd name="T4" fmla="*/ 9 w 13"/>
                <a:gd name="T5" fmla="*/ 29 h 13"/>
                <a:gd name="T6" fmla="*/ 0 w 13"/>
                <a:gd name="T7" fmla="*/ 17 h 13"/>
                <a:gd name="T8" fmla="*/ 25 w 13"/>
                <a:gd name="T9" fmla="*/ 5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11" y="2"/>
                  </a:moveTo>
                  <a:cubicBezTo>
                    <a:pt x="13" y="6"/>
                    <a:pt x="7" y="9"/>
                    <a:pt x="11" y="11"/>
                  </a:cubicBezTo>
                  <a:cubicBezTo>
                    <a:pt x="11" y="13"/>
                    <a:pt x="6" y="11"/>
                    <a:pt x="4" y="12"/>
                  </a:cubicBezTo>
                  <a:cubicBezTo>
                    <a:pt x="4" y="7"/>
                    <a:pt x="5" y="5"/>
                    <a:pt x="0" y="7"/>
                  </a:cubicBezTo>
                  <a:cubicBezTo>
                    <a:pt x="0" y="1"/>
                    <a:pt x="6" y="0"/>
                    <a:pt x="11"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2" name="Freeform 55"/>
            <p:cNvSpPr/>
            <p:nvPr/>
          </p:nvSpPr>
          <p:spPr bwMode="auto">
            <a:xfrm>
              <a:off x="4828716" y="3406185"/>
              <a:ext cx="38071" cy="66624"/>
            </a:xfrm>
            <a:custGeom>
              <a:avLst/>
              <a:gdLst>
                <a:gd name="T0" fmla="*/ 16 w 7"/>
                <a:gd name="T1" fmla="*/ 12 h 12"/>
                <a:gd name="T2" fmla="*/ 9 w 7"/>
                <a:gd name="T3" fmla="*/ 28 h 12"/>
                <a:gd name="T4" fmla="*/ 0 w 7"/>
                <a:gd name="T5" fmla="*/ 28 h 12"/>
                <a:gd name="T6" fmla="*/ 2 w 7"/>
                <a:gd name="T7" fmla="*/ 9 h 12"/>
                <a:gd name="T8" fmla="*/ 16 w 7"/>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2">
                  <a:moveTo>
                    <a:pt x="7" y="5"/>
                  </a:moveTo>
                  <a:cubicBezTo>
                    <a:pt x="7" y="8"/>
                    <a:pt x="3" y="7"/>
                    <a:pt x="4" y="12"/>
                  </a:cubicBezTo>
                  <a:cubicBezTo>
                    <a:pt x="3" y="12"/>
                    <a:pt x="1" y="12"/>
                    <a:pt x="0" y="12"/>
                  </a:cubicBezTo>
                  <a:cubicBezTo>
                    <a:pt x="0" y="10"/>
                    <a:pt x="4" y="5"/>
                    <a:pt x="1" y="4"/>
                  </a:cubicBezTo>
                  <a:cubicBezTo>
                    <a:pt x="2" y="1"/>
                    <a:pt x="7" y="0"/>
                    <a:pt x="7" y="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3" name="Freeform 56"/>
            <p:cNvSpPr/>
            <p:nvPr/>
          </p:nvSpPr>
          <p:spPr bwMode="auto">
            <a:xfrm>
              <a:off x="8591803" y="3442952"/>
              <a:ext cx="28553" cy="23794"/>
            </a:xfrm>
            <a:custGeom>
              <a:avLst/>
              <a:gdLst>
                <a:gd name="T0" fmla="*/ 0 w 5"/>
                <a:gd name="T1" fmla="*/ 3 h 4"/>
                <a:gd name="T2" fmla="*/ 12 w 5"/>
                <a:gd name="T3" fmla="*/ 0 h 4"/>
                <a:gd name="T4" fmla="*/ 7 w 5"/>
                <a:gd name="T5" fmla="*/ 10 h 4"/>
                <a:gd name="T6" fmla="*/ 2 w 5"/>
                <a:gd name="T7" fmla="*/ 10 h 4"/>
                <a:gd name="T8" fmla="*/ 0 w 5"/>
                <a:gd name="T9" fmla="*/ 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1"/>
                  </a:moveTo>
                  <a:cubicBezTo>
                    <a:pt x="0" y="0"/>
                    <a:pt x="3" y="0"/>
                    <a:pt x="5" y="0"/>
                  </a:cubicBezTo>
                  <a:cubicBezTo>
                    <a:pt x="5" y="2"/>
                    <a:pt x="3" y="2"/>
                    <a:pt x="3" y="4"/>
                  </a:cubicBezTo>
                  <a:cubicBezTo>
                    <a:pt x="3" y="4"/>
                    <a:pt x="2" y="4"/>
                    <a:pt x="1" y="4"/>
                  </a:cubicBezTo>
                  <a:cubicBezTo>
                    <a:pt x="1" y="2"/>
                    <a:pt x="1" y="1"/>
                    <a:pt x="0"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4" name="Freeform 57"/>
            <p:cNvSpPr/>
            <p:nvPr/>
          </p:nvSpPr>
          <p:spPr bwMode="auto">
            <a:xfrm>
              <a:off x="9296108" y="3466746"/>
              <a:ext cx="268874" cy="99935"/>
            </a:xfrm>
            <a:custGeom>
              <a:avLst/>
              <a:gdLst>
                <a:gd name="T0" fmla="*/ 111 w 48"/>
                <a:gd name="T1" fmla="*/ 28 h 18"/>
                <a:gd name="T2" fmla="*/ 85 w 48"/>
                <a:gd name="T3" fmla="*/ 37 h 18"/>
                <a:gd name="T4" fmla="*/ 80 w 48"/>
                <a:gd name="T5" fmla="*/ 23 h 18"/>
                <a:gd name="T6" fmla="*/ 49 w 48"/>
                <a:gd name="T7" fmla="*/ 19 h 18"/>
                <a:gd name="T8" fmla="*/ 47 w 48"/>
                <a:gd name="T9" fmla="*/ 9 h 18"/>
                <a:gd name="T10" fmla="*/ 19 w 48"/>
                <a:gd name="T11" fmla="*/ 9 h 18"/>
                <a:gd name="T12" fmla="*/ 0 w 48"/>
                <a:gd name="T13" fmla="*/ 16 h 18"/>
                <a:gd name="T14" fmla="*/ 9 w 48"/>
                <a:gd name="T15" fmla="*/ 2 h 18"/>
                <a:gd name="T16" fmla="*/ 35 w 48"/>
                <a:gd name="T17" fmla="*/ 0 h 18"/>
                <a:gd name="T18" fmla="*/ 42 w 48"/>
                <a:gd name="T19" fmla="*/ 5 h 18"/>
                <a:gd name="T20" fmla="*/ 52 w 48"/>
                <a:gd name="T21" fmla="*/ 7 h 18"/>
                <a:gd name="T22" fmla="*/ 73 w 48"/>
                <a:gd name="T23" fmla="*/ 9 h 18"/>
                <a:gd name="T24" fmla="*/ 82 w 48"/>
                <a:gd name="T25" fmla="*/ 23 h 18"/>
                <a:gd name="T26" fmla="*/ 89 w 48"/>
                <a:gd name="T27" fmla="*/ 26 h 18"/>
                <a:gd name="T28" fmla="*/ 111 w 48"/>
                <a:gd name="T29" fmla="*/ 28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8">
                  <a:moveTo>
                    <a:pt x="47" y="12"/>
                  </a:moveTo>
                  <a:cubicBezTo>
                    <a:pt x="48" y="18"/>
                    <a:pt x="37" y="12"/>
                    <a:pt x="36" y="16"/>
                  </a:cubicBezTo>
                  <a:cubicBezTo>
                    <a:pt x="34" y="16"/>
                    <a:pt x="36" y="11"/>
                    <a:pt x="34" y="10"/>
                  </a:cubicBezTo>
                  <a:cubicBezTo>
                    <a:pt x="30" y="9"/>
                    <a:pt x="25" y="9"/>
                    <a:pt x="21" y="8"/>
                  </a:cubicBezTo>
                  <a:cubicBezTo>
                    <a:pt x="20" y="7"/>
                    <a:pt x="20" y="6"/>
                    <a:pt x="20" y="4"/>
                  </a:cubicBezTo>
                  <a:cubicBezTo>
                    <a:pt x="15" y="5"/>
                    <a:pt x="11" y="4"/>
                    <a:pt x="8" y="4"/>
                  </a:cubicBezTo>
                  <a:cubicBezTo>
                    <a:pt x="5" y="5"/>
                    <a:pt x="3" y="8"/>
                    <a:pt x="0" y="7"/>
                  </a:cubicBezTo>
                  <a:cubicBezTo>
                    <a:pt x="0" y="3"/>
                    <a:pt x="5" y="5"/>
                    <a:pt x="4" y="1"/>
                  </a:cubicBezTo>
                  <a:cubicBezTo>
                    <a:pt x="7" y="0"/>
                    <a:pt x="14" y="2"/>
                    <a:pt x="15" y="0"/>
                  </a:cubicBezTo>
                  <a:cubicBezTo>
                    <a:pt x="20" y="0"/>
                    <a:pt x="13" y="1"/>
                    <a:pt x="18" y="2"/>
                  </a:cubicBezTo>
                  <a:cubicBezTo>
                    <a:pt x="18" y="2"/>
                    <a:pt x="22" y="3"/>
                    <a:pt x="22" y="3"/>
                  </a:cubicBezTo>
                  <a:cubicBezTo>
                    <a:pt x="23" y="4"/>
                    <a:pt x="27" y="5"/>
                    <a:pt x="31" y="4"/>
                  </a:cubicBezTo>
                  <a:cubicBezTo>
                    <a:pt x="30" y="9"/>
                    <a:pt x="37" y="5"/>
                    <a:pt x="35" y="10"/>
                  </a:cubicBezTo>
                  <a:cubicBezTo>
                    <a:pt x="37" y="9"/>
                    <a:pt x="38" y="9"/>
                    <a:pt x="38" y="11"/>
                  </a:cubicBezTo>
                  <a:cubicBezTo>
                    <a:pt x="41" y="12"/>
                    <a:pt x="46" y="10"/>
                    <a:pt x="47" y="1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5" name="Freeform 58"/>
            <p:cNvSpPr/>
            <p:nvPr/>
          </p:nvSpPr>
          <p:spPr bwMode="auto">
            <a:xfrm>
              <a:off x="9610190" y="3554785"/>
              <a:ext cx="111833" cy="61865"/>
            </a:xfrm>
            <a:custGeom>
              <a:avLst/>
              <a:gdLst>
                <a:gd name="T0" fmla="*/ 2 w 20"/>
                <a:gd name="T1" fmla="*/ 0 h 11"/>
                <a:gd name="T2" fmla="*/ 26 w 20"/>
                <a:gd name="T3" fmla="*/ 2 h 11"/>
                <a:gd name="T4" fmla="*/ 35 w 20"/>
                <a:gd name="T5" fmla="*/ 5 h 11"/>
                <a:gd name="T6" fmla="*/ 47 w 20"/>
                <a:gd name="T7" fmla="*/ 12 h 11"/>
                <a:gd name="T8" fmla="*/ 9 w 20"/>
                <a:gd name="T9" fmla="*/ 17 h 11"/>
                <a:gd name="T10" fmla="*/ 14 w 20"/>
                <a:gd name="T11" fmla="*/ 14 h 11"/>
                <a:gd name="T12" fmla="*/ 2 w 2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1">
                  <a:moveTo>
                    <a:pt x="1" y="0"/>
                  </a:moveTo>
                  <a:cubicBezTo>
                    <a:pt x="4" y="2"/>
                    <a:pt x="8" y="0"/>
                    <a:pt x="11" y="1"/>
                  </a:cubicBezTo>
                  <a:cubicBezTo>
                    <a:pt x="11" y="1"/>
                    <a:pt x="14" y="6"/>
                    <a:pt x="15" y="2"/>
                  </a:cubicBezTo>
                  <a:cubicBezTo>
                    <a:pt x="17" y="3"/>
                    <a:pt x="16" y="6"/>
                    <a:pt x="20" y="5"/>
                  </a:cubicBezTo>
                  <a:cubicBezTo>
                    <a:pt x="20" y="11"/>
                    <a:pt x="8" y="8"/>
                    <a:pt x="4" y="7"/>
                  </a:cubicBezTo>
                  <a:cubicBezTo>
                    <a:pt x="3" y="6"/>
                    <a:pt x="6" y="6"/>
                    <a:pt x="6" y="6"/>
                  </a:cubicBezTo>
                  <a:cubicBezTo>
                    <a:pt x="6" y="4"/>
                    <a:pt x="0" y="4"/>
                    <a:pt x="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6" name="Freeform 59"/>
            <p:cNvSpPr/>
            <p:nvPr/>
          </p:nvSpPr>
          <p:spPr bwMode="auto">
            <a:xfrm>
              <a:off x="4514634" y="3558468"/>
              <a:ext cx="54727" cy="38071"/>
            </a:xfrm>
            <a:custGeom>
              <a:avLst/>
              <a:gdLst>
                <a:gd name="T0" fmla="*/ 21 w 10"/>
                <a:gd name="T1" fmla="*/ 0 h 7"/>
                <a:gd name="T2" fmla="*/ 14 w 10"/>
                <a:gd name="T3" fmla="*/ 16 h 7"/>
                <a:gd name="T4" fmla="*/ 0 w 10"/>
                <a:gd name="T5" fmla="*/ 7 h 7"/>
                <a:gd name="T6" fmla="*/ 7 w 10"/>
                <a:gd name="T7" fmla="*/ 0 h 7"/>
                <a:gd name="T8" fmla="*/ 21 w 1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7">
                  <a:moveTo>
                    <a:pt x="9" y="0"/>
                  </a:moveTo>
                  <a:cubicBezTo>
                    <a:pt x="10" y="5"/>
                    <a:pt x="6" y="4"/>
                    <a:pt x="6" y="7"/>
                  </a:cubicBezTo>
                  <a:cubicBezTo>
                    <a:pt x="3" y="7"/>
                    <a:pt x="0" y="6"/>
                    <a:pt x="0" y="3"/>
                  </a:cubicBezTo>
                  <a:cubicBezTo>
                    <a:pt x="2" y="3"/>
                    <a:pt x="3" y="2"/>
                    <a:pt x="3" y="0"/>
                  </a:cubicBezTo>
                  <a:cubicBezTo>
                    <a:pt x="5" y="0"/>
                    <a:pt x="7" y="0"/>
                    <a:pt x="9"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7" name="Freeform 60"/>
            <p:cNvSpPr/>
            <p:nvPr/>
          </p:nvSpPr>
          <p:spPr bwMode="auto">
            <a:xfrm>
              <a:off x="9569740" y="3578579"/>
              <a:ext cx="45210" cy="28553"/>
            </a:xfrm>
            <a:custGeom>
              <a:avLst/>
              <a:gdLst>
                <a:gd name="T0" fmla="*/ 14 w 8"/>
                <a:gd name="T1" fmla="*/ 12 h 5"/>
                <a:gd name="T2" fmla="*/ 0 w 8"/>
                <a:gd name="T3" fmla="*/ 10 h 5"/>
                <a:gd name="T4" fmla="*/ 14 w 8"/>
                <a:gd name="T5" fmla="*/ 12 h 5"/>
                <a:gd name="T6" fmla="*/ 0 60000 65536"/>
                <a:gd name="T7" fmla="*/ 0 60000 65536"/>
                <a:gd name="T8" fmla="*/ 0 60000 65536"/>
              </a:gdLst>
              <a:ahLst/>
              <a:cxnLst>
                <a:cxn ang="T6">
                  <a:pos x="T0" y="T1"/>
                </a:cxn>
                <a:cxn ang="T7">
                  <a:pos x="T2" y="T3"/>
                </a:cxn>
                <a:cxn ang="T8">
                  <a:pos x="T4" y="T5"/>
                </a:cxn>
              </a:cxnLst>
              <a:rect l="0" t="0" r="r" b="b"/>
              <a:pathLst>
                <a:path w="8" h="5">
                  <a:moveTo>
                    <a:pt x="6" y="5"/>
                  </a:moveTo>
                  <a:cubicBezTo>
                    <a:pt x="5" y="4"/>
                    <a:pt x="3" y="4"/>
                    <a:pt x="0" y="4"/>
                  </a:cubicBezTo>
                  <a:cubicBezTo>
                    <a:pt x="1" y="2"/>
                    <a:pt x="8" y="0"/>
                    <a:pt x="6" y="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8" name="Freeform 61"/>
            <p:cNvSpPr/>
            <p:nvPr/>
          </p:nvSpPr>
          <p:spPr bwMode="auto">
            <a:xfrm>
              <a:off x="9457908" y="3583338"/>
              <a:ext cx="49968" cy="33312"/>
            </a:xfrm>
            <a:custGeom>
              <a:avLst/>
              <a:gdLst>
                <a:gd name="T0" fmla="*/ 2 w 9"/>
                <a:gd name="T1" fmla="*/ 5 h 6"/>
                <a:gd name="T2" fmla="*/ 19 w 9"/>
                <a:gd name="T3" fmla="*/ 9 h 6"/>
                <a:gd name="T4" fmla="*/ 2 w 9"/>
                <a:gd name="T5" fmla="*/ 5 h 6"/>
                <a:gd name="T6" fmla="*/ 0 60000 65536"/>
                <a:gd name="T7" fmla="*/ 0 60000 65536"/>
                <a:gd name="T8" fmla="*/ 0 60000 65536"/>
              </a:gdLst>
              <a:ahLst/>
              <a:cxnLst>
                <a:cxn ang="T6">
                  <a:pos x="T0" y="T1"/>
                </a:cxn>
                <a:cxn ang="T7">
                  <a:pos x="T2" y="T3"/>
                </a:cxn>
                <a:cxn ang="T8">
                  <a:pos x="T4" y="T5"/>
                </a:cxn>
              </a:cxnLst>
              <a:rect l="0" t="0" r="r" b="b"/>
              <a:pathLst>
                <a:path w="9" h="6">
                  <a:moveTo>
                    <a:pt x="1" y="2"/>
                  </a:moveTo>
                  <a:cubicBezTo>
                    <a:pt x="4" y="3"/>
                    <a:pt x="9" y="0"/>
                    <a:pt x="8" y="4"/>
                  </a:cubicBezTo>
                  <a:cubicBezTo>
                    <a:pt x="6" y="4"/>
                    <a:pt x="0" y="6"/>
                    <a:pt x="1"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9" name="Freeform 62"/>
            <p:cNvSpPr/>
            <p:nvPr/>
          </p:nvSpPr>
          <p:spPr bwMode="auto">
            <a:xfrm>
              <a:off x="4812060" y="3596538"/>
              <a:ext cx="71382" cy="130867"/>
            </a:xfrm>
            <a:custGeom>
              <a:avLst/>
              <a:gdLst>
                <a:gd name="T0" fmla="*/ 14 w 13"/>
                <a:gd name="T1" fmla="*/ 0 h 23"/>
                <a:gd name="T2" fmla="*/ 25 w 13"/>
                <a:gd name="T3" fmla="*/ 0 h 23"/>
                <a:gd name="T4" fmla="*/ 30 w 13"/>
                <a:gd name="T5" fmla="*/ 19 h 23"/>
                <a:gd name="T6" fmla="*/ 23 w 13"/>
                <a:gd name="T7" fmla="*/ 29 h 23"/>
                <a:gd name="T8" fmla="*/ 21 w 13"/>
                <a:gd name="T9" fmla="*/ 38 h 23"/>
                <a:gd name="T10" fmla="*/ 16 w 13"/>
                <a:gd name="T11" fmla="*/ 50 h 23"/>
                <a:gd name="T12" fmla="*/ 9 w 13"/>
                <a:gd name="T13" fmla="*/ 43 h 23"/>
                <a:gd name="T14" fmla="*/ 0 w 13"/>
                <a:gd name="T15" fmla="*/ 31 h 23"/>
                <a:gd name="T16" fmla="*/ 7 w 13"/>
                <a:gd name="T17" fmla="*/ 14 h 23"/>
                <a:gd name="T18" fmla="*/ 14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6" y="0"/>
                  </a:moveTo>
                  <a:cubicBezTo>
                    <a:pt x="8" y="0"/>
                    <a:pt x="9" y="0"/>
                    <a:pt x="11" y="0"/>
                  </a:cubicBezTo>
                  <a:cubicBezTo>
                    <a:pt x="12" y="2"/>
                    <a:pt x="12" y="6"/>
                    <a:pt x="13" y="8"/>
                  </a:cubicBezTo>
                  <a:cubicBezTo>
                    <a:pt x="11" y="9"/>
                    <a:pt x="12" y="12"/>
                    <a:pt x="10" y="12"/>
                  </a:cubicBezTo>
                  <a:cubicBezTo>
                    <a:pt x="10" y="14"/>
                    <a:pt x="10" y="15"/>
                    <a:pt x="9" y="16"/>
                  </a:cubicBezTo>
                  <a:cubicBezTo>
                    <a:pt x="8" y="17"/>
                    <a:pt x="10" y="22"/>
                    <a:pt x="7" y="21"/>
                  </a:cubicBezTo>
                  <a:cubicBezTo>
                    <a:pt x="3" y="23"/>
                    <a:pt x="7" y="18"/>
                    <a:pt x="4" y="18"/>
                  </a:cubicBezTo>
                  <a:cubicBezTo>
                    <a:pt x="2" y="18"/>
                    <a:pt x="2" y="15"/>
                    <a:pt x="0" y="13"/>
                  </a:cubicBezTo>
                  <a:cubicBezTo>
                    <a:pt x="0" y="10"/>
                    <a:pt x="4" y="11"/>
                    <a:pt x="3" y="6"/>
                  </a:cubicBezTo>
                  <a:cubicBezTo>
                    <a:pt x="6" y="9"/>
                    <a:pt x="6" y="3"/>
                    <a:pt x="6"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0" name="Freeform 63"/>
            <p:cNvSpPr/>
            <p:nvPr/>
          </p:nvSpPr>
          <p:spPr bwMode="auto">
            <a:xfrm>
              <a:off x="4883442" y="3710750"/>
              <a:ext cx="102315" cy="99935"/>
            </a:xfrm>
            <a:custGeom>
              <a:avLst/>
              <a:gdLst>
                <a:gd name="T0" fmla="*/ 24 w 18"/>
                <a:gd name="T1" fmla="*/ 2 h 18"/>
                <a:gd name="T2" fmla="*/ 31 w 18"/>
                <a:gd name="T3" fmla="*/ 12 h 18"/>
                <a:gd name="T4" fmla="*/ 29 w 18"/>
                <a:gd name="T5" fmla="*/ 14 h 18"/>
                <a:gd name="T6" fmla="*/ 31 w 18"/>
                <a:gd name="T7" fmla="*/ 21 h 18"/>
                <a:gd name="T8" fmla="*/ 43 w 18"/>
                <a:gd name="T9" fmla="*/ 33 h 18"/>
                <a:gd name="T10" fmla="*/ 38 w 18"/>
                <a:gd name="T11" fmla="*/ 42 h 18"/>
                <a:gd name="T12" fmla="*/ 29 w 18"/>
                <a:gd name="T13" fmla="*/ 42 h 18"/>
                <a:gd name="T14" fmla="*/ 14 w 18"/>
                <a:gd name="T15" fmla="*/ 28 h 18"/>
                <a:gd name="T16" fmla="*/ 19 w 18"/>
                <a:gd name="T17" fmla="*/ 23 h 18"/>
                <a:gd name="T18" fmla="*/ 0 w 18"/>
                <a:gd name="T19" fmla="*/ 7 h 18"/>
                <a:gd name="T20" fmla="*/ 24 w 18"/>
                <a:gd name="T21" fmla="*/ 2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8">
                  <a:moveTo>
                    <a:pt x="10" y="1"/>
                  </a:moveTo>
                  <a:cubicBezTo>
                    <a:pt x="7" y="5"/>
                    <a:pt x="12" y="4"/>
                    <a:pt x="13" y="5"/>
                  </a:cubicBezTo>
                  <a:cubicBezTo>
                    <a:pt x="14" y="6"/>
                    <a:pt x="12" y="6"/>
                    <a:pt x="12" y="6"/>
                  </a:cubicBezTo>
                  <a:cubicBezTo>
                    <a:pt x="12" y="6"/>
                    <a:pt x="13" y="8"/>
                    <a:pt x="13" y="9"/>
                  </a:cubicBezTo>
                  <a:cubicBezTo>
                    <a:pt x="14" y="11"/>
                    <a:pt x="18" y="11"/>
                    <a:pt x="18" y="14"/>
                  </a:cubicBezTo>
                  <a:cubicBezTo>
                    <a:pt x="15" y="14"/>
                    <a:pt x="16" y="16"/>
                    <a:pt x="16" y="18"/>
                  </a:cubicBezTo>
                  <a:cubicBezTo>
                    <a:pt x="15" y="17"/>
                    <a:pt x="12" y="16"/>
                    <a:pt x="12" y="18"/>
                  </a:cubicBezTo>
                  <a:cubicBezTo>
                    <a:pt x="9" y="17"/>
                    <a:pt x="10" y="13"/>
                    <a:pt x="6" y="12"/>
                  </a:cubicBezTo>
                  <a:cubicBezTo>
                    <a:pt x="6" y="11"/>
                    <a:pt x="8" y="11"/>
                    <a:pt x="8" y="10"/>
                  </a:cubicBezTo>
                  <a:cubicBezTo>
                    <a:pt x="6" y="8"/>
                    <a:pt x="4" y="4"/>
                    <a:pt x="0" y="3"/>
                  </a:cubicBezTo>
                  <a:cubicBezTo>
                    <a:pt x="3" y="0"/>
                    <a:pt x="5" y="1"/>
                    <a:pt x="10"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1" name="Freeform 64"/>
            <p:cNvSpPr/>
            <p:nvPr/>
          </p:nvSpPr>
          <p:spPr bwMode="auto">
            <a:xfrm>
              <a:off x="4845371" y="3748820"/>
              <a:ext cx="21415" cy="16655"/>
            </a:xfrm>
            <a:custGeom>
              <a:avLst/>
              <a:gdLst>
                <a:gd name="T0" fmla="*/ 0 w 4"/>
                <a:gd name="T1" fmla="*/ 0 h 3"/>
                <a:gd name="T2" fmla="*/ 9 w 4"/>
                <a:gd name="T3" fmla="*/ 0 h 3"/>
                <a:gd name="T4" fmla="*/ 9 w 4"/>
                <a:gd name="T5" fmla="*/ 7 h 3"/>
                <a:gd name="T6" fmla="*/ 0 w 4"/>
                <a:gd name="T7" fmla="*/ 7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cubicBezTo>
                    <a:pt x="1" y="0"/>
                    <a:pt x="3" y="0"/>
                    <a:pt x="4" y="0"/>
                  </a:cubicBezTo>
                  <a:cubicBezTo>
                    <a:pt x="4" y="1"/>
                    <a:pt x="4" y="2"/>
                    <a:pt x="4" y="3"/>
                  </a:cubicBezTo>
                  <a:cubicBezTo>
                    <a:pt x="3" y="3"/>
                    <a:pt x="1" y="3"/>
                    <a:pt x="0" y="3"/>
                  </a:cubicBezTo>
                  <a:cubicBezTo>
                    <a:pt x="0" y="2"/>
                    <a:pt x="0" y="1"/>
                    <a:pt x="0"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2" name="Freeform 65"/>
            <p:cNvSpPr/>
            <p:nvPr/>
          </p:nvSpPr>
          <p:spPr bwMode="auto">
            <a:xfrm>
              <a:off x="4878683" y="3772615"/>
              <a:ext cx="57106" cy="78520"/>
            </a:xfrm>
            <a:custGeom>
              <a:avLst/>
              <a:gdLst>
                <a:gd name="T0" fmla="*/ 22 w 10"/>
                <a:gd name="T1" fmla="*/ 28 h 14"/>
                <a:gd name="T2" fmla="*/ 10 w 10"/>
                <a:gd name="T3" fmla="*/ 31 h 14"/>
                <a:gd name="T4" fmla="*/ 0 w 10"/>
                <a:gd name="T5" fmla="*/ 17 h 14"/>
                <a:gd name="T6" fmla="*/ 22 w 10"/>
                <a:gd name="T7" fmla="*/ 28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4">
                  <a:moveTo>
                    <a:pt x="9" y="12"/>
                  </a:moveTo>
                  <a:cubicBezTo>
                    <a:pt x="10" y="14"/>
                    <a:pt x="5" y="12"/>
                    <a:pt x="4" y="13"/>
                  </a:cubicBezTo>
                  <a:cubicBezTo>
                    <a:pt x="4" y="10"/>
                    <a:pt x="5" y="5"/>
                    <a:pt x="0" y="7"/>
                  </a:cubicBezTo>
                  <a:cubicBezTo>
                    <a:pt x="4" y="0"/>
                    <a:pt x="4" y="13"/>
                    <a:pt x="9" y="1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3" name="Freeform 66"/>
            <p:cNvSpPr/>
            <p:nvPr/>
          </p:nvSpPr>
          <p:spPr bwMode="auto">
            <a:xfrm>
              <a:off x="3738946" y="3839238"/>
              <a:ext cx="54727" cy="95176"/>
            </a:xfrm>
            <a:custGeom>
              <a:avLst/>
              <a:gdLst>
                <a:gd name="T0" fmla="*/ 5 w 10"/>
                <a:gd name="T1" fmla="*/ 2 h 17"/>
                <a:gd name="T2" fmla="*/ 12 w 10"/>
                <a:gd name="T3" fmla="*/ 9 h 17"/>
                <a:gd name="T4" fmla="*/ 14 w 10"/>
                <a:gd name="T5" fmla="*/ 14 h 17"/>
                <a:gd name="T6" fmla="*/ 21 w 10"/>
                <a:gd name="T7" fmla="*/ 19 h 17"/>
                <a:gd name="T8" fmla="*/ 18 w 10"/>
                <a:gd name="T9" fmla="*/ 21 h 17"/>
                <a:gd name="T10" fmla="*/ 21 w 10"/>
                <a:gd name="T11" fmla="*/ 35 h 17"/>
                <a:gd name="T12" fmla="*/ 14 w 10"/>
                <a:gd name="T13" fmla="*/ 40 h 17"/>
                <a:gd name="T14" fmla="*/ 5 w 10"/>
                <a:gd name="T15" fmla="*/ 2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17">
                  <a:moveTo>
                    <a:pt x="2" y="1"/>
                  </a:moveTo>
                  <a:cubicBezTo>
                    <a:pt x="4" y="0"/>
                    <a:pt x="5" y="3"/>
                    <a:pt x="5" y="4"/>
                  </a:cubicBezTo>
                  <a:cubicBezTo>
                    <a:pt x="6" y="5"/>
                    <a:pt x="6" y="4"/>
                    <a:pt x="6" y="6"/>
                  </a:cubicBezTo>
                  <a:cubicBezTo>
                    <a:pt x="7" y="7"/>
                    <a:pt x="9" y="7"/>
                    <a:pt x="9" y="8"/>
                  </a:cubicBezTo>
                  <a:cubicBezTo>
                    <a:pt x="9" y="9"/>
                    <a:pt x="8" y="9"/>
                    <a:pt x="8" y="9"/>
                  </a:cubicBezTo>
                  <a:cubicBezTo>
                    <a:pt x="7" y="10"/>
                    <a:pt x="10" y="12"/>
                    <a:pt x="9" y="15"/>
                  </a:cubicBezTo>
                  <a:cubicBezTo>
                    <a:pt x="7" y="15"/>
                    <a:pt x="7" y="16"/>
                    <a:pt x="6" y="17"/>
                  </a:cubicBezTo>
                  <a:cubicBezTo>
                    <a:pt x="0" y="15"/>
                    <a:pt x="1" y="8"/>
                    <a:pt x="2"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4" name="Freeform 67"/>
            <p:cNvSpPr/>
            <p:nvPr/>
          </p:nvSpPr>
          <p:spPr bwMode="auto">
            <a:xfrm>
              <a:off x="4928652" y="3843997"/>
              <a:ext cx="69004" cy="107073"/>
            </a:xfrm>
            <a:custGeom>
              <a:avLst/>
              <a:gdLst>
                <a:gd name="T0" fmla="*/ 24 w 12"/>
                <a:gd name="T1" fmla="*/ 0 h 19"/>
                <a:gd name="T2" fmla="*/ 29 w 12"/>
                <a:gd name="T3" fmla="*/ 21 h 19"/>
                <a:gd name="T4" fmla="*/ 22 w 12"/>
                <a:gd name="T5" fmla="*/ 24 h 19"/>
                <a:gd name="T6" fmla="*/ 22 w 12"/>
                <a:gd name="T7" fmla="*/ 45 h 19"/>
                <a:gd name="T8" fmla="*/ 7 w 12"/>
                <a:gd name="T9" fmla="*/ 36 h 19"/>
                <a:gd name="T10" fmla="*/ 10 w 12"/>
                <a:gd name="T11" fmla="*/ 24 h 19"/>
                <a:gd name="T12" fmla="*/ 10 w 12"/>
                <a:gd name="T13" fmla="*/ 19 h 19"/>
                <a:gd name="T14" fmla="*/ 7 w 12"/>
                <a:gd name="T15" fmla="*/ 19 h 19"/>
                <a:gd name="T16" fmla="*/ 12 w 12"/>
                <a:gd name="T17" fmla="*/ 12 h 19"/>
                <a:gd name="T18" fmla="*/ 19 w 12"/>
                <a:gd name="T19" fmla="*/ 2 h 19"/>
                <a:gd name="T20" fmla="*/ 24 w 1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19">
                  <a:moveTo>
                    <a:pt x="10" y="0"/>
                  </a:moveTo>
                  <a:cubicBezTo>
                    <a:pt x="10" y="4"/>
                    <a:pt x="10" y="8"/>
                    <a:pt x="12" y="9"/>
                  </a:cubicBezTo>
                  <a:cubicBezTo>
                    <a:pt x="12" y="11"/>
                    <a:pt x="10" y="10"/>
                    <a:pt x="9" y="10"/>
                  </a:cubicBezTo>
                  <a:cubicBezTo>
                    <a:pt x="11" y="12"/>
                    <a:pt x="8" y="14"/>
                    <a:pt x="9" y="19"/>
                  </a:cubicBezTo>
                  <a:cubicBezTo>
                    <a:pt x="5" y="19"/>
                    <a:pt x="6" y="15"/>
                    <a:pt x="3" y="15"/>
                  </a:cubicBezTo>
                  <a:cubicBezTo>
                    <a:pt x="2" y="13"/>
                    <a:pt x="4" y="12"/>
                    <a:pt x="4" y="10"/>
                  </a:cubicBezTo>
                  <a:cubicBezTo>
                    <a:pt x="4" y="9"/>
                    <a:pt x="2" y="8"/>
                    <a:pt x="4" y="8"/>
                  </a:cubicBezTo>
                  <a:cubicBezTo>
                    <a:pt x="4" y="7"/>
                    <a:pt x="3" y="7"/>
                    <a:pt x="3" y="8"/>
                  </a:cubicBezTo>
                  <a:cubicBezTo>
                    <a:pt x="0" y="8"/>
                    <a:pt x="3" y="3"/>
                    <a:pt x="5" y="5"/>
                  </a:cubicBezTo>
                  <a:cubicBezTo>
                    <a:pt x="5" y="3"/>
                    <a:pt x="7" y="2"/>
                    <a:pt x="8" y="1"/>
                  </a:cubicBezTo>
                  <a:cubicBezTo>
                    <a:pt x="8" y="1"/>
                    <a:pt x="9" y="0"/>
                    <a:pt x="10"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5" name="Freeform 68"/>
            <p:cNvSpPr/>
            <p:nvPr/>
          </p:nvSpPr>
          <p:spPr bwMode="auto">
            <a:xfrm>
              <a:off x="4873924" y="3860654"/>
              <a:ext cx="54727" cy="52347"/>
            </a:xfrm>
            <a:custGeom>
              <a:avLst/>
              <a:gdLst>
                <a:gd name="T0" fmla="*/ 14 w 10"/>
                <a:gd name="T1" fmla="*/ 0 h 9"/>
                <a:gd name="T2" fmla="*/ 21 w 10"/>
                <a:gd name="T3" fmla="*/ 10 h 9"/>
                <a:gd name="T4" fmla="*/ 18 w 10"/>
                <a:gd name="T5" fmla="*/ 12 h 9"/>
                <a:gd name="T6" fmla="*/ 2 w 10"/>
                <a:gd name="T7" fmla="*/ 22 h 9"/>
                <a:gd name="T8" fmla="*/ 14 w 10"/>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9">
                  <a:moveTo>
                    <a:pt x="6" y="0"/>
                  </a:moveTo>
                  <a:cubicBezTo>
                    <a:pt x="8" y="0"/>
                    <a:pt x="10" y="1"/>
                    <a:pt x="9" y="4"/>
                  </a:cubicBezTo>
                  <a:cubicBezTo>
                    <a:pt x="7" y="4"/>
                    <a:pt x="7" y="5"/>
                    <a:pt x="8" y="5"/>
                  </a:cubicBezTo>
                  <a:cubicBezTo>
                    <a:pt x="7" y="6"/>
                    <a:pt x="4" y="8"/>
                    <a:pt x="1" y="9"/>
                  </a:cubicBezTo>
                  <a:cubicBezTo>
                    <a:pt x="0" y="4"/>
                    <a:pt x="6" y="5"/>
                    <a:pt x="6"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6" name="Freeform 69"/>
            <p:cNvSpPr/>
            <p:nvPr/>
          </p:nvSpPr>
          <p:spPr bwMode="auto">
            <a:xfrm>
              <a:off x="5026207" y="4036730"/>
              <a:ext cx="33312" cy="66624"/>
            </a:xfrm>
            <a:custGeom>
              <a:avLst/>
              <a:gdLst>
                <a:gd name="T0" fmla="*/ 2 w 6"/>
                <a:gd name="T1" fmla="*/ 0 h 12"/>
                <a:gd name="T2" fmla="*/ 14 w 6"/>
                <a:gd name="T3" fmla="*/ 7 h 12"/>
                <a:gd name="T4" fmla="*/ 0 w 6"/>
                <a:gd name="T5" fmla="*/ 26 h 12"/>
                <a:gd name="T6" fmla="*/ 5 w 6"/>
                <a:gd name="T7" fmla="*/ 21 h 12"/>
                <a:gd name="T8" fmla="*/ 2 w 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1" y="0"/>
                  </a:moveTo>
                  <a:cubicBezTo>
                    <a:pt x="4" y="0"/>
                    <a:pt x="2" y="5"/>
                    <a:pt x="6" y="3"/>
                  </a:cubicBezTo>
                  <a:cubicBezTo>
                    <a:pt x="5" y="7"/>
                    <a:pt x="5" y="12"/>
                    <a:pt x="0" y="11"/>
                  </a:cubicBezTo>
                  <a:cubicBezTo>
                    <a:pt x="0" y="9"/>
                    <a:pt x="1" y="10"/>
                    <a:pt x="2" y="9"/>
                  </a:cubicBezTo>
                  <a:cubicBezTo>
                    <a:pt x="1" y="5"/>
                    <a:pt x="0" y="6"/>
                    <a:pt x="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7" name="Freeform 70"/>
            <p:cNvSpPr/>
            <p:nvPr/>
          </p:nvSpPr>
          <p:spPr bwMode="auto">
            <a:xfrm>
              <a:off x="4816818" y="4053385"/>
              <a:ext cx="135627" cy="45208"/>
            </a:xfrm>
            <a:custGeom>
              <a:avLst/>
              <a:gdLst>
                <a:gd name="T0" fmla="*/ 57 w 24"/>
                <a:gd name="T1" fmla="*/ 7 h 8"/>
                <a:gd name="T2" fmla="*/ 40 w 24"/>
                <a:gd name="T3" fmla="*/ 14 h 8"/>
                <a:gd name="T4" fmla="*/ 0 w 24"/>
                <a:gd name="T5" fmla="*/ 19 h 8"/>
                <a:gd name="T6" fmla="*/ 48 w 24"/>
                <a:gd name="T7" fmla="*/ 5 h 8"/>
                <a:gd name="T8" fmla="*/ 57 w 24"/>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
                  <a:moveTo>
                    <a:pt x="24" y="3"/>
                  </a:moveTo>
                  <a:cubicBezTo>
                    <a:pt x="24" y="6"/>
                    <a:pt x="20" y="6"/>
                    <a:pt x="17" y="6"/>
                  </a:cubicBezTo>
                  <a:cubicBezTo>
                    <a:pt x="12" y="7"/>
                    <a:pt x="5" y="6"/>
                    <a:pt x="0" y="8"/>
                  </a:cubicBezTo>
                  <a:cubicBezTo>
                    <a:pt x="1" y="0"/>
                    <a:pt x="18" y="8"/>
                    <a:pt x="20" y="2"/>
                  </a:cubicBezTo>
                  <a:cubicBezTo>
                    <a:pt x="21" y="2"/>
                    <a:pt x="22" y="3"/>
                    <a:pt x="24"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8" name="Freeform 71"/>
            <p:cNvSpPr/>
            <p:nvPr/>
          </p:nvSpPr>
          <p:spPr bwMode="auto">
            <a:xfrm>
              <a:off x="5109487" y="4103353"/>
              <a:ext cx="90418" cy="57106"/>
            </a:xfrm>
            <a:custGeom>
              <a:avLst/>
              <a:gdLst>
                <a:gd name="T0" fmla="*/ 38 w 16"/>
                <a:gd name="T1" fmla="*/ 17 h 10"/>
                <a:gd name="T2" fmla="*/ 31 w 16"/>
                <a:gd name="T3" fmla="*/ 22 h 10"/>
                <a:gd name="T4" fmla="*/ 14 w 16"/>
                <a:gd name="T5" fmla="*/ 22 h 10"/>
                <a:gd name="T6" fmla="*/ 12 w 16"/>
                <a:gd name="T7" fmla="*/ 19 h 10"/>
                <a:gd name="T8" fmla="*/ 0 w 16"/>
                <a:gd name="T9" fmla="*/ 10 h 10"/>
                <a:gd name="T10" fmla="*/ 14 w 16"/>
                <a:gd name="T11" fmla="*/ 5 h 10"/>
                <a:gd name="T12" fmla="*/ 24 w 16"/>
                <a:gd name="T13" fmla="*/ 2 h 10"/>
                <a:gd name="T14" fmla="*/ 24 w 16"/>
                <a:gd name="T15" fmla="*/ 5 h 10"/>
                <a:gd name="T16" fmla="*/ 26 w 16"/>
                <a:gd name="T17" fmla="*/ 2 h 10"/>
                <a:gd name="T18" fmla="*/ 38 w 16"/>
                <a:gd name="T19" fmla="*/ 1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0">
                  <a:moveTo>
                    <a:pt x="16" y="7"/>
                  </a:moveTo>
                  <a:cubicBezTo>
                    <a:pt x="15" y="7"/>
                    <a:pt x="13" y="8"/>
                    <a:pt x="13" y="9"/>
                  </a:cubicBezTo>
                  <a:cubicBezTo>
                    <a:pt x="11" y="7"/>
                    <a:pt x="9" y="10"/>
                    <a:pt x="6" y="9"/>
                  </a:cubicBezTo>
                  <a:cubicBezTo>
                    <a:pt x="6" y="9"/>
                    <a:pt x="6" y="8"/>
                    <a:pt x="5" y="8"/>
                  </a:cubicBezTo>
                  <a:cubicBezTo>
                    <a:pt x="4" y="8"/>
                    <a:pt x="2" y="5"/>
                    <a:pt x="0" y="4"/>
                  </a:cubicBezTo>
                  <a:cubicBezTo>
                    <a:pt x="1" y="3"/>
                    <a:pt x="4" y="3"/>
                    <a:pt x="6" y="2"/>
                  </a:cubicBezTo>
                  <a:cubicBezTo>
                    <a:pt x="6" y="2"/>
                    <a:pt x="9" y="0"/>
                    <a:pt x="10" y="1"/>
                  </a:cubicBezTo>
                  <a:cubicBezTo>
                    <a:pt x="10" y="1"/>
                    <a:pt x="10" y="2"/>
                    <a:pt x="10" y="2"/>
                  </a:cubicBezTo>
                  <a:cubicBezTo>
                    <a:pt x="10" y="2"/>
                    <a:pt x="11" y="1"/>
                    <a:pt x="11" y="1"/>
                  </a:cubicBezTo>
                  <a:cubicBezTo>
                    <a:pt x="13" y="2"/>
                    <a:pt x="15" y="4"/>
                    <a:pt x="16" y="7"/>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9" name="Freeform 72"/>
            <p:cNvSpPr/>
            <p:nvPr/>
          </p:nvSpPr>
          <p:spPr bwMode="auto">
            <a:xfrm>
              <a:off x="5159454" y="4136665"/>
              <a:ext cx="478262" cy="252218"/>
            </a:xfrm>
            <a:custGeom>
              <a:avLst/>
              <a:gdLst>
                <a:gd name="T0" fmla="*/ 66 w 85"/>
                <a:gd name="T1" fmla="*/ 52 h 45"/>
                <a:gd name="T2" fmla="*/ 54 w 85"/>
                <a:gd name="T3" fmla="*/ 47 h 45"/>
                <a:gd name="T4" fmla="*/ 50 w 85"/>
                <a:gd name="T5" fmla="*/ 35 h 45"/>
                <a:gd name="T6" fmla="*/ 19 w 85"/>
                <a:gd name="T7" fmla="*/ 26 h 45"/>
                <a:gd name="T8" fmla="*/ 2 w 85"/>
                <a:gd name="T9" fmla="*/ 26 h 45"/>
                <a:gd name="T10" fmla="*/ 0 w 85"/>
                <a:gd name="T11" fmla="*/ 16 h 45"/>
                <a:gd name="T12" fmla="*/ 7 w 85"/>
                <a:gd name="T13" fmla="*/ 16 h 45"/>
                <a:gd name="T14" fmla="*/ 17 w 85"/>
                <a:gd name="T15" fmla="*/ 14 h 45"/>
                <a:gd name="T16" fmla="*/ 28 w 85"/>
                <a:gd name="T17" fmla="*/ 19 h 45"/>
                <a:gd name="T18" fmla="*/ 40 w 85"/>
                <a:gd name="T19" fmla="*/ 9 h 45"/>
                <a:gd name="T20" fmla="*/ 64 w 85"/>
                <a:gd name="T21" fmla="*/ 2 h 45"/>
                <a:gd name="T22" fmla="*/ 69 w 85"/>
                <a:gd name="T23" fmla="*/ 7 h 45"/>
                <a:gd name="T24" fmla="*/ 90 w 85"/>
                <a:gd name="T25" fmla="*/ 16 h 45"/>
                <a:gd name="T26" fmla="*/ 97 w 85"/>
                <a:gd name="T27" fmla="*/ 14 h 45"/>
                <a:gd name="T28" fmla="*/ 102 w 85"/>
                <a:gd name="T29" fmla="*/ 19 h 45"/>
                <a:gd name="T30" fmla="*/ 116 w 85"/>
                <a:gd name="T31" fmla="*/ 19 h 45"/>
                <a:gd name="T32" fmla="*/ 128 w 85"/>
                <a:gd name="T33" fmla="*/ 24 h 45"/>
                <a:gd name="T34" fmla="*/ 128 w 85"/>
                <a:gd name="T35" fmla="*/ 33 h 45"/>
                <a:gd name="T36" fmla="*/ 132 w 85"/>
                <a:gd name="T37" fmla="*/ 31 h 45"/>
                <a:gd name="T38" fmla="*/ 135 w 85"/>
                <a:gd name="T39" fmla="*/ 38 h 45"/>
                <a:gd name="T40" fmla="*/ 149 w 85"/>
                <a:gd name="T41" fmla="*/ 47 h 45"/>
                <a:gd name="T42" fmla="*/ 173 w 85"/>
                <a:gd name="T43" fmla="*/ 54 h 45"/>
                <a:gd name="T44" fmla="*/ 168 w 85"/>
                <a:gd name="T45" fmla="*/ 64 h 45"/>
                <a:gd name="T46" fmla="*/ 177 w 85"/>
                <a:gd name="T47" fmla="*/ 68 h 45"/>
                <a:gd name="T48" fmla="*/ 177 w 85"/>
                <a:gd name="T49" fmla="*/ 73 h 45"/>
                <a:gd name="T50" fmla="*/ 189 w 85"/>
                <a:gd name="T51" fmla="*/ 85 h 45"/>
                <a:gd name="T52" fmla="*/ 201 w 85"/>
                <a:gd name="T53" fmla="*/ 99 h 45"/>
                <a:gd name="T54" fmla="*/ 182 w 85"/>
                <a:gd name="T55" fmla="*/ 99 h 45"/>
                <a:gd name="T56" fmla="*/ 166 w 85"/>
                <a:gd name="T57" fmla="*/ 87 h 45"/>
                <a:gd name="T58" fmla="*/ 161 w 85"/>
                <a:gd name="T59" fmla="*/ 82 h 45"/>
                <a:gd name="T60" fmla="*/ 158 w 85"/>
                <a:gd name="T61" fmla="*/ 80 h 45"/>
                <a:gd name="T62" fmla="*/ 149 w 85"/>
                <a:gd name="T63" fmla="*/ 71 h 45"/>
                <a:gd name="T64" fmla="*/ 128 w 85"/>
                <a:gd name="T65" fmla="*/ 68 h 45"/>
                <a:gd name="T66" fmla="*/ 116 w 85"/>
                <a:gd name="T67" fmla="*/ 94 h 45"/>
                <a:gd name="T68" fmla="*/ 99 w 85"/>
                <a:gd name="T69" fmla="*/ 87 h 45"/>
                <a:gd name="T70" fmla="*/ 90 w 85"/>
                <a:gd name="T71" fmla="*/ 85 h 45"/>
                <a:gd name="T72" fmla="*/ 80 w 85"/>
                <a:gd name="T73" fmla="*/ 71 h 45"/>
                <a:gd name="T74" fmla="*/ 69 w 85"/>
                <a:gd name="T75" fmla="*/ 82 h 45"/>
                <a:gd name="T76" fmla="*/ 59 w 85"/>
                <a:gd name="T77" fmla="*/ 78 h 45"/>
                <a:gd name="T78" fmla="*/ 69 w 85"/>
                <a:gd name="T79" fmla="*/ 68 h 45"/>
                <a:gd name="T80" fmla="*/ 73 w 85"/>
                <a:gd name="T81" fmla="*/ 57 h 45"/>
                <a:gd name="T82" fmla="*/ 71 w 85"/>
                <a:gd name="T83" fmla="*/ 64 h 45"/>
                <a:gd name="T84" fmla="*/ 66 w 85"/>
                <a:gd name="T85" fmla="*/ 52 h 4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5" h="45">
                  <a:moveTo>
                    <a:pt x="28" y="22"/>
                  </a:moveTo>
                  <a:cubicBezTo>
                    <a:pt x="25" y="22"/>
                    <a:pt x="26" y="19"/>
                    <a:pt x="23" y="20"/>
                  </a:cubicBezTo>
                  <a:cubicBezTo>
                    <a:pt x="22" y="18"/>
                    <a:pt x="21" y="17"/>
                    <a:pt x="21" y="15"/>
                  </a:cubicBezTo>
                  <a:cubicBezTo>
                    <a:pt x="16" y="15"/>
                    <a:pt x="11" y="14"/>
                    <a:pt x="8" y="11"/>
                  </a:cubicBezTo>
                  <a:cubicBezTo>
                    <a:pt x="4" y="13"/>
                    <a:pt x="5" y="12"/>
                    <a:pt x="1" y="11"/>
                  </a:cubicBezTo>
                  <a:cubicBezTo>
                    <a:pt x="1" y="10"/>
                    <a:pt x="1" y="7"/>
                    <a:pt x="0" y="7"/>
                  </a:cubicBezTo>
                  <a:cubicBezTo>
                    <a:pt x="0" y="4"/>
                    <a:pt x="2" y="7"/>
                    <a:pt x="3" y="7"/>
                  </a:cubicBezTo>
                  <a:cubicBezTo>
                    <a:pt x="5" y="7"/>
                    <a:pt x="5" y="5"/>
                    <a:pt x="7" y="6"/>
                  </a:cubicBezTo>
                  <a:cubicBezTo>
                    <a:pt x="9" y="6"/>
                    <a:pt x="10" y="8"/>
                    <a:pt x="12" y="8"/>
                  </a:cubicBezTo>
                  <a:cubicBezTo>
                    <a:pt x="15" y="9"/>
                    <a:pt x="16" y="5"/>
                    <a:pt x="17" y="4"/>
                  </a:cubicBezTo>
                  <a:cubicBezTo>
                    <a:pt x="20" y="3"/>
                    <a:pt x="24" y="3"/>
                    <a:pt x="27" y="1"/>
                  </a:cubicBezTo>
                  <a:cubicBezTo>
                    <a:pt x="29" y="0"/>
                    <a:pt x="28" y="3"/>
                    <a:pt x="29" y="3"/>
                  </a:cubicBezTo>
                  <a:cubicBezTo>
                    <a:pt x="31" y="4"/>
                    <a:pt x="39" y="2"/>
                    <a:pt x="38" y="7"/>
                  </a:cubicBezTo>
                  <a:cubicBezTo>
                    <a:pt x="40" y="8"/>
                    <a:pt x="41" y="5"/>
                    <a:pt x="41" y="6"/>
                  </a:cubicBezTo>
                  <a:cubicBezTo>
                    <a:pt x="42" y="6"/>
                    <a:pt x="42" y="8"/>
                    <a:pt x="43" y="8"/>
                  </a:cubicBezTo>
                  <a:cubicBezTo>
                    <a:pt x="45" y="9"/>
                    <a:pt x="47" y="7"/>
                    <a:pt x="49" y="8"/>
                  </a:cubicBezTo>
                  <a:cubicBezTo>
                    <a:pt x="50" y="8"/>
                    <a:pt x="50" y="12"/>
                    <a:pt x="54" y="10"/>
                  </a:cubicBezTo>
                  <a:cubicBezTo>
                    <a:pt x="55" y="12"/>
                    <a:pt x="54" y="12"/>
                    <a:pt x="54" y="14"/>
                  </a:cubicBezTo>
                  <a:cubicBezTo>
                    <a:pt x="55" y="14"/>
                    <a:pt x="56" y="13"/>
                    <a:pt x="56" y="13"/>
                  </a:cubicBezTo>
                  <a:cubicBezTo>
                    <a:pt x="57" y="13"/>
                    <a:pt x="57" y="15"/>
                    <a:pt x="57" y="16"/>
                  </a:cubicBezTo>
                  <a:cubicBezTo>
                    <a:pt x="58" y="18"/>
                    <a:pt x="61" y="18"/>
                    <a:pt x="63" y="20"/>
                  </a:cubicBezTo>
                  <a:cubicBezTo>
                    <a:pt x="64" y="20"/>
                    <a:pt x="69" y="23"/>
                    <a:pt x="73" y="23"/>
                  </a:cubicBezTo>
                  <a:cubicBezTo>
                    <a:pt x="73" y="25"/>
                    <a:pt x="71" y="25"/>
                    <a:pt x="71" y="27"/>
                  </a:cubicBezTo>
                  <a:cubicBezTo>
                    <a:pt x="72" y="28"/>
                    <a:pt x="74" y="28"/>
                    <a:pt x="75" y="29"/>
                  </a:cubicBezTo>
                  <a:cubicBezTo>
                    <a:pt x="75" y="29"/>
                    <a:pt x="74" y="31"/>
                    <a:pt x="75" y="31"/>
                  </a:cubicBezTo>
                  <a:cubicBezTo>
                    <a:pt x="76" y="33"/>
                    <a:pt x="78" y="34"/>
                    <a:pt x="80" y="36"/>
                  </a:cubicBezTo>
                  <a:cubicBezTo>
                    <a:pt x="81" y="38"/>
                    <a:pt x="82" y="41"/>
                    <a:pt x="85" y="42"/>
                  </a:cubicBezTo>
                  <a:cubicBezTo>
                    <a:pt x="83" y="45"/>
                    <a:pt x="79" y="42"/>
                    <a:pt x="77" y="42"/>
                  </a:cubicBezTo>
                  <a:cubicBezTo>
                    <a:pt x="75" y="41"/>
                    <a:pt x="73" y="40"/>
                    <a:pt x="70" y="37"/>
                  </a:cubicBezTo>
                  <a:cubicBezTo>
                    <a:pt x="69" y="37"/>
                    <a:pt x="69" y="36"/>
                    <a:pt x="68" y="35"/>
                  </a:cubicBezTo>
                  <a:cubicBezTo>
                    <a:pt x="67" y="34"/>
                    <a:pt x="67" y="35"/>
                    <a:pt x="67" y="34"/>
                  </a:cubicBezTo>
                  <a:cubicBezTo>
                    <a:pt x="67" y="34"/>
                    <a:pt x="63" y="30"/>
                    <a:pt x="63" y="30"/>
                  </a:cubicBezTo>
                  <a:cubicBezTo>
                    <a:pt x="60" y="29"/>
                    <a:pt x="57" y="31"/>
                    <a:pt x="54" y="29"/>
                  </a:cubicBezTo>
                  <a:cubicBezTo>
                    <a:pt x="51" y="32"/>
                    <a:pt x="50" y="36"/>
                    <a:pt x="49" y="40"/>
                  </a:cubicBezTo>
                  <a:cubicBezTo>
                    <a:pt x="48" y="38"/>
                    <a:pt x="44" y="39"/>
                    <a:pt x="42" y="37"/>
                  </a:cubicBezTo>
                  <a:cubicBezTo>
                    <a:pt x="40" y="36"/>
                    <a:pt x="43" y="34"/>
                    <a:pt x="38" y="36"/>
                  </a:cubicBezTo>
                  <a:cubicBezTo>
                    <a:pt x="41" y="30"/>
                    <a:pt x="32" y="35"/>
                    <a:pt x="34" y="30"/>
                  </a:cubicBezTo>
                  <a:cubicBezTo>
                    <a:pt x="31" y="31"/>
                    <a:pt x="28" y="31"/>
                    <a:pt x="29" y="35"/>
                  </a:cubicBezTo>
                  <a:cubicBezTo>
                    <a:pt x="28" y="34"/>
                    <a:pt x="28" y="32"/>
                    <a:pt x="25" y="33"/>
                  </a:cubicBezTo>
                  <a:cubicBezTo>
                    <a:pt x="26" y="31"/>
                    <a:pt x="28" y="30"/>
                    <a:pt x="29" y="29"/>
                  </a:cubicBezTo>
                  <a:cubicBezTo>
                    <a:pt x="30" y="28"/>
                    <a:pt x="32" y="28"/>
                    <a:pt x="31" y="24"/>
                  </a:cubicBezTo>
                  <a:cubicBezTo>
                    <a:pt x="30" y="24"/>
                    <a:pt x="30" y="27"/>
                    <a:pt x="30" y="27"/>
                  </a:cubicBezTo>
                  <a:cubicBezTo>
                    <a:pt x="28" y="26"/>
                    <a:pt x="29" y="19"/>
                    <a:pt x="28" y="2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0" name="Freeform 73"/>
            <p:cNvSpPr/>
            <p:nvPr/>
          </p:nvSpPr>
          <p:spPr bwMode="auto">
            <a:xfrm>
              <a:off x="5042863" y="4165218"/>
              <a:ext cx="49968" cy="45208"/>
            </a:xfrm>
            <a:custGeom>
              <a:avLst/>
              <a:gdLst>
                <a:gd name="T0" fmla="*/ 21 w 9"/>
                <a:gd name="T1" fmla="*/ 7 h 8"/>
                <a:gd name="T2" fmla="*/ 0 w 9"/>
                <a:gd name="T3" fmla="*/ 10 h 8"/>
                <a:gd name="T4" fmla="*/ 21 w 9"/>
                <a:gd name="T5" fmla="*/ 7 h 8"/>
                <a:gd name="T6" fmla="*/ 0 60000 65536"/>
                <a:gd name="T7" fmla="*/ 0 60000 65536"/>
                <a:gd name="T8" fmla="*/ 0 60000 65536"/>
              </a:gdLst>
              <a:ahLst/>
              <a:cxnLst>
                <a:cxn ang="T6">
                  <a:pos x="T0" y="T1"/>
                </a:cxn>
                <a:cxn ang="T7">
                  <a:pos x="T2" y="T3"/>
                </a:cxn>
                <a:cxn ang="T8">
                  <a:pos x="T4" y="T5"/>
                </a:cxn>
              </a:cxnLst>
              <a:rect l="0" t="0" r="r" b="b"/>
              <a:pathLst>
                <a:path w="9" h="8">
                  <a:moveTo>
                    <a:pt x="9" y="3"/>
                  </a:moveTo>
                  <a:cubicBezTo>
                    <a:pt x="9" y="8"/>
                    <a:pt x="2" y="4"/>
                    <a:pt x="0" y="4"/>
                  </a:cubicBezTo>
                  <a:cubicBezTo>
                    <a:pt x="2" y="3"/>
                    <a:pt x="7" y="0"/>
                    <a:pt x="9"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1" name="Freeform 74"/>
            <p:cNvSpPr/>
            <p:nvPr/>
          </p:nvSpPr>
          <p:spPr bwMode="auto">
            <a:xfrm>
              <a:off x="4980999" y="4177114"/>
              <a:ext cx="33312" cy="16655"/>
            </a:xfrm>
            <a:custGeom>
              <a:avLst/>
              <a:gdLst>
                <a:gd name="T0" fmla="*/ 2 w 6"/>
                <a:gd name="T1" fmla="*/ 5 h 3"/>
                <a:gd name="T2" fmla="*/ 9 w 6"/>
                <a:gd name="T3" fmla="*/ 7 h 3"/>
                <a:gd name="T4" fmla="*/ 5 w 6"/>
                <a:gd name="T5" fmla="*/ 7 h 3"/>
                <a:gd name="T6" fmla="*/ 2 w 6"/>
                <a:gd name="T7" fmla="*/ 5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1" y="2"/>
                  </a:moveTo>
                  <a:cubicBezTo>
                    <a:pt x="0" y="0"/>
                    <a:pt x="6" y="0"/>
                    <a:pt x="4" y="3"/>
                  </a:cubicBezTo>
                  <a:cubicBezTo>
                    <a:pt x="4" y="3"/>
                    <a:pt x="3" y="3"/>
                    <a:pt x="2" y="3"/>
                  </a:cubicBezTo>
                  <a:cubicBezTo>
                    <a:pt x="2" y="2"/>
                    <a:pt x="2" y="2"/>
                    <a:pt x="1"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2" name="Freeform 75"/>
            <p:cNvSpPr/>
            <p:nvPr/>
          </p:nvSpPr>
          <p:spPr bwMode="auto">
            <a:xfrm>
              <a:off x="5597265" y="4215185"/>
              <a:ext cx="97557" cy="69002"/>
            </a:xfrm>
            <a:custGeom>
              <a:avLst/>
              <a:gdLst>
                <a:gd name="T0" fmla="*/ 31 w 17"/>
                <a:gd name="T1" fmla="*/ 0 h 12"/>
                <a:gd name="T2" fmla="*/ 41 w 17"/>
                <a:gd name="T3" fmla="*/ 0 h 12"/>
                <a:gd name="T4" fmla="*/ 41 w 17"/>
                <a:gd name="T5" fmla="*/ 7 h 12"/>
                <a:gd name="T6" fmla="*/ 36 w 17"/>
                <a:gd name="T7" fmla="*/ 10 h 12"/>
                <a:gd name="T8" fmla="*/ 36 w 17"/>
                <a:gd name="T9" fmla="*/ 19 h 12"/>
                <a:gd name="T10" fmla="*/ 29 w 17"/>
                <a:gd name="T11" fmla="*/ 22 h 12"/>
                <a:gd name="T12" fmla="*/ 5 w 17"/>
                <a:gd name="T13" fmla="*/ 15 h 12"/>
                <a:gd name="T14" fmla="*/ 31 w 17"/>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2">
                  <a:moveTo>
                    <a:pt x="13" y="0"/>
                  </a:moveTo>
                  <a:cubicBezTo>
                    <a:pt x="15" y="0"/>
                    <a:pt x="16" y="0"/>
                    <a:pt x="17" y="0"/>
                  </a:cubicBezTo>
                  <a:cubicBezTo>
                    <a:pt x="17" y="1"/>
                    <a:pt x="17" y="2"/>
                    <a:pt x="17" y="3"/>
                  </a:cubicBezTo>
                  <a:cubicBezTo>
                    <a:pt x="17" y="4"/>
                    <a:pt x="15" y="4"/>
                    <a:pt x="15" y="4"/>
                  </a:cubicBezTo>
                  <a:cubicBezTo>
                    <a:pt x="14" y="5"/>
                    <a:pt x="16" y="7"/>
                    <a:pt x="15" y="8"/>
                  </a:cubicBezTo>
                  <a:cubicBezTo>
                    <a:pt x="13" y="7"/>
                    <a:pt x="12" y="7"/>
                    <a:pt x="12" y="9"/>
                  </a:cubicBezTo>
                  <a:cubicBezTo>
                    <a:pt x="8" y="8"/>
                    <a:pt x="0" y="12"/>
                    <a:pt x="2" y="6"/>
                  </a:cubicBezTo>
                  <a:cubicBezTo>
                    <a:pt x="8" y="8"/>
                    <a:pt x="12" y="5"/>
                    <a:pt x="13"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3" name="Freeform 76"/>
            <p:cNvSpPr/>
            <p:nvPr/>
          </p:nvSpPr>
          <p:spPr bwMode="auto">
            <a:xfrm>
              <a:off x="4738299" y="4317500"/>
              <a:ext cx="57106" cy="26173"/>
            </a:xfrm>
            <a:custGeom>
              <a:avLst/>
              <a:gdLst>
                <a:gd name="T0" fmla="*/ 24 w 10"/>
                <a:gd name="T1" fmla="*/ 2 h 5"/>
                <a:gd name="T2" fmla="*/ 0 w 10"/>
                <a:gd name="T3" fmla="*/ 9 h 5"/>
                <a:gd name="T4" fmla="*/ 24 w 10"/>
                <a:gd name="T5" fmla="*/ 2 h 5"/>
                <a:gd name="T6" fmla="*/ 0 60000 65536"/>
                <a:gd name="T7" fmla="*/ 0 60000 65536"/>
                <a:gd name="T8" fmla="*/ 0 60000 65536"/>
              </a:gdLst>
              <a:ahLst/>
              <a:cxnLst>
                <a:cxn ang="T6">
                  <a:pos x="T0" y="T1"/>
                </a:cxn>
                <a:cxn ang="T7">
                  <a:pos x="T2" y="T3"/>
                </a:cxn>
                <a:cxn ang="T8">
                  <a:pos x="T4" y="T5"/>
                </a:cxn>
              </a:cxnLst>
              <a:rect l="0" t="0" r="r" b="b"/>
              <a:pathLst>
                <a:path w="10" h="5">
                  <a:moveTo>
                    <a:pt x="10" y="1"/>
                  </a:moveTo>
                  <a:cubicBezTo>
                    <a:pt x="8" y="3"/>
                    <a:pt x="5" y="5"/>
                    <a:pt x="0" y="4"/>
                  </a:cubicBezTo>
                  <a:cubicBezTo>
                    <a:pt x="1" y="0"/>
                    <a:pt x="6" y="1"/>
                    <a:pt x="10"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4" name="Freeform 77"/>
            <p:cNvSpPr/>
            <p:nvPr/>
          </p:nvSpPr>
          <p:spPr bwMode="auto">
            <a:xfrm>
              <a:off x="4816818" y="4317500"/>
              <a:ext cx="57106" cy="16655"/>
            </a:xfrm>
            <a:custGeom>
              <a:avLst/>
              <a:gdLst>
                <a:gd name="T0" fmla="*/ 24 w 10"/>
                <a:gd name="T1" fmla="*/ 2 h 3"/>
                <a:gd name="T2" fmla="*/ 0 w 10"/>
                <a:gd name="T3" fmla="*/ 7 h 3"/>
                <a:gd name="T4" fmla="*/ 24 w 10"/>
                <a:gd name="T5" fmla="*/ 2 h 3"/>
                <a:gd name="T6" fmla="*/ 0 60000 65536"/>
                <a:gd name="T7" fmla="*/ 0 60000 65536"/>
                <a:gd name="T8" fmla="*/ 0 60000 65536"/>
              </a:gdLst>
              <a:ahLst/>
              <a:cxnLst>
                <a:cxn ang="T6">
                  <a:pos x="T0" y="T1"/>
                </a:cxn>
                <a:cxn ang="T7">
                  <a:pos x="T2" y="T3"/>
                </a:cxn>
                <a:cxn ang="T8">
                  <a:pos x="T4" y="T5"/>
                </a:cxn>
              </a:cxnLst>
              <a:rect l="0" t="0" r="r" b="b"/>
              <a:pathLst>
                <a:path w="10" h="3">
                  <a:moveTo>
                    <a:pt x="10" y="1"/>
                  </a:moveTo>
                  <a:cubicBezTo>
                    <a:pt x="9" y="3"/>
                    <a:pt x="4" y="3"/>
                    <a:pt x="0" y="3"/>
                  </a:cubicBezTo>
                  <a:cubicBezTo>
                    <a:pt x="2" y="0"/>
                    <a:pt x="6" y="1"/>
                    <a:pt x="10"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5" name="Freeform 78"/>
            <p:cNvSpPr/>
            <p:nvPr/>
          </p:nvSpPr>
          <p:spPr bwMode="auto">
            <a:xfrm>
              <a:off x="4919134" y="4317500"/>
              <a:ext cx="88039" cy="61865"/>
            </a:xfrm>
            <a:custGeom>
              <a:avLst/>
              <a:gdLst>
                <a:gd name="T0" fmla="*/ 35 w 16"/>
                <a:gd name="T1" fmla="*/ 2 h 11"/>
                <a:gd name="T2" fmla="*/ 32 w 16"/>
                <a:gd name="T3" fmla="*/ 12 h 11"/>
                <a:gd name="T4" fmla="*/ 28 w 16"/>
                <a:gd name="T5" fmla="*/ 12 h 11"/>
                <a:gd name="T6" fmla="*/ 2 w 16"/>
                <a:gd name="T7" fmla="*/ 24 h 11"/>
                <a:gd name="T8" fmla="*/ 12 w 16"/>
                <a:gd name="T9" fmla="*/ 14 h 11"/>
                <a:gd name="T10" fmla="*/ 16 w 16"/>
                <a:gd name="T11" fmla="*/ 9 h 11"/>
                <a:gd name="T12" fmla="*/ 23 w 16"/>
                <a:gd name="T13" fmla="*/ 5 h 11"/>
                <a:gd name="T14" fmla="*/ 35 w 16"/>
                <a:gd name="T15" fmla="*/ 2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1">
                  <a:moveTo>
                    <a:pt x="15" y="1"/>
                  </a:moveTo>
                  <a:cubicBezTo>
                    <a:pt x="16" y="3"/>
                    <a:pt x="15" y="4"/>
                    <a:pt x="14" y="5"/>
                  </a:cubicBezTo>
                  <a:cubicBezTo>
                    <a:pt x="14" y="6"/>
                    <a:pt x="12" y="5"/>
                    <a:pt x="12" y="5"/>
                  </a:cubicBezTo>
                  <a:cubicBezTo>
                    <a:pt x="10" y="7"/>
                    <a:pt x="7" y="11"/>
                    <a:pt x="1" y="10"/>
                  </a:cubicBezTo>
                  <a:cubicBezTo>
                    <a:pt x="0" y="7"/>
                    <a:pt x="4" y="7"/>
                    <a:pt x="5" y="6"/>
                  </a:cubicBezTo>
                  <a:cubicBezTo>
                    <a:pt x="6" y="6"/>
                    <a:pt x="6" y="5"/>
                    <a:pt x="7" y="4"/>
                  </a:cubicBezTo>
                  <a:cubicBezTo>
                    <a:pt x="8" y="3"/>
                    <a:pt x="9" y="3"/>
                    <a:pt x="10" y="2"/>
                  </a:cubicBezTo>
                  <a:cubicBezTo>
                    <a:pt x="13" y="3"/>
                    <a:pt x="13" y="0"/>
                    <a:pt x="15"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6" name="Freeform 79"/>
            <p:cNvSpPr/>
            <p:nvPr/>
          </p:nvSpPr>
          <p:spPr bwMode="auto">
            <a:xfrm>
              <a:off x="6261121" y="5076532"/>
              <a:ext cx="52347" cy="66624"/>
            </a:xfrm>
            <a:custGeom>
              <a:avLst/>
              <a:gdLst>
                <a:gd name="T0" fmla="*/ 2 w 9"/>
                <a:gd name="T1" fmla="*/ 0 h 12"/>
                <a:gd name="T2" fmla="*/ 5 w 9"/>
                <a:gd name="T3" fmla="*/ 5 h 12"/>
                <a:gd name="T4" fmla="*/ 15 w 9"/>
                <a:gd name="T5" fmla="*/ 14 h 12"/>
                <a:gd name="T6" fmla="*/ 17 w 9"/>
                <a:gd name="T7" fmla="*/ 28 h 12"/>
                <a:gd name="T8" fmla="*/ 10 w 9"/>
                <a:gd name="T9" fmla="*/ 28 h 12"/>
                <a:gd name="T10" fmla="*/ 0 w 9"/>
                <a:gd name="T11" fmla="*/ 5 h 12"/>
                <a:gd name="T12" fmla="*/ 2 w 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2">
                  <a:moveTo>
                    <a:pt x="1" y="0"/>
                  </a:moveTo>
                  <a:cubicBezTo>
                    <a:pt x="2" y="0"/>
                    <a:pt x="2" y="1"/>
                    <a:pt x="2" y="2"/>
                  </a:cubicBezTo>
                  <a:cubicBezTo>
                    <a:pt x="1" y="4"/>
                    <a:pt x="8" y="4"/>
                    <a:pt x="6" y="6"/>
                  </a:cubicBezTo>
                  <a:cubicBezTo>
                    <a:pt x="4" y="8"/>
                    <a:pt x="9" y="6"/>
                    <a:pt x="7" y="12"/>
                  </a:cubicBezTo>
                  <a:cubicBezTo>
                    <a:pt x="5" y="12"/>
                    <a:pt x="4" y="10"/>
                    <a:pt x="4" y="12"/>
                  </a:cubicBezTo>
                  <a:cubicBezTo>
                    <a:pt x="2" y="10"/>
                    <a:pt x="1" y="5"/>
                    <a:pt x="0" y="2"/>
                  </a:cubicBezTo>
                  <a:cubicBezTo>
                    <a:pt x="1" y="2"/>
                    <a:pt x="1" y="1"/>
                    <a:pt x="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7" name="Freeform 80"/>
            <p:cNvSpPr/>
            <p:nvPr/>
          </p:nvSpPr>
          <p:spPr bwMode="auto">
            <a:xfrm>
              <a:off x="6273018" y="5131259"/>
              <a:ext cx="107074" cy="147523"/>
            </a:xfrm>
            <a:custGeom>
              <a:avLst/>
              <a:gdLst>
                <a:gd name="T0" fmla="*/ 14 w 19"/>
                <a:gd name="T1" fmla="*/ 0 h 26"/>
                <a:gd name="T2" fmla="*/ 19 w 19"/>
                <a:gd name="T3" fmla="*/ 5 h 26"/>
                <a:gd name="T4" fmla="*/ 24 w 19"/>
                <a:gd name="T5" fmla="*/ 5 h 26"/>
                <a:gd name="T6" fmla="*/ 45 w 19"/>
                <a:gd name="T7" fmla="*/ 14 h 26"/>
                <a:gd name="T8" fmla="*/ 45 w 19"/>
                <a:gd name="T9" fmla="*/ 29 h 26"/>
                <a:gd name="T10" fmla="*/ 38 w 19"/>
                <a:gd name="T11" fmla="*/ 29 h 26"/>
                <a:gd name="T12" fmla="*/ 36 w 19"/>
                <a:gd name="T13" fmla="*/ 36 h 26"/>
                <a:gd name="T14" fmla="*/ 31 w 19"/>
                <a:gd name="T15" fmla="*/ 52 h 26"/>
                <a:gd name="T16" fmla="*/ 28 w 19"/>
                <a:gd name="T17" fmla="*/ 57 h 26"/>
                <a:gd name="T18" fmla="*/ 14 w 19"/>
                <a:gd name="T19" fmla="*/ 60 h 26"/>
                <a:gd name="T20" fmla="*/ 12 w 19"/>
                <a:gd name="T21" fmla="*/ 52 h 26"/>
                <a:gd name="T22" fmla="*/ 19 w 19"/>
                <a:gd name="T23" fmla="*/ 45 h 26"/>
                <a:gd name="T24" fmla="*/ 0 w 19"/>
                <a:gd name="T25" fmla="*/ 38 h 26"/>
                <a:gd name="T26" fmla="*/ 12 w 19"/>
                <a:gd name="T27" fmla="*/ 26 h 26"/>
                <a:gd name="T28" fmla="*/ 14 w 19"/>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 h="26">
                  <a:moveTo>
                    <a:pt x="6" y="0"/>
                  </a:moveTo>
                  <a:cubicBezTo>
                    <a:pt x="7" y="0"/>
                    <a:pt x="7" y="1"/>
                    <a:pt x="8" y="2"/>
                  </a:cubicBezTo>
                  <a:cubicBezTo>
                    <a:pt x="7" y="4"/>
                    <a:pt x="10" y="2"/>
                    <a:pt x="10" y="2"/>
                  </a:cubicBezTo>
                  <a:cubicBezTo>
                    <a:pt x="14" y="4"/>
                    <a:pt x="12" y="8"/>
                    <a:pt x="19" y="6"/>
                  </a:cubicBezTo>
                  <a:cubicBezTo>
                    <a:pt x="19" y="8"/>
                    <a:pt x="19" y="10"/>
                    <a:pt x="19" y="12"/>
                  </a:cubicBezTo>
                  <a:cubicBezTo>
                    <a:pt x="18" y="12"/>
                    <a:pt x="17" y="12"/>
                    <a:pt x="16" y="12"/>
                  </a:cubicBezTo>
                  <a:cubicBezTo>
                    <a:pt x="16" y="14"/>
                    <a:pt x="16" y="14"/>
                    <a:pt x="15" y="15"/>
                  </a:cubicBezTo>
                  <a:cubicBezTo>
                    <a:pt x="17" y="17"/>
                    <a:pt x="14" y="18"/>
                    <a:pt x="13" y="22"/>
                  </a:cubicBezTo>
                  <a:cubicBezTo>
                    <a:pt x="13" y="23"/>
                    <a:pt x="10" y="23"/>
                    <a:pt x="12" y="24"/>
                  </a:cubicBezTo>
                  <a:cubicBezTo>
                    <a:pt x="12" y="26"/>
                    <a:pt x="8" y="24"/>
                    <a:pt x="6" y="25"/>
                  </a:cubicBezTo>
                  <a:cubicBezTo>
                    <a:pt x="7" y="23"/>
                    <a:pt x="5" y="23"/>
                    <a:pt x="5" y="22"/>
                  </a:cubicBezTo>
                  <a:cubicBezTo>
                    <a:pt x="5" y="20"/>
                    <a:pt x="6" y="19"/>
                    <a:pt x="8" y="19"/>
                  </a:cubicBezTo>
                  <a:cubicBezTo>
                    <a:pt x="6" y="18"/>
                    <a:pt x="5" y="15"/>
                    <a:pt x="0" y="16"/>
                  </a:cubicBezTo>
                  <a:cubicBezTo>
                    <a:pt x="0" y="12"/>
                    <a:pt x="4" y="13"/>
                    <a:pt x="5" y="11"/>
                  </a:cubicBezTo>
                  <a:cubicBezTo>
                    <a:pt x="6" y="5"/>
                    <a:pt x="5" y="5"/>
                    <a:pt x="6"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8" name="Freeform 81"/>
            <p:cNvSpPr/>
            <p:nvPr/>
          </p:nvSpPr>
          <p:spPr bwMode="auto">
            <a:xfrm>
              <a:off x="5502089" y="5254989"/>
              <a:ext cx="90418" cy="95176"/>
            </a:xfrm>
            <a:custGeom>
              <a:avLst/>
              <a:gdLst>
                <a:gd name="T0" fmla="*/ 36 w 16"/>
                <a:gd name="T1" fmla="*/ 2 h 17"/>
                <a:gd name="T2" fmla="*/ 36 w 16"/>
                <a:gd name="T3" fmla="*/ 19 h 17"/>
                <a:gd name="T4" fmla="*/ 33 w 16"/>
                <a:gd name="T5" fmla="*/ 12 h 17"/>
                <a:gd name="T6" fmla="*/ 31 w 16"/>
                <a:gd name="T7" fmla="*/ 16 h 17"/>
                <a:gd name="T8" fmla="*/ 31 w 16"/>
                <a:gd name="T9" fmla="*/ 31 h 17"/>
                <a:gd name="T10" fmla="*/ 24 w 16"/>
                <a:gd name="T11" fmla="*/ 31 h 17"/>
                <a:gd name="T12" fmla="*/ 24 w 16"/>
                <a:gd name="T13" fmla="*/ 35 h 17"/>
                <a:gd name="T14" fmla="*/ 17 w 16"/>
                <a:gd name="T15" fmla="*/ 40 h 17"/>
                <a:gd name="T16" fmla="*/ 10 w 16"/>
                <a:gd name="T17" fmla="*/ 33 h 17"/>
                <a:gd name="T18" fmla="*/ 5 w 16"/>
                <a:gd name="T19" fmla="*/ 26 h 17"/>
                <a:gd name="T20" fmla="*/ 0 w 16"/>
                <a:gd name="T21" fmla="*/ 9 h 17"/>
                <a:gd name="T22" fmla="*/ 21 w 16"/>
                <a:gd name="T23" fmla="*/ 5 h 17"/>
                <a:gd name="T24" fmla="*/ 36 w 16"/>
                <a:gd name="T25" fmla="*/ 2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17">
                  <a:moveTo>
                    <a:pt x="15" y="1"/>
                  </a:moveTo>
                  <a:cubicBezTo>
                    <a:pt x="14" y="3"/>
                    <a:pt x="16" y="5"/>
                    <a:pt x="15" y="8"/>
                  </a:cubicBezTo>
                  <a:cubicBezTo>
                    <a:pt x="15" y="8"/>
                    <a:pt x="14" y="6"/>
                    <a:pt x="14" y="5"/>
                  </a:cubicBezTo>
                  <a:cubicBezTo>
                    <a:pt x="14" y="6"/>
                    <a:pt x="13" y="6"/>
                    <a:pt x="13" y="7"/>
                  </a:cubicBezTo>
                  <a:cubicBezTo>
                    <a:pt x="12" y="8"/>
                    <a:pt x="13" y="11"/>
                    <a:pt x="13" y="13"/>
                  </a:cubicBezTo>
                  <a:cubicBezTo>
                    <a:pt x="13" y="13"/>
                    <a:pt x="11" y="12"/>
                    <a:pt x="10" y="13"/>
                  </a:cubicBezTo>
                  <a:cubicBezTo>
                    <a:pt x="10" y="13"/>
                    <a:pt x="11" y="15"/>
                    <a:pt x="10" y="15"/>
                  </a:cubicBezTo>
                  <a:cubicBezTo>
                    <a:pt x="9" y="16"/>
                    <a:pt x="7" y="15"/>
                    <a:pt x="7" y="17"/>
                  </a:cubicBezTo>
                  <a:cubicBezTo>
                    <a:pt x="6" y="17"/>
                    <a:pt x="5" y="15"/>
                    <a:pt x="4" y="14"/>
                  </a:cubicBezTo>
                  <a:cubicBezTo>
                    <a:pt x="4" y="13"/>
                    <a:pt x="2" y="12"/>
                    <a:pt x="2" y="11"/>
                  </a:cubicBezTo>
                  <a:cubicBezTo>
                    <a:pt x="1" y="9"/>
                    <a:pt x="2" y="6"/>
                    <a:pt x="0" y="4"/>
                  </a:cubicBezTo>
                  <a:cubicBezTo>
                    <a:pt x="1" y="3"/>
                    <a:pt x="5" y="3"/>
                    <a:pt x="9" y="2"/>
                  </a:cubicBezTo>
                  <a:cubicBezTo>
                    <a:pt x="11" y="2"/>
                    <a:pt x="13" y="0"/>
                    <a:pt x="15"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9" name="Freeform 82"/>
            <p:cNvSpPr/>
            <p:nvPr/>
          </p:nvSpPr>
          <p:spPr bwMode="auto">
            <a:xfrm>
              <a:off x="9614949" y="1032609"/>
              <a:ext cx="1625138" cy="1213500"/>
            </a:xfrm>
            <a:custGeom>
              <a:avLst/>
              <a:gdLst>
                <a:gd name="T0" fmla="*/ 484 w 289"/>
                <a:gd name="T1" fmla="*/ 57 h 216"/>
                <a:gd name="T2" fmla="*/ 513 w 289"/>
                <a:gd name="T3" fmla="*/ 59 h 216"/>
                <a:gd name="T4" fmla="*/ 551 w 289"/>
                <a:gd name="T5" fmla="*/ 52 h 216"/>
                <a:gd name="T6" fmla="*/ 574 w 289"/>
                <a:gd name="T7" fmla="*/ 54 h 216"/>
                <a:gd name="T8" fmla="*/ 572 w 289"/>
                <a:gd name="T9" fmla="*/ 61 h 216"/>
                <a:gd name="T10" fmla="*/ 643 w 289"/>
                <a:gd name="T11" fmla="*/ 47 h 216"/>
                <a:gd name="T12" fmla="*/ 683 w 289"/>
                <a:gd name="T13" fmla="*/ 57 h 216"/>
                <a:gd name="T14" fmla="*/ 633 w 289"/>
                <a:gd name="T15" fmla="*/ 83 h 216"/>
                <a:gd name="T16" fmla="*/ 619 w 289"/>
                <a:gd name="T17" fmla="*/ 102 h 216"/>
                <a:gd name="T18" fmla="*/ 593 w 289"/>
                <a:gd name="T19" fmla="*/ 130 h 216"/>
                <a:gd name="T20" fmla="*/ 598 w 289"/>
                <a:gd name="T21" fmla="*/ 153 h 216"/>
                <a:gd name="T22" fmla="*/ 581 w 289"/>
                <a:gd name="T23" fmla="*/ 179 h 216"/>
                <a:gd name="T24" fmla="*/ 603 w 289"/>
                <a:gd name="T25" fmla="*/ 213 h 216"/>
                <a:gd name="T26" fmla="*/ 586 w 289"/>
                <a:gd name="T27" fmla="*/ 238 h 216"/>
                <a:gd name="T28" fmla="*/ 565 w 289"/>
                <a:gd name="T29" fmla="*/ 260 h 216"/>
                <a:gd name="T30" fmla="*/ 593 w 289"/>
                <a:gd name="T31" fmla="*/ 309 h 216"/>
                <a:gd name="T32" fmla="*/ 548 w 289"/>
                <a:gd name="T33" fmla="*/ 305 h 216"/>
                <a:gd name="T34" fmla="*/ 546 w 289"/>
                <a:gd name="T35" fmla="*/ 321 h 216"/>
                <a:gd name="T36" fmla="*/ 527 w 289"/>
                <a:gd name="T37" fmla="*/ 349 h 216"/>
                <a:gd name="T38" fmla="*/ 482 w 289"/>
                <a:gd name="T39" fmla="*/ 359 h 216"/>
                <a:gd name="T40" fmla="*/ 461 w 289"/>
                <a:gd name="T41" fmla="*/ 373 h 216"/>
                <a:gd name="T42" fmla="*/ 447 w 289"/>
                <a:gd name="T43" fmla="*/ 390 h 216"/>
                <a:gd name="T44" fmla="*/ 385 w 289"/>
                <a:gd name="T45" fmla="*/ 406 h 216"/>
                <a:gd name="T46" fmla="*/ 369 w 289"/>
                <a:gd name="T47" fmla="*/ 432 h 216"/>
                <a:gd name="T48" fmla="*/ 352 w 289"/>
                <a:gd name="T49" fmla="*/ 453 h 216"/>
                <a:gd name="T50" fmla="*/ 345 w 289"/>
                <a:gd name="T51" fmla="*/ 477 h 216"/>
                <a:gd name="T52" fmla="*/ 310 w 289"/>
                <a:gd name="T53" fmla="*/ 498 h 216"/>
                <a:gd name="T54" fmla="*/ 269 w 289"/>
                <a:gd name="T55" fmla="*/ 479 h 216"/>
                <a:gd name="T56" fmla="*/ 248 w 289"/>
                <a:gd name="T57" fmla="*/ 451 h 216"/>
                <a:gd name="T58" fmla="*/ 234 w 289"/>
                <a:gd name="T59" fmla="*/ 432 h 216"/>
                <a:gd name="T60" fmla="*/ 222 w 289"/>
                <a:gd name="T61" fmla="*/ 390 h 216"/>
                <a:gd name="T62" fmla="*/ 229 w 289"/>
                <a:gd name="T63" fmla="*/ 375 h 216"/>
                <a:gd name="T64" fmla="*/ 248 w 289"/>
                <a:gd name="T65" fmla="*/ 354 h 216"/>
                <a:gd name="T66" fmla="*/ 236 w 289"/>
                <a:gd name="T67" fmla="*/ 326 h 216"/>
                <a:gd name="T68" fmla="*/ 243 w 289"/>
                <a:gd name="T69" fmla="*/ 305 h 216"/>
                <a:gd name="T70" fmla="*/ 215 w 289"/>
                <a:gd name="T71" fmla="*/ 295 h 216"/>
                <a:gd name="T72" fmla="*/ 196 w 289"/>
                <a:gd name="T73" fmla="*/ 260 h 216"/>
                <a:gd name="T74" fmla="*/ 175 w 289"/>
                <a:gd name="T75" fmla="*/ 220 h 216"/>
                <a:gd name="T76" fmla="*/ 125 w 289"/>
                <a:gd name="T77" fmla="*/ 196 h 216"/>
                <a:gd name="T78" fmla="*/ 57 w 289"/>
                <a:gd name="T79" fmla="*/ 198 h 216"/>
                <a:gd name="T80" fmla="*/ 57 w 289"/>
                <a:gd name="T81" fmla="*/ 182 h 216"/>
                <a:gd name="T82" fmla="*/ 28 w 289"/>
                <a:gd name="T83" fmla="*/ 156 h 216"/>
                <a:gd name="T84" fmla="*/ 43 w 289"/>
                <a:gd name="T85" fmla="*/ 132 h 216"/>
                <a:gd name="T86" fmla="*/ 76 w 289"/>
                <a:gd name="T87" fmla="*/ 118 h 216"/>
                <a:gd name="T88" fmla="*/ 80 w 289"/>
                <a:gd name="T89" fmla="*/ 102 h 216"/>
                <a:gd name="T90" fmla="*/ 73 w 289"/>
                <a:gd name="T91" fmla="*/ 90 h 216"/>
                <a:gd name="T92" fmla="*/ 97 w 289"/>
                <a:gd name="T93" fmla="*/ 83 h 216"/>
                <a:gd name="T94" fmla="*/ 125 w 289"/>
                <a:gd name="T95" fmla="*/ 54 h 216"/>
                <a:gd name="T96" fmla="*/ 210 w 289"/>
                <a:gd name="T97" fmla="*/ 43 h 216"/>
                <a:gd name="T98" fmla="*/ 248 w 289"/>
                <a:gd name="T99" fmla="*/ 54 h 216"/>
                <a:gd name="T100" fmla="*/ 284 w 289"/>
                <a:gd name="T101" fmla="*/ 35 h 216"/>
                <a:gd name="T102" fmla="*/ 317 w 289"/>
                <a:gd name="T103" fmla="*/ 38 h 216"/>
                <a:gd name="T104" fmla="*/ 329 w 289"/>
                <a:gd name="T105" fmla="*/ 19 h 216"/>
                <a:gd name="T106" fmla="*/ 392 w 289"/>
                <a:gd name="T107" fmla="*/ 5 h 216"/>
                <a:gd name="T108" fmla="*/ 482 w 289"/>
                <a:gd name="T109" fmla="*/ 0 h 216"/>
                <a:gd name="T110" fmla="*/ 548 w 289"/>
                <a:gd name="T111" fmla="*/ 24 h 216"/>
                <a:gd name="T112" fmla="*/ 572 w 289"/>
                <a:gd name="T113" fmla="*/ 40 h 216"/>
                <a:gd name="T114" fmla="*/ 477 w 289"/>
                <a:gd name="T115" fmla="*/ 43 h 2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9" h="216">
                  <a:moveTo>
                    <a:pt x="196" y="22"/>
                  </a:moveTo>
                  <a:cubicBezTo>
                    <a:pt x="196" y="23"/>
                    <a:pt x="198" y="22"/>
                    <a:pt x="198" y="24"/>
                  </a:cubicBezTo>
                  <a:cubicBezTo>
                    <a:pt x="200" y="25"/>
                    <a:pt x="201" y="23"/>
                    <a:pt x="202" y="23"/>
                  </a:cubicBezTo>
                  <a:cubicBezTo>
                    <a:pt x="203" y="23"/>
                    <a:pt x="204" y="24"/>
                    <a:pt x="205" y="24"/>
                  </a:cubicBezTo>
                  <a:cubicBezTo>
                    <a:pt x="206" y="24"/>
                    <a:pt x="206" y="23"/>
                    <a:pt x="207" y="23"/>
                  </a:cubicBezTo>
                  <a:cubicBezTo>
                    <a:pt x="209" y="23"/>
                    <a:pt x="210" y="23"/>
                    <a:pt x="211" y="23"/>
                  </a:cubicBezTo>
                  <a:cubicBezTo>
                    <a:pt x="216" y="22"/>
                    <a:pt x="221" y="20"/>
                    <a:pt x="224" y="22"/>
                  </a:cubicBezTo>
                  <a:cubicBezTo>
                    <a:pt x="223" y="24"/>
                    <a:pt x="218" y="23"/>
                    <a:pt x="217" y="25"/>
                  </a:cubicBezTo>
                  <a:cubicBezTo>
                    <a:pt x="217" y="28"/>
                    <a:pt x="219" y="25"/>
                    <a:pt x="219" y="25"/>
                  </a:cubicBezTo>
                  <a:cubicBezTo>
                    <a:pt x="221" y="25"/>
                    <a:pt x="221" y="27"/>
                    <a:pt x="225" y="25"/>
                  </a:cubicBezTo>
                  <a:cubicBezTo>
                    <a:pt x="226" y="25"/>
                    <a:pt x="227" y="24"/>
                    <a:pt x="227" y="24"/>
                  </a:cubicBezTo>
                  <a:cubicBezTo>
                    <a:pt x="228" y="24"/>
                    <a:pt x="233" y="22"/>
                    <a:pt x="233" y="22"/>
                  </a:cubicBezTo>
                  <a:cubicBezTo>
                    <a:pt x="236" y="25"/>
                    <a:pt x="232" y="21"/>
                    <a:pt x="235" y="20"/>
                  </a:cubicBezTo>
                  <a:cubicBezTo>
                    <a:pt x="235" y="20"/>
                    <a:pt x="238" y="21"/>
                    <a:pt x="238" y="20"/>
                  </a:cubicBezTo>
                  <a:cubicBezTo>
                    <a:pt x="239" y="20"/>
                    <a:pt x="241" y="19"/>
                    <a:pt x="244" y="19"/>
                  </a:cubicBezTo>
                  <a:cubicBezTo>
                    <a:pt x="244" y="21"/>
                    <a:pt x="244" y="23"/>
                    <a:pt x="243" y="23"/>
                  </a:cubicBezTo>
                  <a:cubicBezTo>
                    <a:pt x="242" y="24"/>
                    <a:pt x="241" y="24"/>
                    <a:pt x="240" y="25"/>
                  </a:cubicBezTo>
                  <a:cubicBezTo>
                    <a:pt x="239" y="27"/>
                    <a:pt x="239" y="29"/>
                    <a:pt x="236" y="29"/>
                  </a:cubicBezTo>
                  <a:cubicBezTo>
                    <a:pt x="237" y="32"/>
                    <a:pt x="238" y="28"/>
                    <a:pt x="240" y="29"/>
                  </a:cubicBezTo>
                  <a:cubicBezTo>
                    <a:pt x="242" y="29"/>
                    <a:pt x="241" y="27"/>
                    <a:pt x="242" y="26"/>
                  </a:cubicBezTo>
                  <a:cubicBezTo>
                    <a:pt x="243" y="25"/>
                    <a:pt x="247" y="27"/>
                    <a:pt x="248" y="24"/>
                  </a:cubicBezTo>
                  <a:cubicBezTo>
                    <a:pt x="250" y="28"/>
                    <a:pt x="257" y="22"/>
                    <a:pt x="259" y="25"/>
                  </a:cubicBezTo>
                  <a:cubicBezTo>
                    <a:pt x="260" y="24"/>
                    <a:pt x="262" y="23"/>
                    <a:pt x="263" y="22"/>
                  </a:cubicBezTo>
                  <a:cubicBezTo>
                    <a:pt x="267" y="23"/>
                    <a:pt x="269" y="20"/>
                    <a:pt x="272" y="20"/>
                  </a:cubicBezTo>
                  <a:cubicBezTo>
                    <a:pt x="272" y="20"/>
                    <a:pt x="273" y="22"/>
                    <a:pt x="273" y="22"/>
                  </a:cubicBezTo>
                  <a:cubicBezTo>
                    <a:pt x="274" y="22"/>
                    <a:pt x="279" y="21"/>
                    <a:pt x="279" y="22"/>
                  </a:cubicBezTo>
                  <a:cubicBezTo>
                    <a:pt x="281" y="23"/>
                    <a:pt x="280" y="21"/>
                    <a:pt x="282" y="22"/>
                  </a:cubicBezTo>
                  <a:cubicBezTo>
                    <a:pt x="284" y="22"/>
                    <a:pt x="286" y="24"/>
                    <a:pt x="289" y="24"/>
                  </a:cubicBezTo>
                  <a:cubicBezTo>
                    <a:pt x="289" y="26"/>
                    <a:pt x="287" y="26"/>
                    <a:pt x="286" y="26"/>
                  </a:cubicBezTo>
                  <a:cubicBezTo>
                    <a:pt x="286" y="27"/>
                    <a:pt x="285" y="28"/>
                    <a:pt x="284" y="29"/>
                  </a:cubicBezTo>
                  <a:cubicBezTo>
                    <a:pt x="281" y="30"/>
                    <a:pt x="276" y="30"/>
                    <a:pt x="276" y="33"/>
                  </a:cubicBezTo>
                  <a:cubicBezTo>
                    <a:pt x="273" y="33"/>
                    <a:pt x="269" y="33"/>
                    <a:pt x="268" y="35"/>
                  </a:cubicBezTo>
                  <a:cubicBezTo>
                    <a:pt x="269" y="36"/>
                    <a:pt x="271" y="37"/>
                    <a:pt x="266" y="37"/>
                  </a:cubicBezTo>
                  <a:cubicBezTo>
                    <a:pt x="267" y="38"/>
                    <a:pt x="268" y="38"/>
                    <a:pt x="270" y="38"/>
                  </a:cubicBezTo>
                  <a:cubicBezTo>
                    <a:pt x="268" y="41"/>
                    <a:pt x="262" y="41"/>
                    <a:pt x="262" y="45"/>
                  </a:cubicBezTo>
                  <a:cubicBezTo>
                    <a:pt x="260" y="45"/>
                    <a:pt x="262" y="43"/>
                    <a:pt x="262" y="43"/>
                  </a:cubicBezTo>
                  <a:cubicBezTo>
                    <a:pt x="261" y="42"/>
                    <a:pt x="258" y="45"/>
                    <a:pt x="256" y="45"/>
                  </a:cubicBezTo>
                  <a:cubicBezTo>
                    <a:pt x="256" y="46"/>
                    <a:pt x="257" y="46"/>
                    <a:pt x="258" y="46"/>
                  </a:cubicBezTo>
                  <a:cubicBezTo>
                    <a:pt x="255" y="49"/>
                    <a:pt x="257" y="48"/>
                    <a:pt x="256" y="52"/>
                  </a:cubicBezTo>
                  <a:cubicBezTo>
                    <a:pt x="256" y="53"/>
                    <a:pt x="252" y="54"/>
                    <a:pt x="251" y="55"/>
                  </a:cubicBezTo>
                  <a:cubicBezTo>
                    <a:pt x="251" y="55"/>
                    <a:pt x="252" y="58"/>
                    <a:pt x="251" y="58"/>
                  </a:cubicBezTo>
                  <a:cubicBezTo>
                    <a:pt x="250" y="59"/>
                    <a:pt x="248" y="59"/>
                    <a:pt x="246" y="59"/>
                  </a:cubicBezTo>
                  <a:cubicBezTo>
                    <a:pt x="247" y="61"/>
                    <a:pt x="248" y="61"/>
                    <a:pt x="249" y="63"/>
                  </a:cubicBezTo>
                  <a:cubicBezTo>
                    <a:pt x="249" y="65"/>
                    <a:pt x="252" y="64"/>
                    <a:pt x="253" y="65"/>
                  </a:cubicBezTo>
                  <a:cubicBezTo>
                    <a:pt x="254" y="65"/>
                    <a:pt x="253" y="67"/>
                    <a:pt x="253" y="68"/>
                  </a:cubicBezTo>
                  <a:cubicBezTo>
                    <a:pt x="254" y="68"/>
                    <a:pt x="256" y="68"/>
                    <a:pt x="257" y="69"/>
                  </a:cubicBezTo>
                  <a:cubicBezTo>
                    <a:pt x="257" y="71"/>
                    <a:pt x="258" y="71"/>
                    <a:pt x="258" y="73"/>
                  </a:cubicBezTo>
                  <a:cubicBezTo>
                    <a:pt x="254" y="75"/>
                    <a:pt x="251" y="74"/>
                    <a:pt x="246" y="76"/>
                  </a:cubicBezTo>
                  <a:cubicBezTo>
                    <a:pt x="249" y="79"/>
                    <a:pt x="252" y="82"/>
                    <a:pt x="258" y="82"/>
                  </a:cubicBezTo>
                  <a:cubicBezTo>
                    <a:pt x="258" y="84"/>
                    <a:pt x="259" y="84"/>
                    <a:pt x="260" y="84"/>
                  </a:cubicBezTo>
                  <a:cubicBezTo>
                    <a:pt x="261" y="87"/>
                    <a:pt x="258" y="86"/>
                    <a:pt x="258" y="88"/>
                  </a:cubicBezTo>
                  <a:cubicBezTo>
                    <a:pt x="258" y="89"/>
                    <a:pt x="256" y="90"/>
                    <a:pt x="255" y="90"/>
                  </a:cubicBezTo>
                  <a:cubicBezTo>
                    <a:pt x="253" y="94"/>
                    <a:pt x="259" y="92"/>
                    <a:pt x="258" y="96"/>
                  </a:cubicBezTo>
                  <a:cubicBezTo>
                    <a:pt x="256" y="95"/>
                    <a:pt x="256" y="97"/>
                    <a:pt x="257" y="97"/>
                  </a:cubicBezTo>
                  <a:cubicBezTo>
                    <a:pt x="256" y="100"/>
                    <a:pt x="253" y="96"/>
                    <a:pt x="251" y="97"/>
                  </a:cubicBezTo>
                  <a:cubicBezTo>
                    <a:pt x="249" y="97"/>
                    <a:pt x="250" y="101"/>
                    <a:pt x="248" y="101"/>
                  </a:cubicBezTo>
                  <a:cubicBezTo>
                    <a:pt x="247" y="103"/>
                    <a:pt x="248" y="104"/>
                    <a:pt x="250" y="104"/>
                  </a:cubicBezTo>
                  <a:cubicBezTo>
                    <a:pt x="250" y="106"/>
                    <a:pt x="247" y="105"/>
                    <a:pt x="245" y="105"/>
                  </a:cubicBezTo>
                  <a:cubicBezTo>
                    <a:pt x="242" y="106"/>
                    <a:pt x="239" y="108"/>
                    <a:pt x="236" y="109"/>
                  </a:cubicBezTo>
                  <a:cubicBezTo>
                    <a:pt x="236" y="110"/>
                    <a:pt x="238" y="109"/>
                    <a:pt x="239" y="110"/>
                  </a:cubicBezTo>
                  <a:cubicBezTo>
                    <a:pt x="241" y="111"/>
                    <a:pt x="241" y="115"/>
                    <a:pt x="244" y="113"/>
                  </a:cubicBezTo>
                  <a:cubicBezTo>
                    <a:pt x="245" y="116"/>
                    <a:pt x="242" y="116"/>
                    <a:pt x="242" y="117"/>
                  </a:cubicBezTo>
                  <a:cubicBezTo>
                    <a:pt x="241" y="119"/>
                    <a:pt x="243" y="122"/>
                    <a:pt x="240" y="123"/>
                  </a:cubicBezTo>
                  <a:cubicBezTo>
                    <a:pt x="242" y="128"/>
                    <a:pt x="250" y="126"/>
                    <a:pt x="251" y="131"/>
                  </a:cubicBezTo>
                  <a:cubicBezTo>
                    <a:pt x="249" y="131"/>
                    <a:pt x="247" y="132"/>
                    <a:pt x="246" y="130"/>
                  </a:cubicBezTo>
                  <a:cubicBezTo>
                    <a:pt x="245" y="130"/>
                    <a:pt x="246" y="131"/>
                    <a:pt x="246" y="131"/>
                  </a:cubicBezTo>
                  <a:cubicBezTo>
                    <a:pt x="243" y="135"/>
                    <a:pt x="241" y="134"/>
                    <a:pt x="236" y="133"/>
                  </a:cubicBezTo>
                  <a:cubicBezTo>
                    <a:pt x="237" y="129"/>
                    <a:pt x="230" y="133"/>
                    <a:pt x="232" y="129"/>
                  </a:cubicBezTo>
                  <a:cubicBezTo>
                    <a:pt x="229" y="128"/>
                    <a:pt x="229" y="131"/>
                    <a:pt x="225" y="130"/>
                  </a:cubicBezTo>
                  <a:cubicBezTo>
                    <a:pt x="226" y="131"/>
                    <a:pt x="226" y="132"/>
                    <a:pt x="224" y="132"/>
                  </a:cubicBezTo>
                  <a:cubicBezTo>
                    <a:pt x="224" y="134"/>
                    <a:pt x="231" y="134"/>
                    <a:pt x="225" y="135"/>
                  </a:cubicBezTo>
                  <a:cubicBezTo>
                    <a:pt x="226" y="137"/>
                    <a:pt x="229" y="136"/>
                    <a:pt x="231" y="136"/>
                  </a:cubicBezTo>
                  <a:cubicBezTo>
                    <a:pt x="234" y="136"/>
                    <a:pt x="237" y="138"/>
                    <a:pt x="240" y="137"/>
                  </a:cubicBezTo>
                  <a:cubicBezTo>
                    <a:pt x="238" y="141"/>
                    <a:pt x="235" y="144"/>
                    <a:pt x="232" y="146"/>
                  </a:cubicBezTo>
                  <a:cubicBezTo>
                    <a:pt x="229" y="146"/>
                    <a:pt x="227" y="147"/>
                    <a:pt x="225" y="148"/>
                  </a:cubicBezTo>
                  <a:cubicBezTo>
                    <a:pt x="225" y="148"/>
                    <a:pt x="223" y="147"/>
                    <a:pt x="223" y="148"/>
                  </a:cubicBezTo>
                  <a:cubicBezTo>
                    <a:pt x="222" y="149"/>
                    <a:pt x="222" y="148"/>
                    <a:pt x="220" y="148"/>
                  </a:cubicBezTo>
                  <a:cubicBezTo>
                    <a:pt x="217" y="148"/>
                    <a:pt x="214" y="150"/>
                    <a:pt x="210" y="150"/>
                  </a:cubicBezTo>
                  <a:cubicBezTo>
                    <a:pt x="208" y="150"/>
                    <a:pt x="210" y="151"/>
                    <a:pt x="210" y="151"/>
                  </a:cubicBezTo>
                  <a:cubicBezTo>
                    <a:pt x="208" y="154"/>
                    <a:pt x="208" y="152"/>
                    <a:pt x="204" y="152"/>
                  </a:cubicBezTo>
                  <a:cubicBezTo>
                    <a:pt x="204" y="153"/>
                    <a:pt x="205" y="153"/>
                    <a:pt x="206" y="154"/>
                  </a:cubicBezTo>
                  <a:cubicBezTo>
                    <a:pt x="206" y="155"/>
                    <a:pt x="198" y="156"/>
                    <a:pt x="199" y="152"/>
                  </a:cubicBezTo>
                  <a:cubicBezTo>
                    <a:pt x="198" y="153"/>
                    <a:pt x="195" y="153"/>
                    <a:pt x="195" y="154"/>
                  </a:cubicBezTo>
                  <a:cubicBezTo>
                    <a:pt x="194" y="155"/>
                    <a:pt x="195" y="157"/>
                    <a:pt x="195" y="158"/>
                  </a:cubicBezTo>
                  <a:cubicBezTo>
                    <a:pt x="195" y="158"/>
                    <a:pt x="191" y="157"/>
                    <a:pt x="191" y="158"/>
                  </a:cubicBezTo>
                  <a:cubicBezTo>
                    <a:pt x="191" y="159"/>
                    <a:pt x="193" y="160"/>
                    <a:pt x="192" y="162"/>
                  </a:cubicBezTo>
                  <a:cubicBezTo>
                    <a:pt x="191" y="163"/>
                    <a:pt x="190" y="162"/>
                    <a:pt x="189" y="162"/>
                  </a:cubicBezTo>
                  <a:cubicBezTo>
                    <a:pt x="189" y="163"/>
                    <a:pt x="189" y="164"/>
                    <a:pt x="189" y="165"/>
                  </a:cubicBezTo>
                  <a:cubicBezTo>
                    <a:pt x="188" y="165"/>
                    <a:pt x="187" y="165"/>
                    <a:pt x="186" y="165"/>
                  </a:cubicBezTo>
                  <a:cubicBezTo>
                    <a:pt x="185" y="166"/>
                    <a:pt x="186" y="167"/>
                    <a:pt x="185" y="168"/>
                  </a:cubicBezTo>
                  <a:cubicBezTo>
                    <a:pt x="183" y="168"/>
                    <a:pt x="178" y="167"/>
                    <a:pt x="179" y="171"/>
                  </a:cubicBezTo>
                  <a:cubicBezTo>
                    <a:pt x="174" y="172"/>
                    <a:pt x="169" y="173"/>
                    <a:pt x="163" y="172"/>
                  </a:cubicBezTo>
                  <a:cubicBezTo>
                    <a:pt x="160" y="174"/>
                    <a:pt x="159" y="180"/>
                    <a:pt x="156" y="177"/>
                  </a:cubicBezTo>
                  <a:cubicBezTo>
                    <a:pt x="156" y="178"/>
                    <a:pt x="157" y="179"/>
                    <a:pt x="157" y="181"/>
                  </a:cubicBezTo>
                  <a:cubicBezTo>
                    <a:pt x="157" y="181"/>
                    <a:pt x="155" y="180"/>
                    <a:pt x="155" y="181"/>
                  </a:cubicBezTo>
                  <a:cubicBezTo>
                    <a:pt x="154" y="181"/>
                    <a:pt x="156" y="182"/>
                    <a:pt x="156" y="183"/>
                  </a:cubicBezTo>
                  <a:cubicBezTo>
                    <a:pt x="156" y="183"/>
                    <a:pt x="155" y="183"/>
                    <a:pt x="155" y="184"/>
                  </a:cubicBezTo>
                  <a:cubicBezTo>
                    <a:pt x="154" y="185"/>
                    <a:pt x="151" y="188"/>
                    <a:pt x="153" y="189"/>
                  </a:cubicBezTo>
                  <a:cubicBezTo>
                    <a:pt x="154" y="190"/>
                    <a:pt x="152" y="189"/>
                    <a:pt x="151" y="190"/>
                  </a:cubicBezTo>
                  <a:cubicBezTo>
                    <a:pt x="150" y="190"/>
                    <a:pt x="149" y="192"/>
                    <a:pt x="149" y="192"/>
                  </a:cubicBezTo>
                  <a:cubicBezTo>
                    <a:pt x="148" y="193"/>
                    <a:pt x="149" y="194"/>
                    <a:pt x="149" y="195"/>
                  </a:cubicBezTo>
                  <a:cubicBezTo>
                    <a:pt x="147" y="196"/>
                    <a:pt x="148" y="197"/>
                    <a:pt x="147" y="199"/>
                  </a:cubicBezTo>
                  <a:cubicBezTo>
                    <a:pt x="147" y="200"/>
                    <a:pt x="145" y="199"/>
                    <a:pt x="145" y="199"/>
                  </a:cubicBezTo>
                  <a:cubicBezTo>
                    <a:pt x="145" y="200"/>
                    <a:pt x="146" y="201"/>
                    <a:pt x="146" y="202"/>
                  </a:cubicBezTo>
                  <a:cubicBezTo>
                    <a:pt x="147" y="204"/>
                    <a:pt x="145" y="204"/>
                    <a:pt x="145" y="205"/>
                  </a:cubicBezTo>
                  <a:cubicBezTo>
                    <a:pt x="145" y="206"/>
                    <a:pt x="146" y="208"/>
                    <a:pt x="146" y="208"/>
                  </a:cubicBezTo>
                  <a:cubicBezTo>
                    <a:pt x="145" y="212"/>
                    <a:pt x="143" y="213"/>
                    <a:pt x="139" y="216"/>
                  </a:cubicBezTo>
                  <a:cubicBezTo>
                    <a:pt x="135" y="215"/>
                    <a:pt x="133" y="213"/>
                    <a:pt x="131" y="211"/>
                  </a:cubicBezTo>
                  <a:cubicBezTo>
                    <a:pt x="127" y="215"/>
                    <a:pt x="121" y="209"/>
                    <a:pt x="122" y="209"/>
                  </a:cubicBezTo>
                  <a:cubicBezTo>
                    <a:pt x="121" y="208"/>
                    <a:pt x="120" y="211"/>
                    <a:pt x="120" y="211"/>
                  </a:cubicBezTo>
                  <a:cubicBezTo>
                    <a:pt x="119" y="210"/>
                    <a:pt x="119" y="209"/>
                    <a:pt x="118" y="208"/>
                  </a:cubicBezTo>
                  <a:cubicBezTo>
                    <a:pt x="117" y="206"/>
                    <a:pt x="114" y="206"/>
                    <a:pt x="114" y="203"/>
                  </a:cubicBezTo>
                  <a:cubicBezTo>
                    <a:pt x="113" y="201"/>
                    <a:pt x="111" y="201"/>
                    <a:pt x="110" y="199"/>
                  </a:cubicBezTo>
                  <a:cubicBezTo>
                    <a:pt x="110" y="198"/>
                    <a:pt x="111" y="199"/>
                    <a:pt x="112" y="198"/>
                  </a:cubicBezTo>
                  <a:cubicBezTo>
                    <a:pt x="112" y="195"/>
                    <a:pt x="109" y="196"/>
                    <a:pt x="107" y="195"/>
                  </a:cubicBezTo>
                  <a:cubicBezTo>
                    <a:pt x="106" y="194"/>
                    <a:pt x="107" y="192"/>
                    <a:pt x="105" y="191"/>
                  </a:cubicBezTo>
                  <a:cubicBezTo>
                    <a:pt x="103" y="194"/>
                    <a:pt x="105" y="189"/>
                    <a:pt x="105" y="190"/>
                  </a:cubicBezTo>
                  <a:cubicBezTo>
                    <a:pt x="105" y="188"/>
                    <a:pt x="103" y="190"/>
                    <a:pt x="103" y="189"/>
                  </a:cubicBezTo>
                  <a:cubicBezTo>
                    <a:pt x="102" y="188"/>
                    <a:pt x="104" y="185"/>
                    <a:pt x="102" y="185"/>
                  </a:cubicBezTo>
                  <a:cubicBezTo>
                    <a:pt x="99" y="185"/>
                    <a:pt x="101" y="180"/>
                    <a:pt x="99" y="183"/>
                  </a:cubicBezTo>
                  <a:cubicBezTo>
                    <a:pt x="98" y="182"/>
                    <a:pt x="98" y="180"/>
                    <a:pt x="96" y="181"/>
                  </a:cubicBezTo>
                  <a:cubicBezTo>
                    <a:pt x="96" y="179"/>
                    <a:pt x="98" y="179"/>
                    <a:pt x="98" y="177"/>
                  </a:cubicBezTo>
                  <a:cubicBezTo>
                    <a:pt x="98" y="175"/>
                    <a:pt x="95" y="176"/>
                    <a:pt x="93" y="176"/>
                  </a:cubicBezTo>
                  <a:cubicBezTo>
                    <a:pt x="92" y="171"/>
                    <a:pt x="93" y="169"/>
                    <a:pt x="94" y="165"/>
                  </a:cubicBezTo>
                  <a:cubicBezTo>
                    <a:pt x="92" y="164"/>
                    <a:pt x="97" y="162"/>
                    <a:pt x="92" y="162"/>
                  </a:cubicBezTo>
                  <a:cubicBezTo>
                    <a:pt x="92" y="160"/>
                    <a:pt x="94" y="161"/>
                    <a:pt x="94" y="161"/>
                  </a:cubicBezTo>
                  <a:cubicBezTo>
                    <a:pt x="95" y="160"/>
                    <a:pt x="94" y="158"/>
                    <a:pt x="94" y="158"/>
                  </a:cubicBezTo>
                  <a:cubicBezTo>
                    <a:pt x="95" y="158"/>
                    <a:pt x="96" y="160"/>
                    <a:pt x="97" y="159"/>
                  </a:cubicBezTo>
                  <a:cubicBezTo>
                    <a:pt x="97" y="157"/>
                    <a:pt x="97" y="155"/>
                    <a:pt x="97" y="152"/>
                  </a:cubicBezTo>
                  <a:cubicBezTo>
                    <a:pt x="99" y="152"/>
                    <a:pt x="100" y="151"/>
                    <a:pt x="100" y="150"/>
                  </a:cubicBezTo>
                  <a:cubicBezTo>
                    <a:pt x="101" y="150"/>
                    <a:pt x="101" y="151"/>
                    <a:pt x="102" y="152"/>
                  </a:cubicBezTo>
                  <a:cubicBezTo>
                    <a:pt x="103" y="152"/>
                    <a:pt x="103" y="150"/>
                    <a:pt x="105" y="150"/>
                  </a:cubicBezTo>
                  <a:cubicBezTo>
                    <a:pt x="106" y="149"/>
                    <a:pt x="104" y="148"/>
                    <a:pt x="104" y="148"/>
                  </a:cubicBezTo>
                  <a:cubicBezTo>
                    <a:pt x="104" y="146"/>
                    <a:pt x="107" y="146"/>
                    <a:pt x="107" y="145"/>
                  </a:cubicBezTo>
                  <a:cubicBezTo>
                    <a:pt x="108" y="143"/>
                    <a:pt x="104" y="142"/>
                    <a:pt x="106" y="139"/>
                  </a:cubicBezTo>
                  <a:cubicBezTo>
                    <a:pt x="101" y="142"/>
                    <a:pt x="108" y="137"/>
                    <a:pt x="100" y="138"/>
                  </a:cubicBezTo>
                  <a:cubicBezTo>
                    <a:pt x="100" y="134"/>
                    <a:pt x="104" y="135"/>
                    <a:pt x="107" y="135"/>
                  </a:cubicBezTo>
                  <a:cubicBezTo>
                    <a:pt x="107" y="133"/>
                    <a:pt x="105" y="134"/>
                    <a:pt x="105" y="132"/>
                  </a:cubicBezTo>
                  <a:cubicBezTo>
                    <a:pt x="105" y="131"/>
                    <a:pt x="103" y="132"/>
                    <a:pt x="103" y="131"/>
                  </a:cubicBezTo>
                  <a:cubicBezTo>
                    <a:pt x="102" y="131"/>
                    <a:pt x="103" y="129"/>
                    <a:pt x="103" y="129"/>
                  </a:cubicBezTo>
                  <a:cubicBezTo>
                    <a:pt x="102" y="128"/>
                    <a:pt x="100" y="126"/>
                    <a:pt x="99" y="126"/>
                  </a:cubicBezTo>
                  <a:cubicBezTo>
                    <a:pt x="98" y="126"/>
                    <a:pt x="97" y="123"/>
                    <a:pt x="96" y="122"/>
                  </a:cubicBezTo>
                  <a:cubicBezTo>
                    <a:pt x="94" y="123"/>
                    <a:pt x="93" y="125"/>
                    <a:pt x="92" y="122"/>
                  </a:cubicBezTo>
                  <a:cubicBezTo>
                    <a:pt x="91" y="122"/>
                    <a:pt x="91" y="124"/>
                    <a:pt x="91" y="125"/>
                  </a:cubicBezTo>
                  <a:cubicBezTo>
                    <a:pt x="89" y="125"/>
                    <a:pt x="87" y="125"/>
                    <a:pt x="85" y="125"/>
                  </a:cubicBezTo>
                  <a:cubicBezTo>
                    <a:pt x="81" y="120"/>
                    <a:pt x="84" y="117"/>
                    <a:pt x="85" y="111"/>
                  </a:cubicBezTo>
                  <a:cubicBezTo>
                    <a:pt x="84" y="110"/>
                    <a:pt x="84" y="109"/>
                    <a:pt x="84" y="108"/>
                  </a:cubicBezTo>
                  <a:cubicBezTo>
                    <a:pt x="83" y="108"/>
                    <a:pt x="83" y="109"/>
                    <a:pt x="83" y="110"/>
                  </a:cubicBezTo>
                  <a:cubicBezTo>
                    <a:pt x="80" y="110"/>
                    <a:pt x="84" y="103"/>
                    <a:pt x="79" y="105"/>
                  </a:cubicBezTo>
                  <a:cubicBezTo>
                    <a:pt x="81" y="103"/>
                    <a:pt x="81" y="102"/>
                    <a:pt x="79" y="101"/>
                  </a:cubicBezTo>
                  <a:cubicBezTo>
                    <a:pt x="79" y="99"/>
                    <a:pt x="77" y="100"/>
                    <a:pt x="76" y="99"/>
                  </a:cubicBezTo>
                  <a:cubicBezTo>
                    <a:pt x="75" y="97"/>
                    <a:pt x="75" y="95"/>
                    <a:pt x="74" y="93"/>
                  </a:cubicBezTo>
                  <a:cubicBezTo>
                    <a:pt x="74" y="92"/>
                    <a:pt x="71" y="92"/>
                    <a:pt x="72" y="89"/>
                  </a:cubicBezTo>
                  <a:cubicBezTo>
                    <a:pt x="70" y="90"/>
                    <a:pt x="69" y="88"/>
                    <a:pt x="69" y="88"/>
                  </a:cubicBezTo>
                  <a:cubicBezTo>
                    <a:pt x="68" y="87"/>
                    <a:pt x="66" y="88"/>
                    <a:pt x="66" y="88"/>
                  </a:cubicBezTo>
                  <a:cubicBezTo>
                    <a:pt x="65" y="86"/>
                    <a:pt x="56" y="87"/>
                    <a:pt x="53" y="83"/>
                  </a:cubicBezTo>
                  <a:cubicBezTo>
                    <a:pt x="49" y="85"/>
                    <a:pt x="39" y="80"/>
                    <a:pt x="37" y="83"/>
                  </a:cubicBezTo>
                  <a:cubicBezTo>
                    <a:pt x="35" y="85"/>
                    <a:pt x="35" y="83"/>
                    <a:pt x="33" y="83"/>
                  </a:cubicBezTo>
                  <a:cubicBezTo>
                    <a:pt x="30" y="83"/>
                    <a:pt x="28" y="85"/>
                    <a:pt x="25" y="85"/>
                  </a:cubicBezTo>
                  <a:cubicBezTo>
                    <a:pt x="25" y="85"/>
                    <a:pt x="24" y="84"/>
                    <a:pt x="24" y="84"/>
                  </a:cubicBezTo>
                  <a:cubicBezTo>
                    <a:pt x="23" y="84"/>
                    <a:pt x="21" y="84"/>
                    <a:pt x="20" y="84"/>
                  </a:cubicBezTo>
                  <a:cubicBezTo>
                    <a:pt x="20" y="82"/>
                    <a:pt x="19" y="81"/>
                    <a:pt x="18" y="81"/>
                  </a:cubicBezTo>
                  <a:cubicBezTo>
                    <a:pt x="18" y="79"/>
                    <a:pt x="21" y="80"/>
                    <a:pt x="21" y="79"/>
                  </a:cubicBezTo>
                  <a:cubicBezTo>
                    <a:pt x="22" y="79"/>
                    <a:pt x="18" y="76"/>
                    <a:pt x="24" y="77"/>
                  </a:cubicBezTo>
                  <a:cubicBezTo>
                    <a:pt x="22" y="74"/>
                    <a:pt x="13" y="78"/>
                    <a:pt x="11" y="75"/>
                  </a:cubicBezTo>
                  <a:cubicBezTo>
                    <a:pt x="13" y="69"/>
                    <a:pt x="21" y="75"/>
                    <a:pt x="25" y="70"/>
                  </a:cubicBezTo>
                  <a:cubicBezTo>
                    <a:pt x="23" y="67"/>
                    <a:pt x="15" y="69"/>
                    <a:pt x="12" y="70"/>
                  </a:cubicBezTo>
                  <a:cubicBezTo>
                    <a:pt x="11" y="68"/>
                    <a:pt x="12" y="68"/>
                    <a:pt x="12" y="66"/>
                  </a:cubicBezTo>
                  <a:cubicBezTo>
                    <a:pt x="11" y="66"/>
                    <a:pt x="11" y="67"/>
                    <a:pt x="11" y="68"/>
                  </a:cubicBezTo>
                  <a:cubicBezTo>
                    <a:pt x="10" y="68"/>
                    <a:pt x="10" y="66"/>
                    <a:pt x="10" y="65"/>
                  </a:cubicBezTo>
                  <a:cubicBezTo>
                    <a:pt x="5" y="66"/>
                    <a:pt x="3" y="64"/>
                    <a:pt x="0" y="63"/>
                  </a:cubicBezTo>
                  <a:cubicBezTo>
                    <a:pt x="3" y="55"/>
                    <a:pt x="12" y="57"/>
                    <a:pt x="18" y="56"/>
                  </a:cubicBezTo>
                  <a:cubicBezTo>
                    <a:pt x="20" y="55"/>
                    <a:pt x="19" y="56"/>
                    <a:pt x="20" y="55"/>
                  </a:cubicBezTo>
                  <a:cubicBezTo>
                    <a:pt x="20" y="55"/>
                    <a:pt x="22" y="53"/>
                    <a:pt x="21" y="53"/>
                  </a:cubicBezTo>
                  <a:cubicBezTo>
                    <a:pt x="25" y="52"/>
                    <a:pt x="29" y="53"/>
                    <a:pt x="31" y="52"/>
                  </a:cubicBezTo>
                  <a:cubicBezTo>
                    <a:pt x="32" y="52"/>
                    <a:pt x="31" y="51"/>
                    <a:pt x="32" y="50"/>
                  </a:cubicBezTo>
                  <a:cubicBezTo>
                    <a:pt x="33" y="49"/>
                    <a:pt x="35" y="49"/>
                    <a:pt x="36" y="49"/>
                  </a:cubicBezTo>
                  <a:cubicBezTo>
                    <a:pt x="37" y="48"/>
                    <a:pt x="37" y="47"/>
                    <a:pt x="39" y="45"/>
                  </a:cubicBezTo>
                  <a:cubicBezTo>
                    <a:pt x="41" y="41"/>
                    <a:pt x="35" y="44"/>
                    <a:pt x="37" y="40"/>
                  </a:cubicBezTo>
                  <a:cubicBezTo>
                    <a:pt x="34" y="39"/>
                    <a:pt x="35" y="43"/>
                    <a:pt x="34" y="43"/>
                  </a:cubicBezTo>
                  <a:cubicBezTo>
                    <a:pt x="34" y="43"/>
                    <a:pt x="28" y="40"/>
                    <a:pt x="25" y="42"/>
                  </a:cubicBezTo>
                  <a:cubicBezTo>
                    <a:pt x="24" y="39"/>
                    <a:pt x="28" y="40"/>
                    <a:pt x="29" y="39"/>
                  </a:cubicBezTo>
                  <a:cubicBezTo>
                    <a:pt x="29" y="39"/>
                    <a:pt x="28" y="38"/>
                    <a:pt x="29" y="38"/>
                  </a:cubicBezTo>
                  <a:cubicBezTo>
                    <a:pt x="29" y="38"/>
                    <a:pt x="31" y="39"/>
                    <a:pt x="31" y="38"/>
                  </a:cubicBezTo>
                  <a:cubicBezTo>
                    <a:pt x="31" y="38"/>
                    <a:pt x="32" y="36"/>
                    <a:pt x="32" y="36"/>
                  </a:cubicBezTo>
                  <a:cubicBezTo>
                    <a:pt x="33" y="35"/>
                    <a:pt x="33" y="37"/>
                    <a:pt x="33" y="37"/>
                  </a:cubicBezTo>
                  <a:cubicBezTo>
                    <a:pt x="34" y="37"/>
                    <a:pt x="37" y="36"/>
                    <a:pt x="37" y="33"/>
                  </a:cubicBezTo>
                  <a:cubicBezTo>
                    <a:pt x="39" y="33"/>
                    <a:pt x="39" y="35"/>
                    <a:pt x="41" y="35"/>
                  </a:cubicBezTo>
                  <a:cubicBezTo>
                    <a:pt x="43" y="35"/>
                    <a:pt x="42" y="33"/>
                    <a:pt x="41" y="33"/>
                  </a:cubicBezTo>
                  <a:cubicBezTo>
                    <a:pt x="42" y="32"/>
                    <a:pt x="44" y="32"/>
                    <a:pt x="44" y="30"/>
                  </a:cubicBezTo>
                  <a:cubicBezTo>
                    <a:pt x="47" y="30"/>
                    <a:pt x="49" y="30"/>
                    <a:pt x="52" y="30"/>
                  </a:cubicBezTo>
                  <a:cubicBezTo>
                    <a:pt x="55" y="30"/>
                    <a:pt x="53" y="25"/>
                    <a:pt x="53" y="23"/>
                  </a:cubicBezTo>
                  <a:cubicBezTo>
                    <a:pt x="57" y="24"/>
                    <a:pt x="61" y="25"/>
                    <a:pt x="65" y="23"/>
                  </a:cubicBezTo>
                  <a:cubicBezTo>
                    <a:pt x="65" y="22"/>
                    <a:pt x="64" y="22"/>
                    <a:pt x="63" y="22"/>
                  </a:cubicBezTo>
                  <a:cubicBezTo>
                    <a:pt x="64" y="20"/>
                    <a:pt x="68" y="21"/>
                    <a:pt x="70" y="19"/>
                  </a:cubicBezTo>
                  <a:cubicBezTo>
                    <a:pt x="73" y="17"/>
                    <a:pt x="82" y="19"/>
                    <a:pt x="89" y="18"/>
                  </a:cubicBezTo>
                  <a:cubicBezTo>
                    <a:pt x="90" y="18"/>
                    <a:pt x="91" y="17"/>
                    <a:pt x="92" y="17"/>
                  </a:cubicBezTo>
                  <a:cubicBezTo>
                    <a:pt x="96" y="17"/>
                    <a:pt x="98" y="18"/>
                    <a:pt x="100" y="17"/>
                  </a:cubicBezTo>
                  <a:cubicBezTo>
                    <a:pt x="100" y="18"/>
                    <a:pt x="101" y="21"/>
                    <a:pt x="102" y="20"/>
                  </a:cubicBezTo>
                  <a:cubicBezTo>
                    <a:pt x="103" y="18"/>
                    <a:pt x="102" y="20"/>
                    <a:pt x="105" y="23"/>
                  </a:cubicBezTo>
                  <a:cubicBezTo>
                    <a:pt x="107" y="22"/>
                    <a:pt x="103" y="19"/>
                    <a:pt x="109" y="20"/>
                  </a:cubicBezTo>
                  <a:cubicBezTo>
                    <a:pt x="107" y="18"/>
                    <a:pt x="110" y="16"/>
                    <a:pt x="105" y="16"/>
                  </a:cubicBezTo>
                  <a:cubicBezTo>
                    <a:pt x="106" y="13"/>
                    <a:pt x="114" y="10"/>
                    <a:pt x="114" y="15"/>
                  </a:cubicBezTo>
                  <a:cubicBezTo>
                    <a:pt x="118" y="15"/>
                    <a:pt x="118" y="13"/>
                    <a:pt x="120" y="15"/>
                  </a:cubicBezTo>
                  <a:cubicBezTo>
                    <a:pt x="122" y="15"/>
                    <a:pt x="123" y="16"/>
                    <a:pt x="124" y="17"/>
                  </a:cubicBezTo>
                  <a:cubicBezTo>
                    <a:pt x="125" y="18"/>
                    <a:pt x="129" y="18"/>
                    <a:pt x="133" y="19"/>
                  </a:cubicBezTo>
                  <a:cubicBezTo>
                    <a:pt x="133" y="18"/>
                    <a:pt x="132" y="18"/>
                    <a:pt x="131" y="18"/>
                  </a:cubicBezTo>
                  <a:cubicBezTo>
                    <a:pt x="131" y="17"/>
                    <a:pt x="132" y="16"/>
                    <a:pt x="134" y="16"/>
                  </a:cubicBezTo>
                  <a:cubicBezTo>
                    <a:pt x="132" y="13"/>
                    <a:pt x="128" y="13"/>
                    <a:pt x="124" y="12"/>
                  </a:cubicBezTo>
                  <a:cubicBezTo>
                    <a:pt x="124" y="9"/>
                    <a:pt x="129" y="10"/>
                    <a:pt x="132" y="10"/>
                  </a:cubicBezTo>
                  <a:cubicBezTo>
                    <a:pt x="133" y="7"/>
                    <a:pt x="130" y="8"/>
                    <a:pt x="129" y="8"/>
                  </a:cubicBezTo>
                  <a:cubicBezTo>
                    <a:pt x="131" y="3"/>
                    <a:pt x="136" y="7"/>
                    <a:pt x="139" y="8"/>
                  </a:cubicBezTo>
                  <a:cubicBezTo>
                    <a:pt x="141" y="8"/>
                    <a:pt x="142" y="6"/>
                    <a:pt x="144" y="6"/>
                  </a:cubicBezTo>
                  <a:cubicBezTo>
                    <a:pt x="150" y="7"/>
                    <a:pt x="154" y="9"/>
                    <a:pt x="158" y="6"/>
                  </a:cubicBezTo>
                  <a:cubicBezTo>
                    <a:pt x="160" y="5"/>
                    <a:pt x="162" y="6"/>
                    <a:pt x="165" y="5"/>
                  </a:cubicBezTo>
                  <a:cubicBezTo>
                    <a:pt x="166" y="5"/>
                    <a:pt x="166" y="3"/>
                    <a:pt x="166" y="2"/>
                  </a:cubicBezTo>
                  <a:cubicBezTo>
                    <a:pt x="168" y="1"/>
                    <a:pt x="170" y="2"/>
                    <a:pt x="172" y="2"/>
                  </a:cubicBezTo>
                  <a:cubicBezTo>
                    <a:pt x="174" y="1"/>
                    <a:pt x="174" y="0"/>
                    <a:pt x="176" y="0"/>
                  </a:cubicBezTo>
                  <a:cubicBezTo>
                    <a:pt x="178" y="0"/>
                    <a:pt x="181" y="2"/>
                    <a:pt x="186" y="2"/>
                  </a:cubicBezTo>
                  <a:cubicBezTo>
                    <a:pt x="190" y="1"/>
                    <a:pt x="197" y="0"/>
                    <a:pt x="204" y="0"/>
                  </a:cubicBezTo>
                  <a:cubicBezTo>
                    <a:pt x="206" y="1"/>
                    <a:pt x="206" y="1"/>
                    <a:pt x="207" y="2"/>
                  </a:cubicBezTo>
                  <a:cubicBezTo>
                    <a:pt x="214" y="3"/>
                    <a:pt x="220" y="1"/>
                    <a:pt x="220" y="6"/>
                  </a:cubicBezTo>
                  <a:cubicBezTo>
                    <a:pt x="224" y="7"/>
                    <a:pt x="223" y="5"/>
                    <a:pt x="226" y="5"/>
                  </a:cubicBezTo>
                  <a:cubicBezTo>
                    <a:pt x="226" y="9"/>
                    <a:pt x="231" y="8"/>
                    <a:pt x="232" y="10"/>
                  </a:cubicBezTo>
                  <a:cubicBezTo>
                    <a:pt x="236" y="11"/>
                    <a:pt x="235" y="8"/>
                    <a:pt x="238" y="9"/>
                  </a:cubicBezTo>
                  <a:cubicBezTo>
                    <a:pt x="237" y="13"/>
                    <a:pt x="243" y="10"/>
                    <a:pt x="245" y="11"/>
                  </a:cubicBezTo>
                  <a:cubicBezTo>
                    <a:pt x="243" y="13"/>
                    <a:pt x="243" y="12"/>
                    <a:pt x="244" y="16"/>
                  </a:cubicBezTo>
                  <a:cubicBezTo>
                    <a:pt x="243" y="14"/>
                    <a:pt x="242" y="15"/>
                    <a:pt x="242" y="17"/>
                  </a:cubicBezTo>
                  <a:cubicBezTo>
                    <a:pt x="229" y="18"/>
                    <a:pt x="214" y="18"/>
                    <a:pt x="205" y="19"/>
                  </a:cubicBezTo>
                  <a:cubicBezTo>
                    <a:pt x="204" y="19"/>
                    <a:pt x="204" y="20"/>
                    <a:pt x="204" y="20"/>
                  </a:cubicBezTo>
                  <a:cubicBezTo>
                    <a:pt x="203" y="20"/>
                    <a:pt x="203" y="19"/>
                    <a:pt x="204" y="19"/>
                  </a:cubicBezTo>
                  <a:cubicBezTo>
                    <a:pt x="204" y="19"/>
                    <a:pt x="202" y="18"/>
                    <a:pt x="202" y="18"/>
                  </a:cubicBezTo>
                  <a:cubicBezTo>
                    <a:pt x="201" y="18"/>
                    <a:pt x="202" y="20"/>
                    <a:pt x="202" y="20"/>
                  </a:cubicBezTo>
                  <a:cubicBezTo>
                    <a:pt x="199" y="21"/>
                    <a:pt x="197" y="20"/>
                    <a:pt x="196" y="2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0" name="Freeform 83"/>
            <p:cNvSpPr/>
            <p:nvPr/>
          </p:nvSpPr>
          <p:spPr bwMode="auto">
            <a:xfrm>
              <a:off x="9120032" y="1065921"/>
              <a:ext cx="804241" cy="433053"/>
            </a:xfrm>
            <a:custGeom>
              <a:avLst/>
              <a:gdLst>
                <a:gd name="T0" fmla="*/ 314 w 143"/>
                <a:gd name="T1" fmla="*/ 17 h 77"/>
                <a:gd name="T2" fmla="*/ 333 w 143"/>
                <a:gd name="T3" fmla="*/ 28 h 77"/>
                <a:gd name="T4" fmla="*/ 326 w 143"/>
                <a:gd name="T5" fmla="*/ 33 h 77"/>
                <a:gd name="T6" fmla="*/ 312 w 143"/>
                <a:gd name="T7" fmla="*/ 40 h 77"/>
                <a:gd name="T8" fmla="*/ 272 w 143"/>
                <a:gd name="T9" fmla="*/ 47 h 77"/>
                <a:gd name="T10" fmla="*/ 288 w 143"/>
                <a:gd name="T11" fmla="*/ 54 h 77"/>
                <a:gd name="T12" fmla="*/ 255 w 143"/>
                <a:gd name="T13" fmla="*/ 69 h 77"/>
                <a:gd name="T14" fmla="*/ 246 w 143"/>
                <a:gd name="T15" fmla="*/ 73 h 77"/>
                <a:gd name="T16" fmla="*/ 229 w 143"/>
                <a:gd name="T17" fmla="*/ 80 h 77"/>
                <a:gd name="T18" fmla="*/ 201 w 143"/>
                <a:gd name="T19" fmla="*/ 92 h 77"/>
                <a:gd name="T20" fmla="*/ 191 w 143"/>
                <a:gd name="T21" fmla="*/ 102 h 77"/>
                <a:gd name="T22" fmla="*/ 173 w 143"/>
                <a:gd name="T23" fmla="*/ 104 h 77"/>
                <a:gd name="T24" fmla="*/ 184 w 143"/>
                <a:gd name="T25" fmla="*/ 121 h 77"/>
                <a:gd name="T26" fmla="*/ 163 w 143"/>
                <a:gd name="T27" fmla="*/ 135 h 77"/>
                <a:gd name="T28" fmla="*/ 151 w 143"/>
                <a:gd name="T29" fmla="*/ 142 h 77"/>
                <a:gd name="T30" fmla="*/ 125 w 143"/>
                <a:gd name="T31" fmla="*/ 158 h 77"/>
                <a:gd name="T32" fmla="*/ 132 w 143"/>
                <a:gd name="T33" fmla="*/ 173 h 77"/>
                <a:gd name="T34" fmla="*/ 111 w 143"/>
                <a:gd name="T35" fmla="*/ 180 h 77"/>
                <a:gd name="T36" fmla="*/ 69 w 143"/>
                <a:gd name="T37" fmla="*/ 170 h 77"/>
                <a:gd name="T38" fmla="*/ 57 w 143"/>
                <a:gd name="T39" fmla="*/ 173 h 77"/>
                <a:gd name="T40" fmla="*/ 35 w 143"/>
                <a:gd name="T41" fmla="*/ 158 h 77"/>
                <a:gd name="T42" fmla="*/ 57 w 143"/>
                <a:gd name="T43" fmla="*/ 142 h 77"/>
                <a:gd name="T44" fmla="*/ 78 w 143"/>
                <a:gd name="T45" fmla="*/ 142 h 77"/>
                <a:gd name="T46" fmla="*/ 38 w 143"/>
                <a:gd name="T47" fmla="*/ 135 h 77"/>
                <a:gd name="T48" fmla="*/ 61 w 143"/>
                <a:gd name="T49" fmla="*/ 118 h 77"/>
                <a:gd name="T50" fmla="*/ 80 w 143"/>
                <a:gd name="T51" fmla="*/ 118 h 77"/>
                <a:gd name="T52" fmla="*/ 80 w 143"/>
                <a:gd name="T53" fmla="*/ 106 h 77"/>
                <a:gd name="T54" fmla="*/ 76 w 143"/>
                <a:gd name="T55" fmla="*/ 92 h 77"/>
                <a:gd name="T56" fmla="*/ 61 w 143"/>
                <a:gd name="T57" fmla="*/ 87 h 77"/>
                <a:gd name="T58" fmla="*/ 92 w 143"/>
                <a:gd name="T59" fmla="*/ 85 h 77"/>
                <a:gd name="T60" fmla="*/ 104 w 143"/>
                <a:gd name="T61" fmla="*/ 78 h 77"/>
                <a:gd name="T62" fmla="*/ 125 w 143"/>
                <a:gd name="T63" fmla="*/ 61 h 77"/>
                <a:gd name="T64" fmla="*/ 78 w 143"/>
                <a:gd name="T65" fmla="*/ 71 h 77"/>
                <a:gd name="T66" fmla="*/ 45 w 143"/>
                <a:gd name="T67" fmla="*/ 61 h 77"/>
                <a:gd name="T68" fmla="*/ 12 w 143"/>
                <a:gd name="T69" fmla="*/ 54 h 77"/>
                <a:gd name="T70" fmla="*/ 5 w 143"/>
                <a:gd name="T71" fmla="*/ 38 h 77"/>
                <a:gd name="T72" fmla="*/ 61 w 143"/>
                <a:gd name="T73" fmla="*/ 24 h 77"/>
                <a:gd name="T74" fmla="*/ 99 w 143"/>
                <a:gd name="T75" fmla="*/ 14 h 77"/>
                <a:gd name="T76" fmla="*/ 147 w 143"/>
                <a:gd name="T77" fmla="*/ 7 h 77"/>
                <a:gd name="T78" fmla="*/ 194 w 143"/>
                <a:gd name="T79" fmla="*/ 5 h 77"/>
                <a:gd name="T80" fmla="*/ 220 w 143"/>
                <a:gd name="T81" fmla="*/ 5 h 77"/>
                <a:gd name="T82" fmla="*/ 267 w 143"/>
                <a:gd name="T83" fmla="*/ 5 h 77"/>
                <a:gd name="T84" fmla="*/ 314 w 143"/>
                <a:gd name="T85" fmla="*/ 7 h 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3" h="77">
                  <a:moveTo>
                    <a:pt x="133" y="3"/>
                  </a:moveTo>
                  <a:cubicBezTo>
                    <a:pt x="131" y="5"/>
                    <a:pt x="133" y="4"/>
                    <a:pt x="133" y="7"/>
                  </a:cubicBezTo>
                  <a:cubicBezTo>
                    <a:pt x="136" y="7"/>
                    <a:pt x="139" y="7"/>
                    <a:pt x="142" y="7"/>
                  </a:cubicBezTo>
                  <a:cubicBezTo>
                    <a:pt x="143" y="10"/>
                    <a:pt x="141" y="10"/>
                    <a:pt x="141" y="12"/>
                  </a:cubicBezTo>
                  <a:cubicBezTo>
                    <a:pt x="141" y="13"/>
                    <a:pt x="138" y="12"/>
                    <a:pt x="138" y="12"/>
                  </a:cubicBezTo>
                  <a:cubicBezTo>
                    <a:pt x="137" y="12"/>
                    <a:pt x="138" y="14"/>
                    <a:pt x="138" y="14"/>
                  </a:cubicBezTo>
                  <a:cubicBezTo>
                    <a:pt x="136" y="15"/>
                    <a:pt x="133" y="16"/>
                    <a:pt x="133" y="14"/>
                  </a:cubicBezTo>
                  <a:cubicBezTo>
                    <a:pt x="132" y="14"/>
                    <a:pt x="132" y="16"/>
                    <a:pt x="132" y="17"/>
                  </a:cubicBezTo>
                  <a:cubicBezTo>
                    <a:pt x="131" y="18"/>
                    <a:pt x="127" y="16"/>
                    <a:pt x="127" y="18"/>
                  </a:cubicBezTo>
                  <a:cubicBezTo>
                    <a:pt x="123" y="18"/>
                    <a:pt x="118" y="16"/>
                    <a:pt x="115" y="20"/>
                  </a:cubicBezTo>
                  <a:cubicBezTo>
                    <a:pt x="116" y="23"/>
                    <a:pt x="121" y="20"/>
                    <a:pt x="122" y="19"/>
                  </a:cubicBezTo>
                  <a:cubicBezTo>
                    <a:pt x="124" y="20"/>
                    <a:pt x="122" y="21"/>
                    <a:pt x="122" y="23"/>
                  </a:cubicBezTo>
                  <a:cubicBezTo>
                    <a:pt x="118" y="23"/>
                    <a:pt x="116" y="25"/>
                    <a:pt x="112" y="25"/>
                  </a:cubicBezTo>
                  <a:cubicBezTo>
                    <a:pt x="110" y="26"/>
                    <a:pt x="109" y="27"/>
                    <a:pt x="108" y="29"/>
                  </a:cubicBezTo>
                  <a:cubicBezTo>
                    <a:pt x="107" y="29"/>
                    <a:pt x="106" y="28"/>
                    <a:pt x="105" y="29"/>
                  </a:cubicBezTo>
                  <a:cubicBezTo>
                    <a:pt x="103" y="29"/>
                    <a:pt x="104" y="30"/>
                    <a:pt x="104" y="31"/>
                  </a:cubicBezTo>
                  <a:cubicBezTo>
                    <a:pt x="102" y="32"/>
                    <a:pt x="100" y="30"/>
                    <a:pt x="100" y="32"/>
                  </a:cubicBezTo>
                  <a:cubicBezTo>
                    <a:pt x="100" y="34"/>
                    <a:pt x="97" y="33"/>
                    <a:pt x="97" y="34"/>
                  </a:cubicBezTo>
                  <a:cubicBezTo>
                    <a:pt x="96" y="37"/>
                    <a:pt x="93" y="35"/>
                    <a:pt x="92" y="37"/>
                  </a:cubicBezTo>
                  <a:cubicBezTo>
                    <a:pt x="90" y="39"/>
                    <a:pt x="88" y="38"/>
                    <a:pt x="85" y="39"/>
                  </a:cubicBezTo>
                  <a:cubicBezTo>
                    <a:pt x="84" y="39"/>
                    <a:pt x="85" y="40"/>
                    <a:pt x="84" y="40"/>
                  </a:cubicBezTo>
                  <a:cubicBezTo>
                    <a:pt x="81" y="41"/>
                    <a:pt x="83" y="41"/>
                    <a:pt x="81" y="43"/>
                  </a:cubicBezTo>
                  <a:cubicBezTo>
                    <a:pt x="81" y="43"/>
                    <a:pt x="80" y="43"/>
                    <a:pt x="80" y="43"/>
                  </a:cubicBezTo>
                  <a:cubicBezTo>
                    <a:pt x="79" y="43"/>
                    <a:pt x="77" y="45"/>
                    <a:pt x="73" y="44"/>
                  </a:cubicBezTo>
                  <a:cubicBezTo>
                    <a:pt x="73" y="45"/>
                    <a:pt x="78" y="46"/>
                    <a:pt x="73" y="46"/>
                  </a:cubicBezTo>
                  <a:cubicBezTo>
                    <a:pt x="74" y="49"/>
                    <a:pt x="79" y="47"/>
                    <a:pt x="78" y="51"/>
                  </a:cubicBezTo>
                  <a:cubicBezTo>
                    <a:pt x="75" y="48"/>
                    <a:pt x="75" y="51"/>
                    <a:pt x="75" y="55"/>
                  </a:cubicBezTo>
                  <a:cubicBezTo>
                    <a:pt x="73" y="51"/>
                    <a:pt x="72" y="56"/>
                    <a:pt x="69" y="57"/>
                  </a:cubicBezTo>
                  <a:cubicBezTo>
                    <a:pt x="67" y="58"/>
                    <a:pt x="64" y="57"/>
                    <a:pt x="62" y="59"/>
                  </a:cubicBezTo>
                  <a:cubicBezTo>
                    <a:pt x="62" y="60"/>
                    <a:pt x="64" y="60"/>
                    <a:pt x="64" y="60"/>
                  </a:cubicBezTo>
                  <a:cubicBezTo>
                    <a:pt x="64" y="61"/>
                    <a:pt x="60" y="62"/>
                    <a:pt x="62" y="63"/>
                  </a:cubicBezTo>
                  <a:cubicBezTo>
                    <a:pt x="61" y="66"/>
                    <a:pt x="54" y="64"/>
                    <a:pt x="53" y="67"/>
                  </a:cubicBezTo>
                  <a:cubicBezTo>
                    <a:pt x="55" y="69"/>
                    <a:pt x="58" y="70"/>
                    <a:pt x="62" y="70"/>
                  </a:cubicBezTo>
                  <a:cubicBezTo>
                    <a:pt x="63" y="74"/>
                    <a:pt x="57" y="70"/>
                    <a:pt x="56" y="73"/>
                  </a:cubicBezTo>
                  <a:cubicBezTo>
                    <a:pt x="56" y="75"/>
                    <a:pt x="55" y="73"/>
                    <a:pt x="54" y="73"/>
                  </a:cubicBezTo>
                  <a:cubicBezTo>
                    <a:pt x="51" y="73"/>
                    <a:pt x="50" y="77"/>
                    <a:pt x="47" y="76"/>
                  </a:cubicBezTo>
                  <a:cubicBezTo>
                    <a:pt x="46" y="74"/>
                    <a:pt x="44" y="74"/>
                    <a:pt x="45" y="72"/>
                  </a:cubicBezTo>
                  <a:cubicBezTo>
                    <a:pt x="39" y="71"/>
                    <a:pt x="35" y="73"/>
                    <a:pt x="29" y="72"/>
                  </a:cubicBezTo>
                  <a:cubicBezTo>
                    <a:pt x="29" y="72"/>
                    <a:pt x="28" y="71"/>
                    <a:pt x="28" y="71"/>
                  </a:cubicBezTo>
                  <a:cubicBezTo>
                    <a:pt x="26" y="71"/>
                    <a:pt x="25" y="73"/>
                    <a:pt x="24" y="73"/>
                  </a:cubicBezTo>
                  <a:cubicBezTo>
                    <a:pt x="18" y="74"/>
                    <a:pt x="13" y="72"/>
                    <a:pt x="7" y="71"/>
                  </a:cubicBezTo>
                  <a:cubicBezTo>
                    <a:pt x="9" y="69"/>
                    <a:pt x="11" y="67"/>
                    <a:pt x="15" y="67"/>
                  </a:cubicBezTo>
                  <a:cubicBezTo>
                    <a:pt x="18" y="67"/>
                    <a:pt x="16" y="62"/>
                    <a:pt x="18" y="62"/>
                  </a:cubicBezTo>
                  <a:cubicBezTo>
                    <a:pt x="21" y="63"/>
                    <a:pt x="21" y="60"/>
                    <a:pt x="24" y="60"/>
                  </a:cubicBezTo>
                  <a:cubicBezTo>
                    <a:pt x="23" y="64"/>
                    <a:pt x="28" y="64"/>
                    <a:pt x="32" y="64"/>
                  </a:cubicBezTo>
                  <a:cubicBezTo>
                    <a:pt x="34" y="63"/>
                    <a:pt x="30" y="62"/>
                    <a:pt x="33" y="60"/>
                  </a:cubicBezTo>
                  <a:cubicBezTo>
                    <a:pt x="32" y="58"/>
                    <a:pt x="26" y="61"/>
                    <a:pt x="28" y="56"/>
                  </a:cubicBezTo>
                  <a:cubicBezTo>
                    <a:pt x="23" y="57"/>
                    <a:pt x="22" y="58"/>
                    <a:pt x="16" y="57"/>
                  </a:cubicBezTo>
                  <a:cubicBezTo>
                    <a:pt x="17" y="55"/>
                    <a:pt x="20" y="54"/>
                    <a:pt x="22" y="53"/>
                  </a:cubicBezTo>
                  <a:cubicBezTo>
                    <a:pt x="24" y="52"/>
                    <a:pt x="25" y="51"/>
                    <a:pt x="26" y="50"/>
                  </a:cubicBezTo>
                  <a:cubicBezTo>
                    <a:pt x="27" y="50"/>
                    <a:pt x="28" y="50"/>
                    <a:pt x="28" y="49"/>
                  </a:cubicBezTo>
                  <a:cubicBezTo>
                    <a:pt x="31" y="48"/>
                    <a:pt x="33" y="49"/>
                    <a:pt x="34" y="50"/>
                  </a:cubicBezTo>
                  <a:cubicBezTo>
                    <a:pt x="36" y="49"/>
                    <a:pt x="37" y="48"/>
                    <a:pt x="38" y="46"/>
                  </a:cubicBezTo>
                  <a:cubicBezTo>
                    <a:pt x="38" y="44"/>
                    <a:pt x="35" y="46"/>
                    <a:pt x="34" y="45"/>
                  </a:cubicBezTo>
                  <a:cubicBezTo>
                    <a:pt x="34" y="45"/>
                    <a:pt x="33" y="42"/>
                    <a:pt x="33" y="42"/>
                  </a:cubicBezTo>
                  <a:cubicBezTo>
                    <a:pt x="33" y="41"/>
                    <a:pt x="31" y="40"/>
                    <a:pt x="32" y="39"/>
                  </a:cubicBezTo>
                  <a:cubicBezTo>
                    <a:pt x="31" y="40"/>
                    <a:pt x="30" y="40"/>
                    <a:pt x="28" y="40"/>
                  </a:cubicBezTo>
                  <a:cubicBezTo>
                    <a:pt x="29" y="38"/>
                    <a:pt x="28" y="37"/>
                    <a:pt x="26" y="37"/>
                  </a:cubicBezTo>
                  <a:cubicBezTo>
                    <a:pt x="27" y="35"/>
                    <a:pt x="28" y="33"/>
                    <a:pt x="32" y="33"/>
                  </a:cubicBezTo>
                  <a:cubicBezTo>
                    <a:pt x="35" y="33"/>
                    <a:pt x="34" y="37"/>
                    <a:pt x="39" y="36"/>
                  </a:cubicBezTo>
                  <a:cubicBezTo>
                    <a:pt x="39" y="37"/>
                    <a:pt x="39" y="38"/>
                    <a:pt x="40" y="38"/>
                  </a:cubicBezTo>
                  <a:cubicBezTo>
                    <a:pt x="44" y="39"/>
                    <a:pt x="42" y="34"/>
                    <a:pt x="44" y="33"/>
                  </a:cubicBezTo>
                  <a:cubicBezTo>
                    <a:pt x="49" y="32"/>
                    <a:pt x="55" y="30"/>
                    <a:pt x="58" y="26"/>
                  </a:cubicBezTo>
                  <a:cubicBezTo>
                    <a:pt x="57" y="23"/>
                    <a:pt x="56" y="28"/>
                    <a:pt x="53" y="26"/>
                  </a:cubicBezTo>
                  <a:cubicBezTo>
                    <a:pt x="51" y="28"/>
                    <a:pt x="48" y="28"/>
                    <a:pt x="47" y="30"/>
                  </a:cubicBezTo>
                  <a:cubicBezTo>
                    <a:pt x="44" y="29"/>
                    <a:pt x="38" y="30"/>
                    <a:pt x="33" y="30"/>
                  </a:cubicBezTo>
                  <a:cubicBezTo>
                    <a:pt x="30" y="30"/>
                    <a:pt x="28" y="28"/>
                    <a:pt x="25" y="30"/>
                  </a:cubicBezTo>
                  <a:cubicBezTo>
                    <a:pt x="24" y="26"/>
                    <a:pt x="21" y="30"/>
                    <a:pt x="19" y="26"/>
                  </a:cubicBezTo>
                  <a:cubicBezTo>
                    <a:pt x="17" y="28"/>
                    <a:pt x="14" y="25"/>
                    <a:pt x="9" y="26"/>
                  </a:cubicBezTo>
                  <a:cubicBezTo>
                    <a:pt x="10" y="22"/>
                    <a:pt x="6" y="25"/>
                    <a:pt x="5" y="23"/>
                  </a:cubicBezTo>
                  <a:cubicBezTo>
                    <a:pt x="4" y="20"/>
                    <a:pt x="7" y="20"/>
                    <a:pt x="8" y="19"/>
                  </a:cubicBezTo>
                  <a:cubicBezTo>
                    <a:pt x="8" y="16"/>
                    <a:pt x="0" y="21"/>
                    <a:pt x="2" y="16"/>
                  </a:cubicBezTo>
                  <a:cubicBezTo>
                    <a:pt x="8" y="14"/>
                    <a:pt x="16" y="13"/>
                    <a:pt x="25" y="12"/>
                  </a:cubicBezTo>
                  <a:cubicBezTo>
                    <a:pt x="26" y="12"/>
                    <a:pt x="26" y="11"/>
                    <a:pt x="26" y="10"/>
                  </a:cubicBezTo>
                  <a:cubicBezTo>
                    <a:pt x="32" y="11"/>
                    <a:pt x="37" y="8"/>
                    <a:pt x="40" y="10"/>
                  </a:cubicBezTo>
                  <a:cubicBezTo>
                    <a:pt x="41" y="9"/>
                    <a:pt x="42" y="8"/>
                    <a:pt x="42" y="6"/>
                  </a:cubicBezTo>
                  <a:cubicBezTo>
                    <a:pt x="49" y="6"/>
                    <a:pt x="56" y="4"/>
                    <a:pt x="61" y="5"/>
                  </a:cubicBezTo>
                  <a:cubicBezTo>
                    <a:pt x="62" y="5"/>
                    <a:pt x="62" y="4"/>
                    <a:pt x="62" y="3"/>
                  </a:cubicBezTo>
                  <a:cubicBezTo>
                    <a:pt x="67" y="3"/>
                    <a:pt x="74" y="2"/>
                    <a:pt x="76" y="4"/>
                  </a:cubicBezTo>
                  <a:cubicBezTo>
                    <a:pt x="77" y="2"/>
                    <a:pt x="82" y="4"/>
                    <a:pt x="82" y="2"/>
                  </a:cubicBezTo>
                  <a:cubicBezTo>
                    <a:pt x="85" y="3"/>
                    <a:pt x="90" y="3"/>
                    <a:pt x="94" y="3"/>
                  </a:cubicBezTo>
                  <a:cubicBezTo>
                    <a:pt x="94" y="2"/>
                    <a:pt x="94" y="2"/>
                    <a:pt x="93" y="2"/>
                  </a:cubicBezTo>
                  <a:cubicBezTo>
                    <a:pt x="93" y="0"/>
                    <a:pt x="94" y="1"/>
                    <a:pt x="94" y="2"/>
                  </a:cubicBezTo>
                  <a:cubicBezTo>
                    <a:pt x="99" y="2"/>
                    <a:pt x="108" y="0"/>
                    <a:pt x="113" y="2"/>
                  </a:cubicBezTo>
                  <a:cubicBezTo>
                    <a:pt x="113" y="2"/>
                    <a:pt x="113" y="4"/>
                    <a:pt x="113" y="4"/>
                  </a:cubicBezTo>
                  <a:cubicBezTo>
                    <a:pt x="122" y="4"/>
                    <a:pt x="123" y="2"/>
                    <a:pt x="133"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1" name="Freeform 84"/>
            <p:cNvSpPr/>
            <p:nvPr/>
          </p:nvSpPr>
          <p:spPr bwMode="auto">
            <a:xfrm>
              <a:off x="2085256" y="1226645"/>
              <a:ext cx="230804" cy="83279"/>
            </a:xfrm>
            <a:custGeom>
              <a:avLst/>
              <a:gdLst>
                <a:gd name="T0" fmla="*/ 26 w 41"/>
                <a:gd name="T1" fmla="*/ 5 h 15"/>
                <a:gd name="T2" fmla="*/ 26 w 41"/>
                <a:gd name="T3" fmla="*/ 7 h 15"/>
                <a:gd name="T4" fmla="*/ 33 w 41"/>
                <a:gd name="T5" fmla="*/ 16 h 15"/>
                <a:gd name="T6" fmla="*/ 43 w 41"/>
                <a:gd name="T7" fmla="*/ 9 h 15"/>
                <a:gd name="T8" fmla="*/ 57 w 41"/>
                <a:gd name="T9" fmla="*/ 16 h 15"/>
                <a:gd name="T10" fmla="*/ 80 w 41"/>
                <a:gd name="T11" fmla="*/ 9 h 15"/>
                <a:gd name="T12" fmla="*/ 92 w 41"/>
                <a:gd name="T13" fmla="*/ 16 h 15"/>
                <a:gd name="T14" fmla="*/ 88 w 41"/>
                <a:gd name="T15" fmla="*/ 26 h 15"/>
                <a:gd name="T16" fmla="*/ 62 w 41"/>
                <a:gd name="T17" fmla="*/ 30 h 15"/>
                <a:gd name="T18" fmla="*/ 45 w 41"/>
                <a:gd name="T19" fmla="*/ 35 h 15"/>
                <a:gd name="T20" fmla="*/ 17 w 41"/>
                <a:gd name="T21" fmla="*/ 16 h 15"/>
                <a:gd name="T22" fmla="*/ 2 w 41"/>
                <a:gd name="T23" fmla="*/ 12 h 15"/>
                <a:gd name="T24" fmla="*/ 26 w 41"/>
                <a:gd name="T25" fmla="*/ 5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5">
                  <a:moveTo>
                    <a:pt x="11" y="2"/>
                  </a:moveTo>
                  <a:cubicBezTo>
                    <a:pt x="12" y="2"/>
                    <a:pt x="11" y="3"/>
                    <a:pt x="11" y="3"/>
                  </a:cubicBezTo>
                  <a:cubicBezTo>
                    <a:pt x="10" y="6"/>
                    <a:pt x="16" y="2"/>
                    <a:pt x="14" y="7"/>
                  </a:cubicBezTo>
                  <a:cubicBezTo>
                    <a:pt x="17" y="7"/>
                    <a:pt x="16" y="4"/>
                    <a:pt x="18" y="4"/>
                  </a:cubicBezTo>
                  <a:cubicBezTo>
                    <a:pt x="21" y="7"/>
                    <a:pt x="23" y="2"/>
                    <a:pt x="24" y="7"/>
                  </a:cubicBezTo>
                  <a:cubicBezTo>
                    <a:pt x="27" y="6"/>
                    <a:pt x="31" y="5"/>
                    <a:pt x="34" y="4"/>
                  </a:cubicBezTo>
                  <a:cubicBezTo>
                    <a:pt x="34" y="8"/>
                    <a:pt x="40" y="3"/>
                    <a:pt x="39" y="7"/>
                  </a:cubicBezTo>
                  <a:cubicBezTo>
                    <a:pt x="41" y="10"/>
                    <a:pt x="32" y="9"/>
                    <a:pt x="37" y="11"/>
                  </a:cubicBezTo>
                  <a:cubicBezTo>
                    <a:pt x="35" y="14"/>
                    <a:pt x="29" y="12"/>
                    <a:pt x="26" y="13"/>
                  </a:cubicBezTo>
                  <a:cubicBezTo>
                    <a:pt x="23" y="13"/>
                    <a:pt x="21" y="14"/>
                    <a:pt x="19" y="15"/>
                  </a:cubicBezTo>
                  <a:cubicBezTo>
                    <a:pt x="14" y="13"/>
                    <a:pt x="10" y="11"/>
                    <a:pt x="7" y="7"/>
                  </a:cubicBezTo>
                  <a:cubicBezTo>
                    <a:pt x="6" y="6"/>
                    <a:pt x="1" y="8"/>
                    <a:pt x="1" y="5"/>
                  </a:cubicBezTo>
                  <a:cubicBezTo>
                    <a:pt x="0" y="0"/>
                    <a:pt x="10" y="6"/>
                    <a:pt x="11"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2" name="Freeform 85"/>
            <p:cNvSpPr/>
            <p:nvPr/>
          </p:nvSpPr>
          <p:spPr bwMode="auto">
            <a:xfrm>
              <a:off x="8513281" y="1346691"/>
              <a:ext cx="102315" cy="28553"/>
            </a:xfrm>
            <a:custGeom>
              <a:avLst/>
              <a:gdLst>
                <a:gd name="T0" fmla="*/ 41 w 18"/>
                <a:gd name="T1" fmla="*/ 0 h 5"/>
                <a:gd name="T2" fmla="*/ 24 w 18"/>
                <a:gd name="T3" fmla="*/ 7 h 5"/>
                <a:gd name="T4" fmla="*/ 19 w 18"/>
                <a:gd name="T5" fmla="*/ 12 h 5"/>
                <a:gd name="T6" fmla="*/ 7 w 18"/>
                <a:gd name="T7" fmla="*/ 12 h 5"/>
                <a:gd name="T8" fmla="*/ 14 w 18"/>
                <a:gd name="T9" fmla="*/ 2 h 5"/>
                <a:gd name="T10" fmla="*/ 41 w 1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
                  <a:moveTo>
                    <a:pt x="17" y="0"/>
                  </a:moveTo>
                  <a:cubicBezTo>
                    <a:pt x="18" y="3"/>
                    <a:pt x="13" y="3"/>
                    <a:pt x="10" y="3"/>
                  </a:cubicBezTo>
                  <a:cubicBezTo>
                    <a:pt x="9" y="3"/>
                    <a:pt x="9" y="4"/>
                    <a:pt x="8" y="5"/>
                  </a:cubicBezTo>
                  <a:cubicBezTo>
                    <a:pt x="6" y="5"/>
                    <a:pt x="3" y="3"/>
                    <a:pt x="3" y="5"/>
                  </a:cubicBezTo>
                  <a:cubicBezTo>
                    <a:pt x="0" y="5"/>
                    <a:pt x="5" y="1"/>
                    <a:pt x="6" y="1"/>
                  </a:cubicBezTo>
                  <a:cubicBezTo>
                    <a:pt x="8" y="3"/>
                    <a:pt x="13" y="0"/>
                    <a:pt x="17"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3" name="Freeform 86"/>
            <p:cNvSpPr/>
            <p:nvPr/>
          </p:nvSpPr>
          <p:spPr bwMode="auto">
            <a:xfrm>
              <a:off x="8929679" y="1346691"/>
              <a:ext cx="95176" cy="57106"/>
            </a:xfrm>
            <a:custGeom>
              <a:avLst/>
              <a:gdLst>
                <a:gd name="T0" fmla="*/ 19 w 17"/>
                <a:gd name="T1" fmla="*/ 0 h 10"/>
                <a:gd name="T2" fmla="*/ 14 w 17"/>
                <a:gd name="T3" fmla="*/ 2 h 10"/>
                <a:gd name="T4" fmla="*/ 28 w 17"/>
                <a:gd name="T5" fmla="*/ 12 h 10"/>
                <a:gd name="T6" fmla="*/ 33 w 17"/>
                <a:gd name="T7" fmla="*/ 7 h 10"/>
                <a:gd name="T8" fmla="*/ 16 w 17"/>
                <a:gd name="T9" fmla="*/ 24 h 10"/>
                <a:gd name="T10" fmla="*/ 0 w 17"/>
                <a:gd name="T11" fmla="*/ 5 h 10"/>
                <a:gd name="T12" fmla="*/ 19 w 1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
                  <a:moveTo>
                    <a:pt x="8" y="0"/>
                  </a:moveTo>
                  <a:cubicBezTo>
                    <a:pt x="8" y="1"/>
                    <a:pt x="7" y="1"/>
                    <a:pt x="6" y="1"/>
                  </a:cubicBezTo>
                  <a:cubicBezTo>
                    <a:pt x="6" y="4"/>
                    <a:pt x="13" y="0"/>
                    <a:pt x="12" y="5"/>
                  </a:cubicBezTo>
                  <a:cubicBezTo>
                    <a:pt x="13" y="5"/>
                    <a:pt x="14" y="4"/>
                    <a:pt x="14" y="3"/>
                  </a:cubicBezTo>
                  <a:cubicBezTo>
                    <a:pt x="17" y="7"/>
                    <a:pt x="8" y="7"/>
                    <a:pt x="7" y="10"/>
                  </a:cubicBezTo>
                  <a:cubicBezTo>
                    <a:pt x="4" y="8"/>
                    <a:pt x="4" y="3"/>
                    <a:pt x="0" y="2"/>
                  </a:cubicBezTo>
                  <a:cubicBezTo>
                    <a:pt x="1" y="0"/>
                    <a:pt x="6" y="1"/>
                    <a:pt x="8"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4" name="Freeform 87"/>
            <p:cNvSpPr>
              <a:spLocks noEditPoints="1"/>
            </p:cNvSpPr>
            <p:nvPr/>
          </p:nvSpPr>
          <p:spPr bwMode="auto">
            <a:xfrm>
              <a:off x="1107319" y="1412239"/>
              <a:ext cx="5593994" cy="3664293"/>
            </a:xfrm>
            <a:custGeom>
              <a:avLst/>
              <a:gdLst>
                <a:gd name="T0" fmla="*/ 1396 w 995"/>
                <a:gd name="T1" fmla="*/ 106 h 652"/>
                <a:gd name="T2" fmla="*/ 1649 w 995"/>
                <a:gd name="T3" fmla="*/ 106 h 652"/>
                <a:gd name="T4" fmla="*/ 1862 w 995"/>
                <a:gd name="T5" fmla="*/ 128 h 652"/>
                <a:gd name="T6" fmla="*/ 2136 w 995"/>
                <a:gd name="T7" fmla="*/ 172 h 652"/>
                <a:gd name="T8" fmla="*/ 2351 w 995"/>
                <a:gd name="T9" fmla="*/ 241 h 652"/>
                <a:gd name="T10" fmla="*/ 2214 w 995"/>
                <a:gd name="T11" fmla="*/ 274 h 652"/>
                <a:gd name="T12" fmla="*/ 2039 w 995"/>
                <a:gd name="T13" fmla="*/ 409 h 652"/>
                <a:gd name="T14" fmla="*/ 1971 w 995"/>
                <a:gd name="T15" fmla="*/ 449 h 652"/>
                <a:gd name="T16" fmla="*/ 2060 w 995"/>
                <a:gd name="T17" fmla="*/ 309 h 652"/>
                <a:gd name="T18" fmla="*/ 1862 w 995"/>
                <a:gd name="T19" fmla="*/ 368 h 652"/>
                <a:gd name="T20" fmla="*/ 1798 w 995"/>
                <a:gd name="T21" fmla="*/ 465 h 652"/>
                <a:gd name="T22" fmla="*/ 1685 w 995"/>
                <a:gd name="T23" fmla="*/ 619 h 652"/>
                <a:gd name="T24" fmla="*/ 1614 w 995"/>
                <a:gd name="T25" fmla="*/ 654 h 652"/>
                <a:gd name="T26" fmla="*/ 1583 w 995"/>
                <a:gd name="T27" fmla="*/ 692 h 652"/>
                <a:gd name="T28" fmla="*/ 1484 w 995"/>
                <a:gd name="T29" fmla="*/ 874 h 652"/>
                <a:gd name="T30" fmla="*/ 1427 w 995"/>
                <a:gd name="T31" fmla="*/ 1006 h 652"/>
                <a:gd name="T32" fmla="*/ 1335 w 995"/>
                <a:gd name="T33" fmla="*/ 1023 h 652"/>
                <a:gd name="T34" fmla="*/ 1316 w 995"/>
                <a:gd name="T35" fmla="*/ 1027 h 652"/>
                <a:gd name="T36" fmla="*/ 1266 w 995"/>
                <a:gd name="T37" fmla="*/ 898 h 652"/>
                <a:gd name="T38" fmla="*/ 1108 w 995"/>
                <a:gd name="T39" fmla="*/ 980 h 652"/>
                <a:gd name="T40" fmla="*/ 992 w 995"/>
                <a:gd name="T41" fmla="*/ 864 h 652"/>
                <a:gd name="T42" fmla="*/ 782 w 995"/>
                <a:gd name="T43" fmla="*/ 831 h 652"/>
                <a:gd name="T44" fmla="*/ 832 w 995"/>
                <a:gd name="T45" fmla="*/ 919 h 652"/>
                <a:gd name="T46" fmla="*/ 676 w 995"/>
                <a:gd name="T47" fmla="*/ 928 h 652"/>
                <a:gd name="T48" fmla="*/ 584 w 995"/>
                <a:gd name="T49" fmla="*/ 815 h 652"/>
                <a:gd name="T50" fmla="*/ 657 w 995"/>
                <a:gd name="T51" fmla="*/ 964 h 652"/>
                <a:gd name="T52" fmla="*/ 702 w 995"/>
                <a:gd name="T53" fmla="*/ 1117 h 652"/>
                <a:gd name="T54" fmla="*/ 614 w 995"/>
                <a:gd name="T55" fmla="*/ 1339 h 652"/>
                <a:gd name="T56" fmla="*/ 525 w 995"/>
                <a:gd name="T57" fmla="*/ 1512 h 652"/>
                <a:gd name="T58" fmla="*/ 354 w 995"/>
                <a:gd name="T59" fmla="*/ 1379 h 652"/>
                <a:gd name="T60" fmla="*/ 333 w 995"/>
                <a:gd name="T61" fmla="*/ 1176 h 652"/>
                <a:gd name="T62" fmla="*/ 69 w 995"/>
                <a:gd name="T63" fmla="*/ 1046 h 652"/>
                <a:gd name="T64" fmla="*/ 9 w 995"/>
                <a:gd name="T65" fmla="*/ 879 h 652"/>
                <a:gd name="T66" fmla="*/ 241 w 995"/>
                <a:gd name="T67" fmla="*/ 694 h 652"/>
                <a:gd name="T68" fmla="*/ 392 w 995"/>
                <a:gd name="T69" fmla="*/ 763 h 652"/>
                <a:gd name="T70" fmla="*/ 565 w 995"/>
                <a:gd name="T71" fmla="*/ 763 h 652"/>
                <a:gd name="T72" fmla="*/ 461 w 995"/>
                <a:gd name="T73" fmla="*/ 650 h 652"/>
                <a:gd name="T74" fmla="*/ 380 w 995"/>
                <a:gd name="T75" fmla="*/ 600 h 652"/>
                <a:gd name="T76" fmla="*/ 388 w 995"/>
                <a:gd name="T77" fmla="*/ 645 h 652"/>
                <a:gd name="T78" fmla="*/ 236 w 995"/>
                <a:gd name="T79" fmla="*/ 607 h 652"/>
                <a:gd name="T80" fmla="*/ 172 w 995"/>
                <a:gd name="T81" fmla="*/ 605 h 652"/>
                <a:gd name="T82" fmla="*/ 236 w 995"/>
                <a:gd name="T83" fmla="*/ 491 h 652"/>
                <a:gd name="T84" fmla="*/ 319 w 995"/>
                <a:gd name="T85" fmla="*/ 435 h 652"/>
                <a:gd name="T86" fmla="*/ 473 w 995"/>
                <a:gd name="T87" fmla="*/ 368 h 652"/>
                <a:gd name="T88" fmla="*/ 468 w 995"/>
                <a:gd name="T89" fmla="*/ 293 h 652"/>
                <a:gd name="T90" fmla="*/ 413 w 995"/>
                <a:gd name="T91" fmla="*/ 354 h 652"/>
                <a:gd name="T92" fmla="*/ 272 w 995"/>
                <a:gd name="T93" fmla="*/ 373 h 652"/>
                <a:gd name="T94" fmla="*/ 340 w 995"/>
                <a:gd name="T95" fmla="*/ 250 h 652"/>
                <a:gd name="T96" fmla="*/ 529 w 995"/>
                <a:gd name="T97" fmla="*/ 158 h 652"/>
                <a:gd name="T98" fmla="*/ 593 w 995"/>
                <a:gd name="T99" fmla="*/ 229 h 652"/>
                <a:gd name="T100" fmla="*/ 702 w 995"/>
                <a:gd name="T101" fmla="*/ 198 h 652"/>
                <a:gd name="T102" fmla="*/ 891 w 995"/>
                <a:gd name="T103" fmla="*/ 189 h 652"/>
                <a:gd name="T104" fmla="*/ 985 w 995"/>
                <a:gd name="T105" fmla="*/ 125 h 652"/>
                <a:gd name="T106" fmla="*/ 1051 w 995"/>
                <a:gd name="T107" fmla="*/ 194 h 652"/>
                <a:gd name="T108" fmla="*/ 1096 w 995"/>
                <a:gd name="T109" fmla="*/ 120 h 652"/>
                <a:gd name="T110" fmla="*/ 1328 w 995"/>
                <a:gd name="T111" fmla="*/ 26 h 652"/>
                <a:gd name="T112" fmla="*/ 555 w 995"/>
                <a:gd name="T113" fmla="*/ 557 h 652"/>
                <a:gd name="T114" fmla="*/ 671 w 995"/>
                <a:gd name="T115" fmla="*/ 633 h 652"/>
                <a:gd name="T116" fmla="*/ 794 w 995"/>
                <a:gd name="T117" fmla="*/ 614 h 652"/>
                <a:gd name="T118" fmla="*/ 754 w 995"/>
                <a:gd name="T119" fmla="*/ 671 h 652"/>
                <a:gd name="T120" fmla="*/ 560 w 995"/>
                <a:gd name="T121" fmla="*/ 1136 h 6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95" h="652">
                  <a:moveTo>
                    <a:pt x="599" y="7"/>
                  </a:moveTo>
                  <a:cubicBezTo>
                    <a:pt x="599" y="8"/>
                    <a:pt x="601" y="8"/>
                    <a:pt x="603" y="8"/>
                  </a:cubicBezTo>
                  <a:cubicBezTo>
                    <a:pt x="603" y="9"/>
                    <a:pt x="601" y="9"/>
                    <a:pt x="599" y="9"/>
                  </a:cubicBezTo>
                  <a:cubicBezTo>
                    <a:pt x="604" y="14"/>
                    <a:pt x="609" y="7"/>
                    <a:pt x="618" y="9"/>
                  </a:cubicBezTo>
                  <a:cubicBezTo>
                    <a:pt x="620" y="12"/>
                    <a:pt x="623" y="14"/>
                    <a:pt x="628" y="15"/>
                  </a:cubicBezTo>
                  <a:cubicBezTo>
                    <a:pt x="628" y="16"/>
                    <a:pt x="627" y="18"/>
                    <a:pt x="628" y="20"/>
                  </a:cubicBezTo>
                  <a:cubicBezTo>
                    <a:pt x="628" y="21"/>
                    <a:pt x="630" y="21"/>
                    <a:pt x="630" y="23"/>
                  </a:cubicBezTo>
                  <a:cubicBezTo>
                    <a:pt x="627" y="23"/>
                    <a:pt x="628" y="25"/>
                    <a:pt x="628" y="27"/>
                  </a:cubicBezTo>
                  <a:cubicBezTo>
                    <a:pt x="626" y="26"/>
                    <a:pt x="625" y="25"/>
                    <a:pt x="623" y="25"/>
                  </a:cubicBezTo>
                  <a:cubicBezTo>
                    <a:pt x="621" y="26"/>
                    <a:pt x="623" y="27"/>
                    <a:pt x="622" y="28"/>
                  </a:cubicBezTo>
                  <a:cubicBezTo>
                    <a:pt x="621" y="28"/>
                    <a:pt x="620" y="27"/>
                    <a:pt x="619" y="27"/>
                  </a:cubicBezTo>
                  <a:cubicBezTo>
                    <a:pt x="618" y="27"/>
                    <a:pt x="616" y="29"/>
                    <a:pt x="612" y="28"/>
                  </a:cubicBezTo>
                  <a:cubicBezTo>
                    <a:pt x="611" y="27"/>
                    <a:pt x="612" y="30"/>
                    <a:pt x="611" y="30"/>
                  </a:cubicBezTo>
                  <a:cubicBezTo>
                    <a:pt x="611" y="30"/>
                    <a:pt x="609" y="30"/>
                    <a:pt x="609" y="30"/>
                  </a:cubicBezTo>
                  <a:cubicBezTo>
                    <a:pt x="608" y="31"/>
                    <a:pt x="611" y="32"/>
                    <a:pt x="609" y="35"/>
                  </a:cubicBezTo>
                  <a:cubicBezTo>
                    <a:pt x="608" y="33"/>
                    <a:pt x="602" y="35"/>
                    <a:pt x="605" y="36"/>
                  </a:cubicBezTo>
                  <a:cubicBezTo>
                    <a:pt x="603" y="38"/>
                    <a:pt x="599" y="37"/>
                    <a:pt x="596" y="38"/>
                  </a:cubicBezTo>
                  <a:cubicBezTo>
                    <a:pt x="594" y="39"/>
                    <a:pt x="592" y="42"/>
                    <a:pt x="590" y="42"/>
                  </a:cubicBezTo>
                  <a:cubicBezTo>
                    <a:pt x="590" y="44"/>
                    <a:pt x="590" y="45"/>
                    <a:pt x="589" y="45"/>
                  </a:cubicBezTo>
                  <a:cubicBezTo>
                    <a:pt x="589" y="47"/>
                    <a:pt x="590" y="45"/>
                    <a:pt x="591" y="45"/>
                  </a:cubicBezTo>
                  <a:cubicBezTo>
                    <a:pt x="595" y="46"/>
                    <a:pt x="596" y="43"/>
                    <a:pt x="598" y="42"/>
                  </a:cubicBezTo>
                  <a:cubicBezTo>
                    <a:pt x="600" y="41"/>
                    <a:pt x="600" y="43"/>
                    <a:pt x="602" y="43"/>
                  </a:cubicBezTo>
                  <a:cubicBezTo>
                    <a:pt x="603" y="43"/>
                    <a:pt x="603" y="41"/>
                    <a:pt x="604" y="41"/>
                  </a:cubicBezTo>
                  <a:cubicBezTo>
                    <a:pt x="606" y="40"/>
                    <a:pt x="609" y="41"/>
                    <a:pt x="612" y="40"/>
                  </a:cubicBezTo>
                  <a:cubicBezTo>
                    <a:pt x="614" y="39"/>
                    <a:pt x="611" y="38"/>
                    <a:pt x="613" y="37"/>
                  </a:cubicBezTo>
                  <a:cubicBezTo>
                    <a:pt x="614" y="37"/>
                    <a:pt x="615" y="38"/>
                    <a:pt x="616" y="37"/>
                  </a:cubicBezTo>
                  <a:cubicBezTo>
                    <a:pt x="616" y="37"/>
                    <a:pt x="617" y="35"/>
                    <a:pt x="617" y="35"/>
                  </a:cubicBezTo>
                  <a:cubicBezTo>
                    <a:pt x="617" y="35"/>
                    <a:pt x="620" y="36"/>
                    <a:pt x="622" y="36"/>
                  </a:cubicBezTo>
                  <a:cubicBezTo>
                    <a:pt x="624" y="36"/>
                    <a:pt x="625" y="35"/>
                    <a:pt x="628" y="35"/>
                  </a:cubicBezTo>
                  <a:cubicBezTo>
                    <a:pt x="628" y="36"/>
                    <a:pt x="628" y="37"/>
                    <a:pt x="628" y="38"/>
                  </a:cubicBezTo>
                  <a:cubicBezTo>
                    <a:pt x="629" y="37"/>
                    <a:pt x="630" y="37"/>
                    <a:pt x="630" y="40"/>
                  </a:cubicBezTo>
                  <a:cubicBezTo>
                    <a:pt x="636" y="39"/>
                    <a:pt x="646" y="40"/>
                    <a:pt x="656" y="40"/>
                  </a:cubicBezTo>
                  <a:cubicBezTo>
                    <a:pt x="655" y="45"/>
                    <a:pt x="664" y="41"/>
                    <a:pt x="663" y="47"/>
                  </a:cubicBezTo>
                  <a:cubicBezTo>
                    <a:pt x="664" y="45"/>
                    <a:pt x="666" y="47"/>
                    <a:pt x="668" y="47"/>
                  </a:cubicBezTo>
                  <a:cubicBezTo>
                    <a:pt x="671" y="47"/>
                    <a:pt x="675" y="46"/>
                    <a:pt x="677" y="47"/>
                  </a:cubicBezTo>
                  <a:cubicBezTo>
                    <a:pt x="679" y="46"/>
                    <a:pt x="677" y="41"/>
                    <a:pt x="679" y="41"/>
                  </a:cubicBezTo>
                  <a:cubicBezTo>
                    <a:pt x="683" y="42"/>
                    <a:pt x="687" y="41"/>
                    <a:pt x="691" y="42"/>
                  </a:cubicBezTo>
                  <a:cubicBezTo>
                    <a:pt x="691" y="42"/>
                    <a:pt x="691" y="43"/>
                    <a:pt x="691" y="43"/>
                  </a:cubicBezTo>
                  <a:cubicBezTo>
                    <a:pt x="693" y="43"/>
                    <a:pt x="695" y="43"/>
                    <a:pt x="697" y="43"/>
                  </a:cubicBezTo>
                  <a:cubicBezTo>
                    <a:pt x="698" y="43"/>
                    <a:pt x="698" y="45"/>
                    <a:pt x="698" y="45"/>
                  </a:cubicBezTo>
                  <a:cubicBezTo>
                    <a:pt x="700" y="46"/>
                    <a:pt x="703" y="45"/>
                    <a:pt x="704" y="47"/>
                  </a:cubicBezTo>
                  <a:cubicBezTo>
                    <a:pt x="704" y="49"/>
                    <a:pt x="704" y="52"/>
                    <a:pt x="700" y="51"/>
                  </a:cubicBezTo>
                  <a:cubicBezTo>
                    <a:pt x="701" y="53"/>
                    <a:pt x="703" y="54"/>
                    <a:pt x="705" y="54"/>
                  </a:cubicBezTo>
                  <a:cubicBezTo>
                    <a:pt x="704" y="61"/>
                    <a:pt x="710" y="61"/>
                    <a:pt x="712" y="64"/>
                  </a:cubicBezTo>
                  <a:cubicBezTo>
                    <a:pt x="714" y="63"/>
                    <a:pt x="717" y="62"/>
                    <a:pt x="718" y="61"/>
                  </a:cubicBezTo>
                  <a:cubicBezTo>
                    <a:pt x="719" y="60"/>
                    <a:pt x="718" y="58"/>
                    <a:pt x="719" y="57"/>
                  </a:cubicBezTo>
                  <a:cubicBezTo>
                    <a:pt x="720" y="57"/>
                    <a:pt x="722" y="58"/>
                    <a:pt x="722" y="56"/>
                  </a:cubicBezTo>
                  <a:cubicBezTo>
                    <a:pt x="725" y="55"/>
                    <a:pt x="724" y="59"/>
                    <a:pt x="725" y="60"/>
                  </a:cubicBezTo>
                  <a:cubicBezTo>
                    <a:pt x="728" y="60"/>
                    <a:pt x="731" y="60"/>
                    <a:pt x="733" y="60"/>
                  </a:cubicBezTo>
                  <a:cubicBezTo>
                    <a:pt x="735" y="58"/>
                    <a:pt x="738" y="59"/>
                    <a:pt x="737" y="56"/>
                  </a:cubicBezTo>
                  <a:cubicBezTo>
                    <a:pt x="741" y="57"/>
                    <a:pt x="750" y="53"/>
                    <a:pt x="750" y="58"/>
                  </a:cubicBezTo>
                  <a:cubicBezTo>
                    <a:pt x="753" y="59"/>
                    <a:pt x="752" y="54"/>
                    <a:pt x="757" y="56"/>
                  </a:cubicBezTo>
                  <a:cubicBezTo>
                    <a:pt x="757" y="55"/>
                    <a:pt x="756" y="55"/>
                    <a:pt x="755" y="55"/>
                  </a:cubicBezTo>
                  <a:cubicBezTo>
                    <a:pt x="756" y="54"/>
                    <a:pt x="755" y="52"/>
                    <a:pt x="757" y="51"/>
                  </a:cubicBezTo>
                  <a:cubicBezTo>
                    <a:pt x="760" y="52"/>
                    <a:pt x="759" y="47"/>
                    <a:pt x="764" y="49"/>
                  </a:cubicBezTo>
                  <a:cubicBezTo>
                    <a:pt x="766" y="49"/>
                    <a:pt x="764" y="48"/>
                    <a:pt x="764" y="48"/>
                  </a:cubicBezTo>
                  <a:cubicBezTo>
                    <a:pt x="766" y="45"/>
                    <a:pt x="769" y="47"/>
                    <a:pt x="773" y="47"/>
                  </a:cubicBezTo>
                  <a:cubicBezTo>
                    <a:pt x="773" y="53"/>
                    <a:pt x="780" y="45"/>
                    <a:pt x="778" y="50"/>
                  </a:cubicBezTo>
                  <a:cubicBezTo>
                    <a:pt x="783" y="51"/>
                    <a:pt x="787" y="50"/>
                    <a:pt x="791" y="49"/>
                  </a:cubicBezTo>
                  <a:cubicBezTo>
                    <a:pt x="792" y="52"/>
                    <a:pt x="787" y="50"/>
                    <a:pt x="788" y="54"/>
                  </a:cubicBezTo>
                  <a:cubicBezTo>
                    <a:pt x="788" y="56"/>
                    <a:pt x="792" y="55"/>
                    <a:pt x="795" y="55"/>
                  </a:cubicBezTo>
                  <a:cubicBezTo>
                    <a:pt x="799" y="55"/>
                    <a:pt x="803" y="55"/>
                    <a:pt x="806" y="54"/>
                  </a:cubicBezTo>
                  <a:cubicBezTo>
                    <a:pt x="807" y="58"/>
                    <a:pt x="813" y="58"/>
                    <a:pt x="815" y="62"/>
                  </a:cubicBezTo>
                  <a:cubicBezTo>
                    <a:pt x="817" y="61"/>
                    <a:pt x="818" y="63"/>
                    <a:pt x="821" y="63"/>
                  </a:cubicBezTo>
                  <a:cubicBezTo>
                    <a:pt x="828" y="64"/>
                    <a:pt x="836" y="62"/>
                    <a:pt x="843" y="63"/>
                  </a:cubicBezTo>
                  <a:cubicBezTo>
                    <a:pt x="846" y="64"/>
                    <a:pt x="848" y="67"/>
                    <a:pt x="851" y="65"/>
                  </a:cubicBezTo>
                  <a:cubicBezTo>
                    <a:pt x="851" y="67"/>
                    <a:pt x="852" y="68"/>
                    <a:pt x="854" y="68"/>
                  </a:cubicBezTo>
                  <a:cubicBezTo>
                    <a:pt x="854" y="69"/>
                    <a:pt x="854" y="71"/>
                    <a:pt x="854" y="73"/>
                  </a:cubicBezTo>
                  <a:cubicBezTo>
                    <a:pt x="853" y="75"/>
                    <a:pt x="857" y="73"/>
                    <a:pt x="858" y="74"/>
                  </a:cubicBezTo>
                  <a:cubicBezTo>
                    <a:pt x="860" y="75"/>
                    <a:pt x="859" y="73"/>
                    <a:pt x="861" y="74"/>
                  </a:cubicBezTo>
                  <a:cubicBezTo>
                    <a:pt x="861" y="74"/>
                    <a:pt x="861" y="75"/>
                    <a:pt x="862" y="75"/>
                  </a:cubicBezTo>
                  <a:cubicBezTo>
                    <a:pt x="864" y="75"/>
                    <a:pt x="876" y="76"/>
                    <a:pt x="877" y="75"/>
                  </a:cubicBezTo>
                  <a:cubicBezTo>
                    <a:pt x="877" y="75"/>
                    <a:pt x="877" y="74"/>
                    <a:pt x="877" y="74"/>
                  </a:cubicBezTo>
                  <a:cubicBezTo>
                    <a:pt x="878" y="74"/>
                    <a:pt x="880" y="75"/>
                    <a:pt x="881" y="75"/>
                  </a:cubicBezTo>
                  <a:cubicBezTo>
                    <a:pt x="882" y="74"/>
                    <a:pt x="884" y="73"/>
                    <a:pt x="884" y="75"/>
                  </a:cubicBezTo>
                  <a:cubicBezTo>
                    <a:pt x="886" y="73"/>
                    <a:pt x="890" y="72"/>
                    <a:pt x="894" y="71"/>
                  </a:cubicBezTo>
                  <a:cubicBezTo>
                    <a:pt x="893" y="75"/>
                    <a:pt x="894" y="77"/>
                    <a:pt x="895" y="80"/>
                  </a:cubicBezTo>
                  <a:cubicBezTo>
                    <a:pt x="900" y="79"/>
                    <a:pt x="901" y="82"/>
                    <a:pt x="905" y="80"/>
                  </a:cubicBezTo>
                  <a:cubicBezTo>
                    <a:pt x="906" y="78"/>
                    <a:pt x="904" y="77"/>
                    <a:pt x="903" y="77"/>
                  </a:cubicBezTo>
                  <a:cubicBezTo>
                    <a:pt x="904" y="76"/>
                    <a:pt x="904" y="75"/>
                    <a:pt x="904" y="73"/>
                  </a:cubicBezTo>
                  <a:cubicBezTo>
                    <a:pt x="907" y="70"/>
                    <a:pt x="914" y="71"/>
                    <a:pt x="916" y="74"/>
                  </a:cubicBezTo>
                  <a:cubicBezTo>
                    <a:pt x="921" y="74"/>
                    <a:pt x="926" y="73"/>
                    <a:pt x="931" y="74"/>
                  </a:cubicBezTo>
                  <a:cubicBezTo>
                    <a:pt x="933" y="74"/>
                    <a:pt x="936" y="77"/>
                    <a:pt x="937" y="74"/>
                  </a:cubicBezTo>
                  <a:cubicBezTo>
                    <a:pt x="940" y="75"/>
                    <a:pt x="939" y="76"/>
                    <a:pt x="943" y="77"/>
                  </a:cubicBezTo>
                  <a:cubicBezTo>
                    <a:pt x="944" y="78"/>
                    <a:pt x="945" y="80"/>
                    <a:pt x="945" y="80"/>
                  </a:cubicBezTo>
                  <a:cubicBezTo>
                    <a:pt x="946" y="80"/>
                    <a:pt x="947" y="79"/>
                    <a:pt x="947" y="78"/>
                  </a:cubicBezTo>
                  <a:cubicBezTo>
                    <a:pt x="948" y="79"/>
                    <a:pt x="947" y="80"/>
                    <a:pt x="948" y="81"/>
                  </a:cubicBezTo>
                  <a:cubicBezTo>
                    <a:pt x="948" y="81"/>
                    <a:pt x="950" y="80"/>
                    <a:pt x="950" y="81"/>
                  </a:cubicBezTo>
                  <a:cubicBezTo>
                    <a:pt x="951" y="82"/>
                    <a:pt x="953" y="82"/>
                    <a:pt x="956" y="83"/>
                  </a:cubicBezTo>
                  <a:cubicBezTo>
                    <a:pt x="958" y="84"/>
                    <a:pt x="961" y="84"/>
                    <a:pt x="963" y="86"/>
                  </a:cubicBezTo>
                  <a:cubicBezTo>
                    <a:pt x="964" y="86"/>
                    <a:pt x="964" y="88"/>
                    <a:pt x="964" y="88"/>
                  </a:cubicBezTo>
                  <a:cubicBezTo>
                    <a:pt x="965" y="88"/>
                    <a:pt x="966" y="87"/>
                    <a:pt x="967" y="88"/>
                  </a:cubicBezTo>
                  <a:cubicBezTo>
                    <a:pt x="967" y="88"/>
                    <a:pt x="966" y="90"/>
                    <a:pt x="967" y="90"/>
                  </a:cubicBezTo>
                  <a:cubicBezTo>
                    <a:pt x="967" y="91"/>
                    <a:pt x="969" y="90"/>
                    <a:pt x="969" y="90"/>
                  </a:cubicBezTo>
                  <a:cubicBezTo>
                    <a:pt x="970" y="91"/>
                    <a:pt x="968" y="95"/>
                    <a:pt x="972" y="94"/>
                  </a:cubicBezTo>
                  <a:cubicBezTo>
                    <a:pt x="972" y="97"/>
                    <a:pt x="972" y="99"/>
                    <a:pt x="972" y="102"/>
                  </a:cubicBezTo>
                  <a:cubicBezTo>
                    <a:pt x="977" y="102"/>
                    <a:pt x="980" y="101"/>
                    <a:pt x="981" y="97"/>
                  </a:cubicBezTo>
                  <a:cubicBezTo>
                    <a:pt x="984" y="99"/>
                    <a:pt x="988" y="98"/>
                    <a:pt x="991" y="100"/>
                  </a:cubicBezTo>
                  <a:cubicBezTo>
                    <a:pt x="992" y="100"/>
                    <a:pt x="991" y="102"/>
                    <a:pt x="991" y="102"/>
                  </a:cubicBezTo>
                  <a:cubicBezTo>
                    <a:pt x="992" y="103"/>
                    <a:pt x="994" y="102"/>
                    <a:pt x="995" y="102"/>
                  </a:cubicBezTo>
                  <a:cubicBezTo>
                    <a:pt x="994" y="103"/>
                    <a:pt x="992" y="103"/>
                    <a:pt x="992" y="106"/>
                  </a:cubicBezTo>
                  <a:cubicBezTo>
                    <a:pt x="991" y="106"/>
                    <a:pt x="990" y="104"/>
                    <a:pt x="989" y="104"/>
                  </a:cubicBezTo>
                  <a:cubicBezTo>
                    <a:pt x="988" y="105"/>
                    <a:pt x="988" y="107"/>
                    <a:pt x="985" y="107"/>
                  </a:cubicBezTo>
                  <a:cubicBezTo>
                    <a:pt x="986" y="109"/>
                    <a:pt x="989" y="108"/>
                    <a:pt x="988" y="111"/>
                  </a:cubicBezTo>
                  <a:cubicBezTo>
                    <a:pt x="983" y="108"/>
                    <a:pt x="987" y="113"/>
                    <a:pt x="984" y="114"/>
                  </a:cubicBezTo>
                  <a:cubicBezTo>
                    <a:pt x="983" y="114"/>
                    <a:pt x="982" y="115"/>
                    <a:pt x="982" y="116"/>
                  </a:cubicBezTo>
                  <a:cubicBezTo>
                    <a:pt x="980" y="116"/>
                    <a:pt x="979" y="116"/>
                    <a:pt x="978" y="115"/>
                  </a:cubicBezTo>
                  <a:cubicBezTo>
                    <a:pt x="978" y="115"/>
                    <a:pt x="977" y="113"/>
                    <a:pt x="976" y="113"/>
                  </a:cubicBezTo>
                  <a:cubicBezTo>
                    <a:pt x="974" y="112"/>
                    <a:pt x="973" y="112"/>
                    <a:pt x="971" y="111"/>
                  </a:cubicBezTo>
                  <a:cubicBezTo>
                    <a:pt x="970" y="111"/>
                    <a:pt x="969" y="109"/>
                    <a:pt x="969" y="109"/>
                  </a:cubicBezTo>
                  <a:cubicBezTo>
                    <a:pt x="968" y="108"/>
                    <a:pt x="966" y="109"/>
                    <a:pt x="964" y="109"/>
                  </a:cubicBezTo>
                  <a:cubicBezTo>
                    <a:pt x="964" y="109"/>
                    <a:pt x="964" y="108"/>
                    <a:pt x="963" y="108"/>
                  </a:cubicBezTo>
                  <a:cubicBezTo>
                    <a:pt x="962" y="108"/>
                    <a:pt x="960" y="104"/>
                    <a:pt x="958" y="107"/>
                  </a:cubicBezTo>
                  <a:cubicBezTo>
                    <a:pt x="957" y="107"/>
                    <a:pt x="957" y="105"/>
                    <a:pt x="957" y="103"/>
                  </a:cubicBezTo>
                  <a:cubicBezTo>
                    <a:pt x="955" y="103"/>
                    <a:pt x="952" y="103"/>
                    <a:pt x="950" y="103"/>
                  </a:cubicBezTo>
                  <a:cubicBezTo>
                    <a:pt x="948" y="103"/>
                    <a:pt x="950" y="106"/>
                    <a:pt x="950" y="106"/>
                  </a:cubicBezTo>
                  <a:cubicBezTo>
                    <a:pt x="950" y="107"/>
                    <a:pt x="947" y="108"/>
                    <a:pt x="948" y="110"/>
                  </a:cubicBezTo>
                  <a:cubicBezTo>
                    <a:pt x="943" y="110"/>
                    <a:pt x="942" y="114"/>
                    <a:pt x="936" y="113"/>
                  </a:cubicBezTo>
                  <a:cubicBezTo>
                    <a:pt x="935" y="113"/>
                    <a:pt x="935" y="115"/>
                    <a:pt x="932" y="115"/>
                  </a:cubicBezTo>
                  <a:cubicBezTo>
                    <a:pt x="933" y="117"/>
                    <a:pt x="935" y="116"/>
                    <a:pt x="937" y="116"/>
                  </a:cubicBezTo>
                  <a:cubicBezTo>
                    <a:pt x="939" y="117"/>
                    <a:pt x="939" y="118"/>
                    <a:pt x="941" y="118"/>
                  </a:cubicBezTo>
                  <a:cubicBezTo>
                    <a:pt x="940" y="122"/>
                    <a:pt x="940" y="121"/>
                    <a:pt x="942" y="123"/>
                  </a:cubicBezTo>
                  <a:cubicBezTo>
                    <a:pt x="943" y="126"/>
                    <a:pt x="946" y="126"/>
                    <a:pt x="948" y="128"/>
                  </a:cubicBezTo>
                  <a:cubicBezTo>
                    <a:pt x="948" y="128"/>
                    <a:pt x="944" y="131"/>
                    <a:pt x="944" y="131"/>
                  </a:cubicBezTo>
                  <a:cubicBezTo>
                    <a:pt x="941" y="132"/>
                    <a:pt x="941" y="129"/>
                    <a:pt x="940" y="129"/>
                  </a:cubicBezTo>
                  <a:cubicBezTo>
                    <a:pt x="940" y="129"/>
                    <a:pt x="941" y="131"/>
                    <a:pt x="940" y="131"/>
                  </a:cubicBezTo>
                  <a:cubicBezTo>
                    <a:pt x="936" y="132"/>
                    <a:pt x="930" y="131"/>
                    <a:pt x="927" y="133"/>
                  </a:cubicBezTo>
                  <a:cubicBezTo>
                    <a:pt x="925" y="133"/>
                    <a:pt x="920" y="135"/>
                    <a:pt x="921" y="137"/>
                  </a:cubicBezTo>
                  <a:cubicBezTo>
                    <a:pt x="915" y="136"/>
                    <a:pt x="915" y="140"/>
                    <a:pt x="911" y="141"/>
                  </a:cubicBezTo>
                  <a:cubicBezTo>
                    <a:pt x="910" y="142"/>
                    <a:pt x="910" y="142"/>
                    <a:pt x="909" y="143"/>
                  </a:cubicBezTo>
                  <a:cubicBezTo>
                    <a:pt x="908" y="144"/>
                    <a:pt x="907" y="145"/>
                    <a:pt x="905" y="146"/>
                  </a:cubicBezTo>
                  <a:cubicBezTo>
                    <a:pt x="904" y="146"/>
                    <a:pt x="903" y="147"/>
                    <a:pt x="903" y="148"/>
                  </a:cubicBezTo>
                  <a:cubicBezTo>
                    <a:pt x="899" y="147"/>
                    <a:pt x="893" y="149"/>
                    <a:pt x="891" y="147"/>
                  </a:cubicBezTo>
                  <a:cubicBezTo>
                    <a:pt x="890" y="148"/>
                    <a:pt x="887" y="147"/>
                    <a:pt x="888" y="150"/>
                  </a:cubicBezTo>
                  <a:cubicBezTo>
                    <a:pt x="881" y="151"/>
                    <a:pt x="880" y="151"/>
                    <a:pt x="874" y="150"/>
                  </a:cubicBezTo>
                  <a:cubicBezTo>
                    <a:pt x="873" y="150"/>
                    <a:pt x="872" y="151"/>
                    <a:pt x="871" y="151"/>
                  </a:cubicBezTo>
                  <a:cubicBezTo>
                    <a:pt x="870" y="152"/>
                    <a:pt x="868" y="153"/>
                    <a:pt x="868" y="155"/>
                  </a:cubicBezTo>
                  <a:cubicBezTo>
                    <a:pt x="868" y="158"/>
                    <a:pt x="862" y="157"/>
                    <a:pt x="863" y="162"/>
                  </a:cubicBezTo>
                  <a:cubicBezTo>
                    <a:pt x="862" y="166"/>
                    <a:pt x="866" y="165"/>
                    <a:pt x="868" y="167"/>
                  </a:cubicBezTo>
                  <a:cubicBezTo>
                    <a:pt x="867" y="170"/>
                    <a:pt x="867" y="173"/>
                    <a:pt x="863" y="173"/>
                  </a:cubicBezTo>
                  <a:cubicBezTo>
                    <a:pt x="863" y="175"/>
                    <a:pt x="863" y="176"/>
                    <a:pt x="861" y="176"/>
                  </a:cubicBezTo>
                  <a:cubicBezTo>
                    <a:pt x="861" y="178"/>
                    <a:pt x="861" y="179"/>
                    <a:pt x="861" y="181"/>
                  </a:cubicBezTo>
                  <a:cubicBezTo>
                    <a:pt x="861" y="183"/>
                    <a:pt x="863" y="180"/>
                    <a:pt x="863" y="182"/>
                  </a:cubicBezTo>
                  <a:cubicBezTo>
                    <a:pt x="864" y="185"/>
                    <a:pt x="861" y="184"/>
                    <a:pt x="861" y="184"/>
                  </a:cubicBezTo>
                  <a:cubicBezTo>
                    <a:pt x="860" y="185"/>
                    <a:pt x="860" y="188"/>
                    <a:pt x="859" y="188"/>
                  </a:cubicBezTo>
                  <a:cubicBezTo>
                    <a:pt x="858" y="189"/>
                    <a:pt x="855" y="188"/>
                    <a:pt x="854" y="189"/>
                  </a:cubicBezTo>
                  <a:cubicBezTo>
                    <a:pt x="853" y="190"/>
                    <a:pt x="854" y="193"/>
                    <a:pt x="854" y="194"/>
                  </a:cubicBezTo>
                  <a:cubicBezTo>
                    <a:pt x="853" y="195"/>
                    <a:pt x="853" y="192"/>
                    <a:pt x="852" y="191"/>
                  </a:cubicBezTo>
                  <a:cubicBezTo>
                    <a:pt x="852" y="191"/>
                    <a:pt x="849" y="192"/>
                    <a:pt x="851" y="197"/>
                  </a:cubicBezTo>
                  <a:cubicBezTo>
                    <a:pt x="849" y="196"/>
                    <a:pt x="850" y="199"/>
                    <a:pt x="849" y="200"/>
                  </a:cubicBezTo>
                  <a:cubicBezTo>
                    <a:pt x="848" y="200"/>
                    <a:pt x="847" y="199"/>
                    <a:pt x="846" y="200"/>
                  </a:cubicBezTo>
                  <a:cubicBezTo>
                    <a:pt x="846" y="200"/>
                    <a:pt x="846" y="203"/>
                    <a:pt x="844" y="202"/>
                  </a:cubicBezTo>
                  <a:cubicBezTo>
                    <a:pt x="844" y="204"/>
                    <a:pt x="843" y="205"/>
                    <a:pt x="843" y="207"/>
                  </a:cubicBezTo>
                  <a:cubicBezTo>
                    <a:pt x="841" y="207"/>
                    <a:pt x="838" y="206"/>
                    <a:pt x="838" y="208"/>
                  </a:cubicBezTo>
                  <a:cubicBezTo>
                    <a:pt x="837" y="207"/>
                    <a:pt x="839" y="206"/>
                    <a:pt x="838" y="204"/>
                  </a:cubicBezTo>
                  <a:cubicBezTo>
                    <a:pt x="838" y="205"/>
                    <a:pt x="837" y="204"/>
                    <a:pt x="837" y="203"/>
                  </a:cubicBezTo>
                  <a:cubicBezTo>
                    <a:pt x="837" y="203"/>
                    <a:pt x="837" y="202"/>
                    <a:pt x="837" y="201"/>
                  </a:cubicBezTo>
                  <a:cubicBezTo>
                    <a:pt x="836" y="200"/>
                    <a:pt x="835" y="199"/>
                    <a:pt x="835" y="199"/>
                  </a:cubicBezTo>
                  <a:cubicBezTo>
                    <a:pt x="834" y="198"/>
                    <a:pt x="834" y="197"/>
                    <a:pt x="832" y="197"/>
                  </a:cubicBezTo>
                  <a:cubicBezTo>
                    <a:pt x="834" y="196"/>
                    <a:pt x="834" y="193"/>
                    <a:pt x="834" y="190"/>
                  </a:cubicBezTo>
                  <a:cubicBezTo>
                    <a:pt x="834" y="188"/>
                    <a:pt x="833" y="188"/>
                    <a:pt x="832" y="187"/>
                  </a:cubicBezTo>
                  <a:cubicBezTo>
                    <a:pt x="832" y="182"/>
                    <a:pt x="833" y="177"/>
                    <a:pt x="832" y="174"/>
                  </a:cubicBezTo>
                  <a:cubicBezTo>
                    <a:pt x="837" y="177"/>
                    <a:pt x="833" y="172"/>
                    <a:pt x="835" y="169"/>
                  </a:cubicBezTo>
                  <a:cubicBezTo>
                    <a:pt x="835" y="169"/>
                    <a:pt x="836" y="173"/>
                    <a:pt x="837" y="170"/>
                  </a:cubicBezTo>
                  <a:cubicBezTo>
                    <a:pt x="837" y="170"/>
                    <a:pt x="837" y="168"/>
                    <a:pt x="837" y="168"/>
                  </a:cubicBezTo>
                  <a:cubicBezTo>
                    <a:pt x="838" y="166"/>
                    <a:pt x="843" y="163"/>
                    <a:pt x="844" y="162"/>
                  </a:cubicBezTo>
                  <a:cubicBezTo>
                    <a:pt x="844" y="162"/>
                    <a:pt x="846" y="162"/>
                    <a:pt x="845" y="161"/>
                  </a:cubicBezTo>
                  <a:cubicBezTo>
                    <a:pt x="844" y="159"/>
                    <a:pt x="846" y="160"/>
                    <a:pt x="848" y="160"/>
                  </a:cubicBezTo>
                  <a:cubicBezTo>
                    <a:pt x="849" y="159"/>
                    <a:pt x="850" y="157"/>
                    <a:pt x="850" y="154"/>
                  </a:cubicBezTo>
                  <a:cubicBezTo>
                    <a:pt x="850" y="154"/>
                    <a:pt x="854" y="152"/>
                    <a:pt x="854" y="151"/>
                  </a:cubicBezTo>
                  <a:cubicBezTo>
                    <a:pt x="854" y="151"/>
                    <a:pt x="852" y="151"/>
                    <a:pt x="852" y="151"/>
                  </a:cubicBezTo>
                  <a:cubicBezTo>
                    <a:pt x="853" y="151"/>
                    <a:pt x="853" y="149"/>
                    <a:pt x="854" y="149"/>
                  </a:cubicBezTo>
                  <a:cubicBezTo>
                    <a:pt x="855" y="149"/>
                    <a:pt x="857" y="152"/>
                    <a:pt x="856" y="147"/>
                  </a:cubicBezTo>
                  <a:cubicBezTo>
                    <a:pt x="858" y="147"/>
                    <a:pt x="860" y="146"/>
                    <a:pt x="862" y="146"/>
                  </a:cubicBezTo>
                  <a:cubicBezTo>
                    <a:pt x="862" y="145"/>
                    <a:pt x="863" y="143"/>
                    <a:pt x="863" y="143"/>
                  </a:cubicBezTo>
                  <a:cubicBezTo>
                    <a:pt x="864" y="143"/>
                    <a:pt x="865" y="144"/>
                    <a:pt x="865" y="143"/>
                  </a:cubicBezTo>
                  <a:cubicBezTo>
                    <a:pt x="866" y="143"/>
                    <a:pt x="867" y="142"/>
                    <a:pt x="868" y="141"/>
                  </a:cubicBezTo>
                  <a:cubicBezTo>
                    <a:pt x="868" y="140"/>
                    <a:pt x="869" y="141"/>
                    <a:pt x="869" y="140"/>
                  </a:cubicBezTo>
                  <a:cubicBezTo>
                    <a:pt x="869" y="138"/>
                    <a:pt x="870" y="135"/>
                    <a:pt x="872" y="137"/>
                  </a:cubicBezTo>
                  <a:cubicBezTo>
                    <a:pt x="872" y="135"/>
                    <a:pt x="872" y="133"/>
                    <a:pt x="872" y="131"/>
                  </a:cubicBezTo>
                  <a:cubicBezTo>
                    <a:pt x="870" y="131"/>
                    <a:pt x="868" y="132"/>
                    <a:pt x="867" y="133"/>
                  </a:cubicBezTo>
                  <a:cubicBezTo>
                    <a:pt x="866" y="133"/>
                    <a:pt x="865" y="134"/>
                    <a:pt x="864" y="135"/>
                  </a:cubicBezTo>
                  <a:cubicBezTo>
                    <a:pt x="864" y="136"/>
                    <a:pt x="863" y="135"/>
                    <a:pt x="863" y="136"/>
                  </a:cubicBezTo>
                  <a:cubicBezTo>
                    <a:pt x="863" y="138"/>
                    <a:pt x="858" y="138"/>
                    <a:pt x="858" y="141"/>
                  </a:cubicBezTo>
                  <a:cubicBezTo>
                    <a:pt x="856" y="140"/>
                    <a:pt x="855" y="141"/>
                    <a:pt x="855" y="143"/>
                  </a:cubicBezTo>
                  <a:cubicBezTo>
                    <a:pt x="853" y="144"/>
                    <a:pt x="854" y="141"/>
                    <a:pt x="854" y="141"/>
                  </a:cubicBezTo>
                  <a:cubicBezTo>
                    <a:pt x="853" y="141"/>
                    <a:pt x="851" y="141"/>
                    <a:pt x="851" y="141"/>
                  </a:cubicBezTo>
                  <a:cubicBezTo>
                    <a:pt x="851" y="140"/>
                    <a:pt x="852" y="138"/>
                    <a:pt x="851" y="137"/>
                  </a:cubicBezTo>
                  <a:cubicBezTo>
                    <a:pt x="846" y="138"/>
                    <a:pt x="843" y="136"/>
                    <a:pt x="839" y="137"/>
                  </a:cubicBezTo>
                  <a:cubicBezTo>
                    <a:pt x="838" y="138"/>
                    <a:pt x="839" y="139"/>
                    <a:pt x="838" y="140"/>
                  </a:cubicBezTo>
                  <a:cubicBezTo>
                    <a:pt x="837" y="141"/>
                    <a:pt x="835" y="140"/>
                    <a:pt x="834" y="141"/>
                  </a:cubicBezTo>
                  <a:cubicBezTo>
                    <a:pt x="832" y="142"/>
                    <a:pt x="831" y="143"/>
                    <a:pt x="830" y="144"/>
                  </a:cubicBezTo>
                  <a:cubicBezTo>
                    <a:pt x="829" y="145"/>
                    <a:pt x="829" y="147"/>
                    <a:pt x="826" y="147"/>
                  </a:cubicBezTo>
                  <a:cubicBezTo>
                    <a:pt x="826" y="150"/>
                    <a:pt x="828" y="150"/>
                    <a:pt x="828" y="153"/>
                  </a:cubicBezTo>
                  <a:cubicBezTo>
                    <a:pt x="826" y="153"/>
                    <a:pt x="825" y="154"/>
                    <a:pt x="825" y="156"/>
                  </a:cubicBezTo>
                  <a:cubicBezTo>
                    <a:pt x="820" y="155"/>
                    <a:pt x="819" y="158"/>
                    <a:pt x="815" y="157"/>
                  </a:cubicBezTo>
                  <a:cubicBezTo>
                    <a:pt x="813" y="156"/>
                    <a:pt x="814" y="155"/>
                    <a:pt x="815" y="154"/>
                  </a:cubicBezTo>
                  <a:cubicBezTo>
                    <a:pt x="813" y="154"/>
                    <a:pt x="812" y="153"/>
                    <a:pt x="812" y="151"/>
                  </a:cubicBezTo>
                  <a:cubicBezTo>
                    <a:pt x="810" y="151"/>
                    <a:pt x="808" y="152"/>
                    <a:pt x="808" y="150"/>
                  </a:cubicBezTo>
                  <a:cubicBezTo>
                    <a:pt x="802" y="153"/>
                    <a:pt x="795" y="155"/>
                    <a:pt x="788" y="156"/>
                  </a:cubicBezTo>
                  <a:cubicBezTo>
                    <a:pt x="787" y="154"/>
                    <a:pt x="784" y="155"/>
                    <a:pt x="785" y="151"/>
                  </a:cubicBezTo>
                  <a:cubicBezTo>
                    <a:pt x="784" y="151"/>
                    <a:pt x="782" y="151"/>
                    <a:pt x="781" y="151"/>
                  </a:cubicBezTo>
                  <a:cubicBezTo>
                    <a:pt x="776" y="153"/>
                    <a:pt x="772" y="154"/>
                    <a:pt x="768" y="156"/>
                  </a:cubicBezTo>
                  <a:cubicBezTo>
                    <a:pt x="764" y="158"/>
                    <a:pt x="762" y="161"/>
                    <a:pt x="758" y="162"/>
                  </a:cubicBezTo>
                  <a:cubicBezTo>
                    <a:pt x="759" y="164"/>
                    <a:pt x="758" y="166"/>
                    <a:pt x="756" y="166"/>
                  </a:cubicBezTo>
                  <a:cubicBezTo>
                    <a:pt x="757" y="169"/>
                    <a:pt x="754" y="169"/>
                    <a:pt x="755" y="171"/>
                  </a:cubicBezTo>
                  <a:cubicBezTo>
                    <a:pt x="752" y="169"/>
                    <a:pt x="750" y="176"/>
                    <a:pt x="749" y="175"/>
                  </a:cubicBezTo>
                  <a:cubicBezTo>
                    <a:pt x="746" y="173"/>
                    <a:pt x="748" y="176"/>
                    <a:pt x="745" y="176"/>
                  </a:cubicBezTo>
                  <a:cubicBezTo>
                    <a:pt x="743" y="176"/>
                    <a:pt x="743" y="177"/>
                    <a:pt x="743" y="179"/>
                  </a:cubicBezTo>
                  <a:cubicBezTo>
                    <a:pt x="737" y="177"/>
                    <a:pt x="739" y="183"/>
                    <a:pt x="735" y="182"/>
                  </a:cubicBezTo>
                  <a:cubicBezTo>
                    <a:pt x="735" y="183"/>
                    <a:pt x="739" y="188"/>
                    <a:pt x="739" y="186"/>
                  </a:cubicBezTo>
                  <a:cubicBezTo>
                    <a:pt x="741" y="186"/>
                    <a:pt x="740" y="189"/>
                    <a:pt x="741" y="190"/>
                  </a:cubicBezTo>
                  <a:cubicBezTo>
                    <a:pt x="742" y="189"/>
                    <a:pt x="744" y="191"/>
                    <a:pt x="744" y="191"/>
                  </a:cubicBezTo>
                  <a:cubicBezTo>
                    <a:pt x="745" y="192"/>
                    <a:pt x="747" y="190"/>
                    <a:pt x="749" y="190"/>
                  </a:cubicBezTo>
                  <a:cubicBezTo>
                    <a:pt x="749" y="190"/>
                    <a:pt x="751" y="191"/>
                    <a:pt x="750" y="191"/>
                  </a:cubicBezTo>
                  <a:cubicBezTo>
                    <a:pt x="752" y="191"/>
                    <a:pt x="753" y="188"/>
                    <a:pt x="753" y="190"/>
                  </a:cubicBezTo>
                  <a:cubicBezTo>
                    <a:pt x="755" y="190"/>
                    <a:pt x="754" y="189"/>
                    <a:pt x="755" y="188"/>
                  </a:cubicBezTo>
                  <a:cubicBezTo>
                    <a:pt x="757" y="188"/>
                    <a:pt x="757" y="197"/>
                    <a:pt x="759" y="193"/>
                  </a:cubicBezTo>
                  <a:cubicBezTo>
                    <a:pt x="762" y="192"/>
                    <a:pt x="759" y="198"/>
                    <a:pt x="763" y="196"/>
                  </a:cubicBezTo>
                  <a:cubicBezTo>
                    <a:pt x="763" y="198"/>
                    <a:pt x="761" y="197"/>
                    <a:pt x="761" y="197"/>
                  </a:cubicBezTo>
                  <a:cubicBezTo>
                    <a:pt x="760" y="198"/>
                    <a:pt x="762" y="200"/>
                    <a:pt x="762" y="202"/>
                  </a:cubicBezTo>
                  <a:cubicBezTo>
                    <a:pt x="762" y="202"/>
                    <a:pt x="761" y="202"/>
                    <a:pt x="761" y="203"/>
                  </a:cubicBezTo>
                  <a:cubicBezTo>
                    <a:pt x="760" y="204"/>
                    <a:pt x="760" y="205"/>
                    <a:pt x="759" y="206"/>
                  </a:cubicBezTo>
                  <a:cubicBezTo>
                    <a:pt x="759" y="209"/>
                    <a:pt x="761" y="216"/>
                    <a:pt x="757" y="213"/>
                  </a:cubicBezTo>
                  <a:cubicBezTo>
                    <a:pt x="758" y="223"/>
                    <a:pt x="753" y="228"/>
                    <a:pt x="751" y="235"/>
                  </a:cubicBezTo>
                  <a:cubicBezTo>
                    <a:pt x="750" y="236"/>
                    <a:pt x="749" y="235"/>
                    <a:pt x="748" y="235"/>
                  </a:cubicBezTo>
                  <a:cubicBezTo>
                    <a:pt x="747" y="236"/>
                    <a:pt x="748" y="238"/>
                    <a:pt x="748" y="239"/>
                  </a:cubicBezTo>
                  <a:cubicBezTo>
                    <a:pt x="747" y="240"/>
                    <a:pt x="745" y="239"/>
                    <a:pt x="744" y="240"/>
                  </a:cubicBezTo>
                  <a:cubicBezTo>
                    <a:pt x="744" y="240"/>
                    <a:pt x="744" y="242"/>
                    <a:pt x="744" y="242"/>
                  </a:cubicBezTo>
                  <a:cubicBezTo>
                    <a:pt x="744" y="242"/>
                    <a:pt x="742" y="242"/>
                    <a:pt x="742" y="242"/>
                  </a:cubicBezTo>
                  <a:cubicBezTo>
                    <a:pt x="741" y="243"/>
                    <a:pt x="743" y="244"/>
                    <a:pt x="743" y="243"/>
                  </a:cubicBezTo>
                  <a:cubicBezTo>
                    <a:pt x="742" y="245"/>
                    <a:pt x="740" y="245"/>
                    <a:pt x="739" y="246"/>
                  </a:cubicBezTo>
                  <a:cubicBezTo>
                    <a:pt x="739" y="246"/>
                    <a:pt x="739" y="248"/>
                    <a:pt x="738" y="249"/>
                  </a:cubicBezTo>
                  <a:cubicBezTo>
                    <a:pt x="737" y="250"/>
                    <a:pt x="736" y="249"/>
                    <a:pt x="735" y="250"/>
                  </a:cubicBezTo>
                  <a:cubicBezTo>
                    <a:pt x="734" y="251"/>
                    <a:pt x="734" y="253"/>
                    <a:pt x="733" y="254"/>
                  </a:cubicBezTo>
                  <a:cubicBezTo>
                    <a:pt x="733" y="254"/>
                    <a:pt x="731" y="254"/>
                    <a:pt x="731" y="254"/>
                  </a:cubicBezTo>
                  <a:cubicBezTo>
                    <a:pt x="731" y="254"/>
                    <a:pt x="731" y="257"/>
                    <a:pt x="730" y="256"/>
                  </a:cubicBezTo>
                  <a:cubicBezTo>
                    <a:pt x="729" y="255"/>
                    <a:pt x="728" y="255"/>
                    <a:pt x="728" y="259"/>
                  </a:cubicBezTo>
                  <a:cubicBezTo>
                    <a:pt x="722" y="259"/>
                    <a:pt x="722" y="259"/>
                    <a:pt x="716" y="259"/>
                  </a:cubicBezTo>
                  <a:cubicBezTo>
                    <a:pt x="716" y="259"/>
                    <a:pt x="711" y="262"/>
                    <a:pt x="713" y="262"/>
                  </a:cubicBezTo>
                  <a:cubicBezTo>
                    <a:pt x="715" y="265"/>
                    <a:pt x="705" y="262"/>
                    <a:pt x="710" y="264"/>
                  </a:cubicBezTo>
                  <a:cubicBezTo>
                    <a:pt x="710" y="266"/>
                    <a:pt x="708" y="266"/>
                    <a:pt x="708" y="264"/>
                  </a:cubicBezTo>
                  <a:cubicBezTo>
                    <a:pt x="705" y="267"/>
                    <a:pt x="706" y="270"/>
                    <a:pt x="706" y="274"/>
                  </a:cubicBezTo>
                  <a:cubicBezTo>
                    <a:pt x="703" y="275"/>
                    <a:pt x="704" y="275"/>
                    <a:pt x="700" y="274"/>
                  </a:cubicBezTo>
                  <a:cubicBezTo>
                    <a:pt x="702" y="275"/>
                    <a:pt x="702" y="276"/>
                    <a:pt x="699" y="276"/>
                  </a:cubicBezTo>
                  <a:cubicBezTo>
                    <a:pt x="699" y="279"/>
                    <a:pt x="700" y="289"/>
                    <a:pt x="702" y="286"/>
                  </a:cubicBezTo>
                  <a:cubicBezTo>
                    <a:pt x="704" y="286"/>
                    <a:pt x="702" y="295"/>
                    <a:pt x="705" y="295"/>
                  </a:cubicBezTo>
                  <a:cubicBezTo>
                    <a:pt x="708" y="295"/>
                    <a:pt x="705" y="299"/>
                    <a:pt x="708" y="300"/>
                  </a:cubicBezTo>
                  <a:cubicBezTo>
                    <a:pt x="707" y="300"/>
                    <a:pt x="707" y="302"/>
                    <a:pt x="706" y="302"/>
                  </a:cubicBezTo>
                  <a:cubicBezTo>
                    <a:pt x="705" y="303"/>
                    <a:pt x="704" y="301"/>
                    <a:pt x="704" y="301"/>
                  </a:cubicBezTo>
                  <a:cubicBezTo>
                    <a:pt x="703" y="302"/>
                    <a:pt x="704" y="303"/>
                    <a:pt x="703" y="303"/>
                  </a:cubicBezTo>
                  <a:cubicBezTo>
                    <a:pt x="702" y="304"/>
                    <a:pt x="700" y="303"/>
                    <a:pt x="699" y="303"/>
                  </a:cubicBezTo>
                  <a:cubicBezTo>
                    <a:pt x="697" y="304"/>
                    <a:pt x="693" y="307"/>
                    <a:pt x="691" y="304"/>
                  </a:cubicBezTo>
                  <a:cubicBezTo>
                    <a:pt x="691" y="302"/>
                    <a:pt x="692" y="301"/>
                    <a:pt x="692" y="300"/>
                  </a:cubicBezTo>
                  <a:cubicBezTo>
                    <a:pt x="693" y="297"/>
                    <a:pt x="691" y="294"/>
                    <a:pt x="693" y="293"/>
                  </a:cubicBezTo>
                  <a:cubicBezTo>
                    <a:pt x="693" y="291"/>
                    <a:pt x="690" y="292"/>
                    <a:pt x="691" y="288"/>
                  </a:cubicBezTo>
                  <a:cubicBezTo>
                    <a:pt x="689" y="287"/>
                    <a:pt x="686" y="289"/>
                    <a:pt x="684" y="286"/>
                  </a:cubicBezTo>
                  <a:cubicBezTo>
                    <a:pt x="683" y="282"/>
                    <a:pt x="688" y="284"/>
                    <a:pt x="686" y="280"/>
                  </a:cubicBezTo>
                  <a:cubicBezTo>
                    <a:pt x="686" y="278"/>
                    <a:pt x="685" y="279"/>
                    <a:pt x="685" y="280"/>
                  </a:cubicBezTo>
                  <a:cubicBezTo>
                    <a:pt x="684" y="280"/>
                    <a:pt x="684" y="278"/>
                    <a:pt x="683" y="277"/>
                  </a:cubicBezTo>
                  <a:cubicBezTo>
                    <a:pt x="682" y="277"/>
                    <a:pt x="681" y="276"/>
                    <a:pt x="680" y="275"/>
                  </a:cubicBezTo>
                  <a:cubicBezTo>
                    <a:pt x="680" y="276"/>
                    <a:pt x="679" y="276"/>
                    <a:pt x="677" y="276"/>
                  </a:cubicBezTo>
                  <a:cubicBezTo>
                    <a:pt x="676" y="276"/>
                    <a:pt x="676" y="277"/>
                    <a:pt x="677" y="277"/>
                  </a:cubicBezTo>
                  <a:cubicBezTo>
                    <a:pt x="677" y="281"/>
                    <a:pt x="674" y="275"/>
                    <a:pt x="675" y="280"/>
                  </a:cubicBezTo>
                  <a:cubicBezTo>
                    <a:pt x="671" y="277"/>
                    <a:pt x="672" y="282"/>
                    <a:pt x="668" y="280"/>
                  </a:cubicBezTo>
                  <a:cubicBezTo>
                    <a:pt x="671" y="277"/>
                    <a:pt x="668" y="275"/>
                    <a:pt x="671" y="273"/>
                  </a:cubicBezTo>
                  <a:cubicBezTo>
                    <a:pt x="673" y="271"/>
                    <a:pt x="665" y="272"/>
                    <a:pt x="665" y="274"/>
                  </a:cubicBezTo>
                  <a:cubicBezTo>
                    <a:pt x="665" y="277"/>
                    <a:pt x="664" y="273"/>
                    <a:pt x="664" y="273"/>
                  </a:cubicBezTo>
                  <a:cubicBezTo>
                    <a:pt x="662" y="273"/>
                    <a:pt x="663" y="276"/>
                    <a:pt x="660" y="276"/>
                  </a:cubicBezTo>
                  <a:cubicBezTo>
                    <a:pt x="660" y="276"/>
                    <a:pt x="657" y="278"/>
                    <a:pt x="657" y="279"/>
                  </a:cubicBezTo>
                  <a:cubicBezTo>
                    <a:pt x="656" y="279"/>
                    <a:pt x="656" y="280"/>
                    <a:pt x="656" y="281"/>
                  </a:cubicBezTo>
                  <a:cubicBezTo>
                    <a:pt x="651" y="280"/>
                    <a:pt x="652" y="280"/>
                    <a:pt x="648" y="281"/>
                  </a:cubicBezTo>
                  <a:cubicBezTo>
                    <a:pt x="649" y="281"/>
                    <a:pt x="648" y="284"/>
                    <a:pt x="649" y="284"/>
                  </a:cubicBezTo>
                  <a:cubicBezTo>
                    <a:pt x="650" y="285"/>
                    <a:pt x="651" y="284"/>
                    <a:pt x="652" y="284"/>
                  </a:cubicBezTo>
                  <a:cubicBezTo>
                    <a:pt x="653" y="285"/>
                    <a:pt x="652" y="286"/>
                    <a:pt x="652" y="287"/>
                  </a:cubicBezTo>
                  <a:cubicBezTo>
                    <a:pt x="653" y="287"/>
                    <a:pt x="655" y="286"/>
                    <a:pt x="656" y="287"/>
                  </a:cubicBezTo>
                  <a:cubicBezTo>
                    <a:pt x="656" y="287"/>
                    <a:pt x="655" y="289"/>
                    <a:pt x="656" y="289"/>
                  </a:cubicBezTo>
                  <a:cubicBezTo>
                    <a:pt x="657" y="290"/>
                    <a:pt x="658" y="289"/>
                    <a:pt x="659" y="290"/>
                  </a:cubicBezTo>
                  <a:cubicBezTo>
                    <a:pt x="661" y="290"/>
                    <a:pt x="660" y="288"/>
                    <a:pt x="662" y="288"/>
                  </a:cubicBezTo>
                  <a:cubicBezTo>
                    <a:pt x="666" y="288"/>
                    <a:pt x="670" y="288"/>
                    <a:pt x="670" y="293"/>
                  </a:cubicBezTo>
                  <a:cubicBezTo>
                    <a:pt x="668" y="294"/>
                    <a:pt x="666" y="294"/>
                    <a:pt x="664" y="293"/>
                  </a:cubicBezTo>
                  <a:cubicBezTo>
                    <a:pt x="663" y="294"/>
                    <a:pt x="662" y="296"/>
                    <a:pt x="663" y="299"/>
                  </a:cubicBezTo>
                  <a:cubicBezTo>
                    <a:pt x="661" y="298"/>
                    <a:pt x="660" y="300"/>
                    <a:pt x="662" y="300"/>
                  </a:cubicBezTo>
                  <a:cubicBezTo>
                    <a:pt x="661" y="301"/>
                    <a:pt x="659" y="301"/>
                    <a:pt x="657" y="301"/>
                  </a:cubicBezTo>
                  <a:cubicBezTo>
                    <a:pt x="659" y="305"/>
                    <a:pt x="663" y="307"/>
                    <a:pt x="663" y="313"/>
                  </a:cubicBezTo>
                  <a:cubicBezTo>
                    <a:pt x="666" y="309"/>
                    <a:pt x="664" y="312"/>
                    <a:pt x="666" y="314"/>
                  </a:cubicBezTo>
                  <a:cubicBezTo>
                    <a:pt x="666" y="318"/>
                    <a:pt x="667" y="324"/>
                    <a:pt x="665" y="327"/>
                  </a:cubicBezTo>
                  <a:cubicBezTo>
                    <a:pt x="667" y="330"/>
                    <a:pt x="668" y="333"/>
                    <a:pt x="668" y="339"/>
                  </a:cubicBezTo>
                  <a:cubicBezTo>
                    <a:pt x="664" y="336"/>
                    <a:pt x="666" y="344"/>
                    <a:pt x="664" y="342"/>
                  </a:cubicBezTo>
                  <a:cubicBezTo>
                    <a:pt x="662" y="341"/>
                    <a:pt x="664" y="342"/>
                    <a:pt x="663" y="343"/>
                  </a:cubicBezTo>
                  <a:cubicBezTo>
                    <a:pt x="662" y="344"/>
                    <a:pt x="659" y="344"/>
                    <a:pt x="660" y="348"/>
                  </a:cubicBezTo>
                  <a:cubicBezTo>
                    <a:pt x="657" y="347"/>
                    <a:pt x="660" y="352"/>
                    <a:pt x="656" y="350"/>
                  </a:cubicBezTo>
                  <a:cubicBezTo>
                    <a:pt x="659" y="353"/>
                    <a:pt x="651" y="355"/>
                    <a:pt x="652" y="356"/>
                  </a:cubicBezTo>
                  <a:cubicBezTo>
                    <a:pt x="654" y="358"/>
                    <a:pt x="652" y="357"/>
                    <a:pt x="650" y="359"/>
                  </a:cubicBezTo>
                  <a:cubicBezTo>
                    <a:pt x="649" y="360"/>
                    <a:pt x="650" y="361"/>
                    <a:pt x="649" y="362"/>
                  </a:cubicBezTo>
                  <a:cubicBezTo>
                    <a:pt x="648" y="363"/>
                    <a:pt x="647" y="362"/>
                    <a:pt x="646" y="362"/>
                  </a:cubicBezTo>
                  <a:cubicBezTo>
                    <a:pt x="646" y="363"/>
                    <a:pt x="647" y="364"/>
                    <a:pt x="646" y="365"/>
                  </a:cubicBezTo>
                  <a:cubicBezTo>
                    <a:pt x="645" y="366"/>
                    <a:pt x="642" y="364"/>
                    <a:pt x="643" y="367"/>
                  </a:cubicBezTo>
                  <a:cubicBezTo>
                    <a:pt x="635" y="368"/>
                    <a:pt x="636" y="368"/>
                    <a:pt x="629" y="367"/>
                  </a:cubicBezTo>
                  <a:cubicBezTo>
                    <a:pt x="627" y="367"/>
                    <a:pt x="628" y="369"/>
                    <a:pt x="628" y="370"/>
                  </a:cubicBezTo>
                  <a:cubicBezTo>
                    <a:pt x="625" y="368"/>
                    <a:pt x="621" y="373"/>
                    <a:pt x="620" y="373"/>
                  </a:cubicBezTo>
                  <a:cubicBezTo>
                    <a:pt x="618" y="371"/>
                    <a:pt x="620" y="374"/>
                    <a:pt x="616" y="374"/>
                  </a:cubicBezTo>
                  <a:cubicBezTo>
                    <a:pt x="614" y="374"/>
                    <a:pt x="617" y="376"/>
                    <a:pt x="615" y="376"/>
                  </a:cubicBezTo>
                  <a:cubicBezTo>
                    <a:pt x="612" y="379"/>
                    <a:pt x="611" y="374"/>
                    <a:pt x="607" y="374"/>
                  </a:cubicBezTo>
                  <a:cubicBezTo>
                    <a:pt x="604" y="373"/>
                    <a:pt x="603" y="375"/>
                    <a:pt x="600" y="375"/>
                  </a:cubicBezTo>
                  <a:cubicBezTo>
                    <a:pt x="599" y="376"/>
                    <a:pt x="598" y="378"/>
                    <a:pt x="598" y="380"/>
                  </a:cubicBezTo>
                  <a:cubicBezTo>
                    <a:pt x="594" y="379"/>
                    <a:pt x="594" y="382"/>
                    <a:pt x="592" y="382"/>
                  </a:cubicBezTo>
                  <a:cubicBezTo>
                    <a:pt x="591" y="385"/>
                    <a:pt x="594" y="384"/>
                    <a:pt x="595" y="387"/>
                  </a:cubicBezTo>
                  <a:cubicBezTo>
                    <a:pt x="595" y="388"/>
                    <a:pt x="595" y="389"/>
                    <a:pt x="596" y="389"/>
                  </a:cubicBezTo>
                  <a:cubicBezTo>
                    <a:pt x="597" y="389"/>
                    <a:pt x="596" y="391"/>
                    <a:pt x="597" y="392"/>
                  </a:cubicBezTo>
                  <a:cubicBezTo>
                    <a:pt x="598" y="393"/>
                    <a:pt x="599" y="392"/>
                    <a:pt x="600" y="393"/>
                  </a:cubicBezTo>
                  <a:cubicBezTo>
                    <a:pt x="601" y="393"/>
                    <a:pt x="600" y="395"/>
                    <a:pt x="600" y="395"/>
                  </a:cubicBezTo>
                  <a:cubicBezTo>
                    <a:pt x="601" y="396"/>
                    <a:pt x="602" y="395"/>
                    <a:pt x="603" y="395"/>
                  </a:cubicBezTo>
                  <a:cubicBezTo>
                    <a:pt x="604" y="396"/>
                    <a:pt x="604" y="399"/>
                    <a:pt x="605" y="401"/>
                  </a:cubicBezTo>
                  <a:cubicBezTo>
                    <a:pt x="606" y="402"/>
                    <a:pt x="609" y="405"/>
                    <a:pt x="609" y="405"/>
                  </a:cubicBezTo>
                  <a:cubicBezTo>
                    <a:pt x="609" y="406"/>
                    <a:pt x="609" y="408"/>
                    <a:pt x="609" y="409"/>
                  </a:cubicBezTo>
                  <a:cubicBezTo>
                    <a:pt x="609" y="411"/>
                    <a:pt x="610" y="412"/>
                    <a:pt x="610" y="414"/>
                  </a:cubicBezTo>
                  <a:cubicBezTo>
                    <a:pt x="610" y="416"/>
                    <a:pt x="609" y="416"/>
                    <a:pt x="609" y="418"/>
                  </a:cubicBezTo>
                  <a:cubicBezTo>
                    <a:pt x="608" y="420"/>
                    <a:pt x="609" y="422"/>
                    <a:pt x="606" y="420"/>
                  </a:cubicBezTo>
                  <a:cubicBezTo>
                    <a:pt x="608" y="424"/>
                    <a:pt x="603" y="422"/>
                    <a:pt x="604" y="426"/>
                  </a:cubicBezTo>
                  <a:cubicBezTo>
                    <a:pt x="599" y="424"/>
                    <a:pt x="600" y="428"/>
                    <a:pt x="597" y="428"/>
                  </a:cubicBezTo>
                  <a:cubicBezTo>
                    <a:pt x="595" y="428"/>
                    <a:pt x="596" y="430"/>
                    <a:pt x="596" y="430"/>
                  </a:cubicBezTo>
                  <a:cubicBezTo>
                    <a:pt x="596" y="431"/>
                    <a:pt x="592" y="431"/>
                    <a:pt x="593" y="432"/>
                  </a:cubicBezTo>
                  <a:cubicBezTo>
                    <a:pt x="594" y="433"/>
                    <a:pt x="594" y="432"/>
                    <a:pt x="593" y="433"/>
                  </a:cubicBezTo>
                  <a:cubicBezTo>
                    <a:pt x="592" y="434"/>
                    <a:pt x="592" y="435"/>
                    <a:pt x="590" y="435"/>
                  </a:cubicBezTo>
                  <a:cubicBezTo>
                    <a:pt x="591" y="429"/>
                    <a:pt x="588" y="434"/>
                    <a:pt x="587" y="432"/>
                  </a:cubicBezTo>
                  <a:cubicBezTo>
                    <a:pt x="587" y="431"/>
                    <a:pt x="587" y="428"/>
                    <a:pt x="585" y="427"/>
                  </a:cubicBezTo>
                  <a:cubicBezTo>
                    <a:pt x="585" y="427"/>
                    <a:pt x="583" y="427"/>
                    <a:pt x="583" y="427"/>
                  </a:cubicBezTo>
                  <a:cubicBezTo>
                    <a:pt x="582" y="427"/>
                    <a:pt x="583" y="425"/>
                    <a:pt x="583" y="425"/>
                  </a:cubicBezTo>
                  <a:cubicBezTo>
                    <a:pt x="582" y="424"/>
                    <a:pt x="579" y="424"/>
                    <a:pt x="578" y="423"/>
                  </a:cubicBezTo>
                  <a:cubicBezTo>
                    <a:pt x="578" y="423"/>
                    <a:pt x="578" y="421"/>
                    <a:pt x="578" y="421"/>
                  </a:cubicBezTo>
                  <a:cubicBezTo>
                    <a:pt x="577" y="421"/>
                    <a:pt x="575" y="421"/>
                    <a:pt x="575" y="421"/>
                  </a:cubicBezTo>
                  <a:cubicBezTo>
                    <a:pt x="573" y="421"/>
                    <a:pt x="574" y="418"/>
                    <a:pt x="573" y="418"/>
                  </a:cubicBezTo>
                  <a:cubicBezTo>
                    <a:pt x="573" y="417"/>
                    <a:pt x="572" y="418"/>
                    <a:pt x="572" y="419"/>
                  </a:cubicBezTo>
                  <a:cubicBezTo>
                    <a:pt x="570" y="416"/>
                    <a:pt x="571" y="416"/>
                    <a:pt x="569" y="414"/>
                  </a:cubicBezTo>
                  <a:cubicBezTo>
                    <a:pt x="565" y="413"/>
                    <a:pt x="566" y="418"/>
                    <a:pt x="565" y="420"/>
                  </a:cubicBezTo>
                  <a:cubicBezTo>
                    <a:pt x="565" y="420"/>
                    <a:pt x="563" y="421"/>
                    <a:pt x="563" y="421"/>
                  </a:cubicBezTo>
                  <a:cubicBezTo>
                    <a:pt x="562" y="423"/>
                    <a:pt x="564" y="427"/>
                    <a:pt x="562" y="428"/>
                  </a:cubicBezTo>
                  <a:cubicBezTo>
                    <a:pt x="562" y="429"/>
                    <a:pt x="563" y="430"/>
                    <a:pt x="563" y="432"/>
                  </a:cubicBezTo>
                  <a:cubicBezTo>
                    <a:pt x="563" y="433"/>
                    <a:pt x="565" y="435"/>
                    <a:pt x="565" y="433"/>
                  </a:cubicBezTo>
                  <a:cubicBezTo>
                    <a:pt x="568" y="436"/>
                    <a:pt x="567" y="437"/>
                    <a:pt x="566" y="441"/>
                  </a:cubicBezTo>
                  <a:cubicBezTo>
                    <a:pt x="567" y="442"/>
                    <a:pt x="567" y="442"/>
                    <a:pt x="567" y="443"/>
                  </a:cubicBezTo>
                  <a:cubicBezTo>
                    <a:pt x="568" y="444"/>
                    <a:pt x="569" y="445"/>
                    <a:pt x="570" y="446"/>
                  </a:cubicBezTo>
                  <a:cubicBezTo>
                    <a:pt x="572" y="447"/>
                    <a:pt x="573" y="448"/>
                    <a:pt x="576" y="449"/>
                  </a:cubicBezTo>
                  <a:cubicBezTo>
                    <a:pt x="576" y="450"/>
                    <a:pt x="576" y="450"/>
                    <a:pt x="577" y="450"/>
                  </a:cubicBezTo>
                  <a:cubicBezTo>
                    <a:pt x="578" y="451"/>
                    <a:pt x="578" y="452"/>
                    <a:pt x="578" y="453"/>
                  </a:cubicBezTo>
                  <a:cubicBezTo>
                    <a:pt x="578" y="454"/>
                    <a:pt x="580" y="453"/>
                    <a:pt x="580" y="454"/>
                  </a:cubicBezTo>
                  <a:cubicBezTo>
                    <a:pt x="581" y="455"/>
                    <a:pt x="580" y="457"/>
                    <a:pt x="580" y="459"/>
                  </a:cubicBezTo>
                  <a:cubicBezTo>
                    <a:pt x="581" y="459"/>
                    <a:pt x="583" y="461"/>
                    <a:pt x="583" y="461"/>
                  </a:cubicBezTo>
                  <a:cubicBezTo>
                    <a:pt x="583" y="462"/>
                    <a:pt x="580" y="465"/>
                    <a:pt x="584" y="466"/>
                  </a:cubicBezTo>
                  <a:cubicBezTo>
                    <a:pt x="583" y="468"/>
                    <a:pt x="581" y="467"/>
                    <a:pt x="579" y="467"/>
                  </a:cubicBezTo>
                  <a:cubicBezTo>
                    <a:pt x="578" y="467"/>
                    <a:pt x="574" y="467"/>
                    <a:pt x="573" y="466"/>
                  </a:cubicBezTo>
                  <a:cubicBezTo>
                    <a:pt x="574" y="466"/>
                    <a:pt x="575" y="461"/>
                    <a:pt x="572" y="465"/>
                  </a:cubicBezTo>
                  <a:cubicBezTo>
                    <a:pt x="570" y="463"/>
                    <a:pt x="571" y="460"/>
                    <a:pt x="570" y="459"/>
                  </a:cubicBezTo>
                  <a:cubicBezTo>
                    <a:pt x="569" y="457"/>
                    <a:pt x="568" y="457"/>
                    <a:pt x="566" y="455"/>
                  </a:cubicBezTo>
                  <a:cubicBezTo>
                    <a:pt x="566" y="454"/>
                    <a:pt x="566" y="452"/>
                    <a:pt x="567" y="452"/>
                  </a:cubicBezTo>
                  <a:cubicBezTo>
                    <a:pt x="565" y="449"/>
                    <a:pt x="565" y="446"/>
                    <a:pt x="562" y="445"/>
                  </a:cubicBezTo>
                  <a:cubicBezTo>
                    <a:pt x="562" y="443"/>
                    <a:pt x="560" y="442"/>
                    <a:pt x="562" y="441"/>
                  </a:cubicBezTo>
                  <a:cubicBezTo>
                    <a:pt x="561" y="440"/>
                    <a:pt x="559" y="439"/>
                    <a:pt x="558" y="439"/>
                  </a:cubicBezTo>
                  <a:cubicBezTo>
                    <a:pt x="558" y="437"/>
                    <a:pt x="558" y="435"/>
                    <a:pt x="557" y="435"/>
                  </a:cubicBezTo>
                  <a:cubicBezTo>
                    <a:pt x="556" y="433"/>
                    <a:pt x="558" y="432"/>
                    <a:pt x="558" y="430"/>
                  </a:cubicBezTo>
                  <a:cubicBezTo>
                    <a:pt x="558" y="428"/>
                    <a:pt x="557" y="427"/>
                    <a:pt x="556" y="427"/>
                  </a:cubicBezTo>
                  <a:cubicBezTo>
                    <a:pt x="556" y="426"/>
                    <a:pt x="557" y="425"/>
                    <a:pt x="556" y="425"/>
                  </a:cubicBezTo>
                  <a:cubicBezTo>
                    <a:pt x="556" y="423"/>
                    <a:pt x="559" y="424"/>
                    <a:pt x="560" y="423"/>
                  </a:cubicBezTo>
                  <a:cubicBezTo>
                    <a:pt x="560" y="422"/>
                    <a:pt x="559" y="422"/>
                    <a:pt x="559" y="421"/>
                  </a:cubicBezTo>
                  <a:cubicBezTo>
                    <a:pt x="559" y="420"/>
                    <a:pt x="561" y="420"/>
                    <a:pt x="560" y="419"/>
                  </a:cubicBezTo>
                  <a:cubicBezTo>
                    <a:pt x="560" y="417"/>
                    <a:pt x="558" y="415"/>
                    <a:pt x="558" y="413"/>
                  </a:cubicBezTo>
                  <a:cubicBezTo>
                    <a:pt x="558" y="410"/>
                    <a:pt x="559" y="407"/>
                    <a:pt x="558" y="406"/>
                  </a:cubicBezTo>
                  <a:cubicBezTo>
                    <a:pt x="558" y="404"/>
                    <a:pt x="556" y="404"/>
                    <a:pt x="556" y="403"/>
                  </a:cubicBezTo>
                  <a:cubicBezTo>
                    <a:pt x="555" y="402"/>
                    <a:pt x="555" y="401"/>
                    <a:pt x="555" y="400"/>
                  </a:cubicBezTo>
                  <a:cubicBezTo>
                    <a:pt x="553" y="398"/>
                    <a:pt x="552" y="396"/>
                    <a:pt x="551" y="395"/>
                  </a:cubicBezTo>
                  <a:cubicBezTo>
                    <a:pt x="547" y="394"/>
                    <a:pt x="549" y="399"/>
                    <a:pt x="546" y="396"/>
                  </a:cubicBezTo>
                  <a:cubicBezTo>
                    <a:pt x="545" y="396"/>
                    <a:pt x="546" y="399"/>
                    <a:pt x="545" y="400"/>
                  </a:cubicBezTo>
                  <a:cubicBezTo>
                    <a:pt x="545" y="400"/>
                    <a:pt x="543" y="399"/>
                    <a:pt x="543" y="400"/>
                  </a:cubicBezTo>
                  <a:cubicBezTo>
                    <a:pt x="542" y="401"/>
                    <a:pt x="543" y="402"/>
                    <a:pt x="542" y="402"/>
                  </a:cubicBezTo>
                  <a:cubicBezTo>
                    <a:pt x="539" y="402"/>
                    <a:pt x="539" y="402"/>
                    <a:pt x="538" y="399"/>
                  </a:cubicBezTo>
                  <a:cubicBezTo>
                    <a:pt x="538" y="398"/>
                    <a:pt x="537" y="398"/>
                    <a:pt x="537" y="397"/>
                  </a:cubicBezTo>
                  <a:cubicBezTo>
                    <a:pt x="536" y="396"/>
                    <a:pt x="538" y="396"/>
                    <a:pt x="538" y="395"/>
                  </a:cubicBezTo>
                  <a:cubicBezTo>
                    <a:pt x="538" y="394"/>
                    <a:pt x="535" y="389"/>
                    <a:pt x="538" y="387"/>
                  </a:cubicBezTo>
                  <a:cubicBezTo>
                    <a:pt x="537" y="386"/>
                    <a:pt x="535" y="385"/>
                    <a:pt x="536" y="380"/>
                  </a:cubicBezTo>
                  <a:cubicBezTo>
                    <a:pt x="535" y="380"/>
                    <a:pt x="535" y="381"/>
                    <a:pt x="535" y="382"/>
                  </a:cubicBezTo>
                  <a:cubicBezTo>
                    <a:pt x="532" y="381"/>
                    <a:pt x="534" y="377"/>
                    <a:pt x="532" y="375"/>
                  </a:cubicBezTo>
                  <a:cubicBezTo>
                    <a:pt x="531" y="374"/>
                    <a:pt x="531" y="374"/>
                    <a:pt x="530" y="373"/>
                  </a:cubicBezTo>
                  <a:cubicBezTo>
                    <a:pt x="529" y="372"/>
                    <a:pt x="529" y="371"/>
                    <a:pt x="529" y="370"/>
                  </a:cubicBezTo>
                  <a:cubicBezTo>
                    <a:pt x="528" y="369"/>
                    <a:pt x="524" y="370"/>
                    <a:pt x="525" y="367"/>
                  </a:cubicBezTo>
                  <a:cubicBezTo>
                    <a:pt x="521" y="366"/>
                    <a:pt x="520" y="369"/>
                    <a:pt x="518" y="370"/>
                  </a:cubicBezTo>
                  <a:cubicBezTo>
                    <a:pt x="516" y="370"/>
                    <a:pt x="515" y="370"/>
                    <a:pt x="514" y="372"/>
                  </a:cubicBezTo>
                  <a:cubicBezTo>
                    <a:pt x="512" y="372"/>
                    <a:pt x="509" y="372"/>
                    <a:pt x="506" y="372"/>
                  </a:cubicBezTo>
                  <a:cubicBezTo>
                    <a:pt x="506" y="372"/>
                    <a:pt x="504" y="373"/>
                    <a:pt x="504" y="374"/>
                  </a:cubicBezTo>
                  <a:cubicBezTo>
                    <a:pt x="503" y="375"/>
                    <a:pt x="503" y="374"/>
                    <a:pt x="503" y="375"/>
                  </a:cubicBezTo>
                  <a:cubicBezTo>
                    <a:pt x="503" y="376"/>
                    <a:pt x="500" y="377"/>
                    <a:pt x="499" y="377"/>
                  </a:cubicBezTo>
                  <a:cubicBezTo>
                    <a:pt x="497" y="380"/>
                    <a:pt x="494" y="384"/>
                    <a:pt x="490" y="386"/>
                  </a:cubicBezTo>
                  <a:cubicBezTo>
                    <a:pt x="487" y="388"/>
                    <a:pt x="486" y="392"/>
                    <a:pt x="482" y="393"/>
                  </a:cubicBezTo>
                  <a:cubicBezTo>
                    <a:pt x="483" y="395"/>
                    <a:pt x="483" y="395"/>
                    <a:pt x="479" y="395"/>
                  </a:cubicBezTo>
                  <a:cubicBezTo>
                    <a:pt x="479" y="397"/>
                    <a:pt x="479" y="397"/>
                    <a:pt x="480" y="397"/>
                  </a:cubicBezTo>
                  <a:cubicBezTo>
                    <a:pt x="480" y="399"/>
                    <a:pt x="478" y="399"/>
                    <a:pt x="478" y="397"/>
                  </a:cubicBezTo>
                  <a:cubicBezTo>
                    <a:pt x="476" y="398"/>
                    <a:pt x="477" y="401"/>
                    <a:pt x="473" y="400"/>
                  </a:cubicBezTo>
                  <a:cubicBezTo>
                    <a:pt x="472" y="401"/>
                    <a:pt x="472" y="403"/>
                    <a:pt x="470" y="402"/>
                  </a:cubicBezTo>
                  <a:cubicBezTo>
                    <a:pt x="469" y="404"/>
                    <a:pt x="471" y="404"/>
                    <a:pt x="471" y="406"/>
                  </a:cubicBezTo>
                  <a:cubicBezTo>
                    <a:pt x="471" y="408"/>
                    <a:pt x="469" y="411"/>
                    <a:pt x="469" y="415"/>
                  </a:cubicBezTo>
                  <a:cubicBezTo>
                    <a:pt x="468" y="420"/>
                    <a:pt x="468" y="426"/>
                    <a:pt x="467" y="428"/>
                  </a:cubicBezTo>
                  <a:cubicBezTo>
                    <a:pt x="467" y="428"/>
                    <a:pt x="465" y="428"/>
                    <a:pt x="465" y="428"/>
                  </a:cubicBezTo>
                  <a:cubicBezTo>
                    <a:pt x="464" y="429"/>
                    <a:pt x="465" y="432"/>
                    <a:pt x="464" y="433"/>
                  </a:cubicBezTo>
                  <a:cubicBezTo>
                    <a:pt x="463" y="434"/>
                    <a:pt x="461" y="433"/>
                    <a:pt x="459" y="434"/>
                  </a:cubicBezTo>
                  <a:cubicBezTo>
                    <a:pt x="458" y="435"/>
                    <a:pt x="458" y="437"/>
                    <a:pt x="456" y="436"/>
                  </a:cubicBezTo>
                  <a:cubicBezTo>
                    <a:pt x="453" y="433"/>
                    <a:pt x="451" y="429"/>
                    <a:pt x="450" y="425"/>
                  </a:cubicBezTo>
                  <a:cubicBezTo>
                    <a:pt x="449" y="424"/>
                    <a:pt x="448" y="423"/>
                    <a:pt x="447" y="422"/>
                  </a:cubicBezTo>
                  <a:cubicBezTo>
                    <a:pt x="447" y="422"/>
                    <a:pt x="446" y="421"/>
                    <a:pt x="445" y="421"/>
                  </a:cubicBezTo>
                  <a:cubicBezTo>
                    <a:pt x="444" y="417"/>
                    <a:pt x="447" y="417"/>
                    <a:pt x="447" y="415"/>
                  </a:cubicBezTo>
                  <a:cubicBezTo>
                    <a:pt x="447" y="413"/>
                    <a:pt x="445" y="412"/>
                    <a:pt x="444" y="410"/>
                  </a:cubicBezTo>
                  <a:cubicBezTo>
                    <a:pt x="443" y="409"/>
                    <a:pt x="442" y="407"/>
                    <a:pt x="440" y="407"/>
                  </a:cubicBezTo>
                  <a:cubicBezTo>
                    <a:pt x="440" y="405"/>
                    <a:pt x="439" y="402"/>
                    <a:pt x="438" y="400"/>
                  </a:cubicBezTo>
                  <a:cubicBezTo>
                    <a:pt x="437" y="398"/>
                    <a:pt x="436" y="389"/>
                    <a:pt x="436" y="383"/>
                  </a:cubicBezTo>
                  <a:cubicBezTo>
                    <a:pt x="435" y="380"/>
                    <a:pt x="434" y="374"/>
                    <a:pt x="433" y="369"/>
                  </a:cubicBezTo>
                  <a:cubicBezTo>
                    <a:pt x="432" y="370"/>
                    <a:pt x="428" y="374"/>
                    <a:pt x="431" y="375"/>
                  </a:cubicBezTo>
                  <a:cubicBezTo>
                    <a:pt x="431" y="378"/>
                    <a:pt x="426" y="375"/>
                    <a:pt x="425" y="375"/>
                  </a:cubicBezTo>
                  <a:cubicBezTo>
                    <a:pt x="424" y="375"/>
                    <a:pt x="423" y="375"/>
                    <a:pt x="423" y="375"/>
                  </a:cubicBezTo>
                  <a:cubicBezTo>
                    <a:pt x="421" y="374"/>
                    <a:pt x="420" y="370"/>
                    <a:pt x="418" y="372"/>
                  </a:cubicBezTo>
                  <a:cubicBezTo>
                    <a:pt x="418" y="370"/>
                    <a:pt x="419" y="369"/>
                    <a:pt x="420" y="369"/>
                  </a:cubicBezTo>
                  <a:cubicBezTo>
                    <a:pt x="419" y="368"/>
                    <a:pt x="420" y="367"/>
                    <a:pt x="420" y="366"/>
                  </a:cubicBezTo>
                  <a:cubicBezTo>
                    <a:pt x="420" y="364"/>
                    <a:pt x="417" y="365"/>
                    <a:pt x="416" y="365"/>
                  </a:cubicBezTo>
                  <a:cubicBezTo>
                    <a:pt x="414" y="364"/>
                    <a:pt x="413" y="359"/>
                    <a:pt x="412" y="362"/>
                  </a:cubicBezTo>
                  <a:cubicBezTo>
                    <a:pt x="409" y="362"/>
                    <a:pt x="411" y="358"/>
                    <a:pt x="411" y="359"/>
                  </a:cubicBezTo>
                  <a:cubicBezTo>
                    <a:pt x="410" y="357"/>
                    <a:pt x="408" y="357"/>
                    <a:pt x="409" y="355"/>
                  </a:cubicBezTo>
                  <a:cubicBezTo>
                    <a:pt x="408" y="355"/>
                    <a:pt x="405" y="356"/>
                    <a:pt x="404" y="355"/>
                  </a:cubicBezTo>
                  <a:cubicBezTo>
                    <a:pt x="404" y="355"/>
                    <a:pt x="404" y="353"/>
                    <a:pt x="404" y="353"/>
                  </a:cubicBezTo>
                  <a:cubicBezTo>
                    <a:pt x="401" y="352"/>
                    <a:pt x="399" y="354"/>
                    <a:pt x="397" y="354"/>
                  </a:cubicBezTo>
                  <a:cubicBezTo>
                    <a:pt x="396" y="354"/>
                    <a:pt x="395" y="354"/>
                    <a:pt x="394" y="354"/>
                  </a:cubicBezTo>
                  <a:cubicBezTo>
                    <a:pt x="393" y="354"/>
                    <a:pt x="392" y="352"/>
                    <a:pt x="392" y="355"/>
                  </a:cubicBezTo>
                  <a:cubicBezTo>
                    <a:pt x="381" y="356"/>
                    <a:pt x="372" y="354"/>
                    <a:pt x="364" y="353"/>
                  </a:cubicBezTo>
                  <a:cubicBezTo>
                    <a:pt x="364" y="350"/>
                    <a:pt x="362" y="351"/>
                    <a:pt x="361" y="349"/>
                  </a:cubicBezTo>
                  <a:cubicBezTo>
                    <a:pt x="361" y="347"/>
                    <a:pt x="356" y="351"/>
                    <a:pt x="359" y="347"/>
                  </a:cubicBezTo>
                  <a:cubicBezTo>
                    <a:pt x="358" y="347"/>
                    <a:pt x="357" y="347"/>
                    <a:pt x="357" y="346"/>
                  </a:cubicBezTo>
                  <a:cubicBezTo>
                    <a:pt x="354" y="347"/>
                    <a:pt x="345" y="345"/>
                    <a:pt x="341" y="345"/>
                  </a:cubicBezTo>
                  <a:cubicBezTo>
                    <a:pt x="340" y="344"/>
                    <a:pt x="339" y="344"/>
                    <a:pt x="339" y="342"/>
                  </a:cubicBezTo>
                  <a:cubicBezTo>
                    <a:pt x="334" y="343"/>
                    <a:pt x="335" y="338"/>
                    <a:pt x="331" y="339"/>
                  </a:cubicBezTo>
                  <a:cubicBezTo>
                    <a:pt x="330" y="334"/>
                    <a:pt x="328" y="332"/>
                    <a:pt x="326" y="328"/>
                  </a:cubicBezTo>
                  <a:cubicBezTo>
                    <a:pt x="316" y="326"/>
                    <a:pt x="316" y="332"/>
                    <a:pt x="317" y="337"/>
                  </a:cubicBezTo>
                  <a:cubicBezTo>
                    <a:pt x="317" y="339"/>
                    <a:pt x="321" y="341"/>
                    <a:pt x="325" y="346"/>
                  </a:cubicBezTo>
                  <a:cubicBezTo>
                    <a:pt x="326" y="347"/>
                    <a:pt x="328" y="353"/>
                    <a:pt x="331" y="352"/>
                  </a:cubicBezTo>
                  <a:cubicBezTo>
                    <a:pt x="330" y="354"/>
                    <a:pt x="333" y="354"/>
                    <a:pt x="332" y="357"/>
                  </a:cubicBezTo>
                  <a:cubicBezTo>
                    <a:pt x="335" y="358"/>
                    <a:pt x="341" y="356"/>
                    <a:pt x="338" y="360"/>
                  </a:cubicBezTo>
                  <a:cubicBezTo>
                    <a:pt x="340" y="361"/>
                    <a:pt x="339" y="358"/>
                    <a:pt x="340" y="357"/>
                  </a:cubicBezTo>
                  <a:cubicBezTo>
                    <a:pt x="341" y="357"/>
                    <a:pt x="345" y="357"/>
                    <a:pt x="345" y="355"/>
                  </a:cubicBezTo>
                  <a:cubicBezTo>
                    <a:pt x="345" y="354"/>
                    <a:pt x="346" y="354"/>
                    <a:pt x="347" y="354"/>
                  </a:cubicBezTo>
                  <a:cubicBezTo>
                    <a:pt x="349" y="354"/>
                    <a:pt x="348" y="352"/>
                    <a:pt x="348" y="352"/>
                  </a:cubicBezTo>
                  <a:cubicBezTo>
                    <a:pt x="350" y="351"/>
                    <a:pt x="353" y="351"/>
                    <a:pt x="356" y="350"/>
                  </a:cubicBezTo>
                  <a:cubicBezTo>
                    <a:pt x="356" y="351"/>
                    <a:pt x="354" y="352"/>
                    <a:pt x="354" y="353"/>
                  </a:cubicBezTo>
                  <a:cubicBezTo>
                    <a:pt x="355" y="353"/>
                    <a:pt x="357" y="352"/>
                    <a:pt x="357" y="353"/>
                  </a:cubicBezTo>
                  <a:cubicBezTo>
                    <a:pt x="358" y="355"/>
                    <a:pt x="357" y="356"/>
                    <a:pt x="358" y="357"/>
                  </a:cubicBezTo>
                  <a:cubicBezTo>
                    <a:pt x="357" y="360"/>
                    <a:pt x="361" y="359"/>
                    <a:pt x="361" y="361"/>
                  </a:cubicBezTo>
                  <a:cubicBezTo>
                    <a:pt x="362" y="364"/>
                    <a:pt x="364" y="362"/>
                    <a:pt x="366" y="363"/>
                  </a:cubicBezTo>
                  <a:cubicBezTo>
                    <a:pt x="368" y="365"/>
                    <a:pt x="367" y="366"/>
                    <a:pt x="370" y="367"/>
                  </a:cubicBezTo>
                  <a:cubicBezTo>
                    <a:pt x="367" y="370"/>
                    <a:pt x="370" y="373"/>
                    <a:pt x="370" y="376"/>
                  </a:cubicBezTo>
                  <a:cubicBezTo>
                    <a:pt x="368" y="376"/>
                    <a:pt x="367" y="376"/>
                    <a:pt x="366" y="376"/>
                  </a:cubicBezTo>
                  <a:cubicBezTo>
                    <a:pt x="367" y="381"/>
                    <a:pt x="363" y="380"/>
                    <a:pt x="364" y="383"/>
                  </a:cubicBezTo>
                  <a:cubicBezTo>
                    <a:pt x="361" y="383"/>
                    <a:pt x="360" y="384"/>
                    <a:pt x="360" y="386"/>
                  </a:cubicBezTo>
                  <a:cubicBezTo>
                    <a:pt x="359" y="386"/>
                    <a:pt x="357" y="386"/>
                    <a:pt x="356" y="386"/>
                  </a:cubicBezTo>
                  <a:cubicBezTo>
                    <a:pt x="354" y="386"/>
                    <a:pt x="355" y="388"/>
                    <a:pt x="354" y="389"/>
                  </a:cubicBezTo>
                  <a:cubicBezTo>
                    <a:pt x="354" y="390"/>
                    <a:pt x="352" y="389"/>
                    <a:pt x="352" y="389"/>
                  </a:cubicBezTo>
                  <a:cubicBezTo>
                    <a:pt x="351" y="390"/>
                    <a:pt x="352" y="392"/>
                    <a:pt x="352" y="393"/>
                  </a:cubicBezTo>
                  <a:cubicBezTo>
                    <a:pt x="350" y="392"/>
                    <a:pt x="348" y="393"/>
                    <a:pt x="348" y="395"/>
                  </a:cubicBezTo>
                  <a:cubicBezTo>
                    <a:pt x="346" y="395"/>
                    <a:pt x="345" y="396"/>
                    <a:pt x="344" y="396"/>
                  </a:cubicBezTo>
                  <a:cubicBezTo>
                    <a:pt x="342" y="397"/>
                    <a:pt x="342" y="398"/>
                    <a:pt x="339" y="399"/>
                  </a:cubicBezTo>
                  <a:cubicBezTo>
                    <a:pt x="338" y="399"/>
                    <a:pt x="332" y="401"/>
                    <a:pt x="332" y="405"/>
                  </a:cubicBezTo>
                  <a:cubicBezTo>
                    <a:pt x="331" y="405"/>
                    <a:pt x="329" y="404"/>
                    <a:pt x="327" y="405"/>
                  </a:cubicBezTo>
                  <a:cubicBezTo>
                    <a:pt x="326" y="405"/>
                    <a:pt x="327" y="406"/>
                    <a:pt x="326" y="407"/>
                  </a:cubicBezTo>
                  <a:cubicBezTo>
                    <a:pt x="326" y="407"/>
                    <a:pt x="324" y="407"/>
                    <a:pt x="324" y="407"/>
                  </a:cubicBezTo>
                  <a:cubicBezTo>
                    <a:pt x="324" y="407"/>
                    <a:pt x="320" y="408"/>
                    <a:pt x="320" y="408"/>
                  </a:cubicBezTo>
                  <a:cubicBezTo>
                    <a:pt x="318" y="410"/>
                    <a:pt x="309" y="409"/>
                    <a:pt x="305" y="412"/>
                  </a:cubicBezTo>
                  <a:cubicBezTo>
                    <a:pt x="301" y="412"/>
                    <a:pt x="308" y="414"/>
                    <a:pt x="303" y="414"/>
                  </a:cubicBezTo>
                  <a:cubicBezTo>
                    <a:pt x="302" y="414"/>
                    <a:pt x="301" y="414"/>
                    <a:pt x="300" y="414"/>
                  </a:cubicBezTo>
                  <a:cubicBezTo>
                    <a:pt x="299" y="414"/>
                    <a:pt x="299" y="417"/>
                    <a:pt x="297" y="416"/>
                  </a:cubicBezTo>
                  <a:cubicBezTo>
                    <a:pt x="298" y="414"/>
                    <a:pt x="295" y="415"/>
                    <a:pt x="294" y="414"/>
                  </a:cubicBezTo>
                  <a:cubicBezTo>
                    <a:pt x="293" y="413"/>
                    <a:pt x="295" y="409"/>
                    <a:pt x="292" y="409"/>
                  </a:cubicBezTo>
                  <a:cubicBezTo>
                    <a:pt x="292" y="407"/>
                    <a:pt x="293" y="407"/>
                    <a:pt x="293" y="406"/>
                  </a:cubicBezTo>
                  <a:cubicBezTo>
                    <a:pt x="292" y="405"/>
                    <a:pt x="290" y="404"/>
                    <a:pt x="292" y="403"/>
                  </a:cubicBezTo>
                  <a:cubicBezTo>
                    <a:pt x="291" y="402"/>
                    <a:pt x="290" y="401"/>
                    <a:pt x="288" y="401"/>
                  </a:cubicBezTo>
                  <a:cubicBezTo>
                    <a:pt x="290" y="398"/>
                    <a:pt x="286" y="394"/>
                    <a:pt x="288" y="394"/>
                  </a:cubicBezTo>
                  <a:cubicBezTo>
                    <a:pt x="289" y="393"/>
                    <a:pt x="287" y="393"/>
                    <a:pt x="286" y="393"/>
                  </a:cubicBezTo>
                  <a:cubicBezTo>
                    <a:pt x="285" y="392"/>
                    <a:pt x="286" y="389"/>
                    <a:pt x="286" y="389"/>
                  </a:cubicBezTo>
                  <a:cubicBezTo>
                    <a:pt x="286" y="389"/>
                    <a:pt x="284" y="387"/>
                    <a:pt x="284" y="387"/>
                  </a:cubicBezTo>
                  <a:cubicBezTo>
                    <a:pt x="283" y="386"/>
                    <a:pt x="284" y="386"/>
                    <a:pt x="283" y="386"/>
                  </a:cubicBezTo>
                  <a:cubicBezTo>
                    <a:pt x="282" y="386"/>
                    <a:pt x="281" y="382"/>
                    <a:pt x="280" y="382"/>
                  </a:cubicBezTo>
                  <a:cubicBezTo>
                    <a:pt x="280" y="382"/>
                    <a:pt x="280" y="383"/>
                    <a:pt x="280" y="383"/>
                  </a:cubicBezTo>
                  <a:cubicBezTo>
                    <a:pt x="278" y="381"/>
                    <a:pt x="278" y="378"/>
                    <a:pt x="274" y="377"/>
                  </a:cubicBezTo>
                  <a:cubicBezTo>
                    <a:pt x="277" y="373"/>
                    <a:pt x="271" y="372"/>
                    <a:pt x="272" y="366"/>
                  </a:cubicBezTo>
                  <a:cubicBezTo>
                    <a:pt x="272" y="364"/>
                    <a:pt x="270" y="365"/>
                    <a:pt x="270" y="363"/>
                  </a:cubicBezTo>
                  <a:cubicBezTo>
                    <a:pt x="269" y="361"/>
                    <a:pt x="266" y="363"/>
                    <a:pt x="265" y="361"/>
                  </a:cubicBezTo>
                  <a:cubicBezTo>
                    <a:pt x="266" y="360"/>
                    <a:pt x="266" y="359"/>
                    <a:pt x="264" y="359"/>
                  </a:cubicBezTo>
                  <a:cubicBezTo>
                    <a:pt x="265" y="357"/>
                    <a:pt x="265" y="356"/>
                    <a:pt x="264" y="353"/>
                  </a:cubicBezTo>
                  <a:cubicBezTo>
                    <a:pt x="264" y="352"/>
                    <a:pt x="264" y="351"/>
                    <a:pt x="264" y="350"/>
                  </a:cubicBezTo>
                  <a:cubicBezTo>
                    <a:pt x="264" y="350"/>
                    <a:pt x="263" y="350"/>
                    <a:pt x="263" y="350"/>
                  </a:cubicBezTo>
                  <a:cubicBezTo>
                    <a:pt x="262" y="347"/>
                    <a:pt x="265" y="348"/>
                    <a:pt x="263" y="346"/>
                  </a:cubicBezTo>
                  <a:cubicBezTo>
                    <a:pt x="261" y="344"/>
                    <a:pt x="261" y="352"/>
                    <a:pt x="260" y="346"/>
                  </a:cubicBezTo>
                  <a:cubicBezTo>
                    <a:pt x="260" y="341"/>
                    <a:pt x="256" y="338"/>
                    <a:pt x="252" y="334"/>
                  </a:cubicBezTo>
                  <a:cubicBezTo>
                    <a:pt x="249" y="336"/>
                    <a:pt x="251" y="337"/>
                    <a:pt x="250" y="341"/>
                  </a:cubicBezTo>
                  <a:cubicBezTo>
                    <a:pt x="247" y="342"/>
                    <a:pt x="248" y="339"/>
                    <a:pt x="246" y="339"/>
                  </a:cubicBezTo>
                  <a:cubicBezTo>
                    <a:pt x="244" y="339"/>
                    <a:pt x="244" y="338"/>
                    <a:pt x="243" y="337"/>
                  </a:cubicBezTo>
                  <a:cubicBezTo>
                    <a:pt x="245" y="339"/>
                    <a:pt x="243" y="345"/>
                    <a:pt x="247" y="345"/>
                  </a:cubicBezTo>
                  <a:cubicBezTo>
                    <a:pt x="246" y="347"/>
                    <a:pt x="248" y="351"/>
                    <a:pt x="250" y="355"/>
                  </a:cubicBezTo>
                  <a:cubicBezTo>
                    <a:pt x="250" y="356"/>
                    <a:pt x="249" y="357"/>
                    <a:pt x="250" y="357"/>
                  </a:cubicBezTo>
                  <a:cubicBezTo>
                    <a:pt x="251" y="359"/>
                    <a:pt x="252" y="364"/>
                    <a:pt x="253" y="367"/>
                  </a:cubicBezTo>
                  <a:cubicBezTo>
                    <a:pt x="255" y="367"/>
                    <a:pt x="256" y="367"/>
                    <a:pt x="258" y="367"/>
                  </a:cubicBezTo>
                  <a:cubicBezTo>
                    <a:pt x="257" y="368"/>
                    <a:pt x="257" y="369"/>
                    <a:pt x="257" y="370"/>
                  </a:cubicBezTo>
                  <a:cubicBezTo>
                    <a:pt x="258" y="371"/>
                    <a:pt x="259" y="370"/>
                    <a:pt x="259" y="369"/>
                  </a:cubicBezTo>
                  <a:cubicBezTo>
                    <a:pt x="261" y="371"/>
                    <a:pt x="260" y="373"/>
                    <a:pt x="261" y="375"/>
                  </a:cubicBezTo>
                  <a:cubicBezTo>
                    <a:pt x="262" y="376"/>
                    <a:pt x="263" y="376"/>
                    <a:pt x="264" y="376"/>
                  </a:cubicBezTo>
                  <a:cubicBezTo>
                    <a:pt x="264" y="377"/>
                    <a:pt x="263" y="378"/>
                    <a:pt x="264" y="379"/>
                  </a:cubicBezTo>
                  <a:cubicBezTo>
                    <a:pt x="264" y="379"/>
                    <a:pt x="265" y="379"/>
                    <a:pt x="265" y="379"/>
                  </a:cubicBezTo>
                  <a:cubicBezTo>
                    <a:pt x="265" y="380"/>
                    <a:pt x="264" y="381"/>
                    <a:pt x="264" y="381"/>
                  </a:cubicBezTo>
                  <a:cubicBezTo>
                    <a:pt x="264" y="382"/>
                    <a:pt x="265" y="382"/>
                    <a:pt x="266" y="383"/>
                  </a:cubicBezTo>
                  <a:cubicBezTo>
                    <a:pt x="266" y="384"/>
                    <a:pt x="266" y="385"/>
                    <a:pt x="266" y="386"/>
                  </a:cubicBezTo>
                  <a:cubicBezTo>
                    <a:pt x="266" y="386"/>
                    <a:pt x="267" y="386"/>
                    <a:pt x="267" y="386"/>
                  </a:cubicBezTo>
                  <a:cubicBezTo>
                    <a:pt x="268" y="387"/>
                    <a:pt x="266" y="391"/>
                    <a:pt x="270" y="390"/>
                  </a:cubicBezTo>
                  <a:cubicBezTo>
                    <a:pt x="270" y="393"/>
                    <a:pt x="269" y="395"/>
                    <a:pt x="271" y="397"/>
                  </a:cubicBezTo>
                  <a:cubicBezTo>
                    <a:pt x="271" y="398"/>
                    <a:pt x="273" y="399"/>
                    <a:pt x="273" y="400"/>
                  </a:cubicBezTo>
                  <a:cubicBezTo>
                    <a:pt x="274" y="401"/>
                    <a:pt x="274" y="402"/>
                    <a:pt x="274" y="403"/>
                  </a:cubicBezTo>
                  <a:cubicBezTo>
                    <a:pt x="275" y="404"/>
                    <a:pt x="276" y="404"/>
                    <a:pt x="277" y="405"/>
                  </a:cubicBezTo>
                  <a:cubicBezTo>
                    <a:pt x="278" y="406"/>
                    <a:pt x="276" y="408"/>
                    <a:pt x="278" y="408"/>
                  </a:cubicBezTo>
                  <a:cubicBezTo>
                    <a:pt x="279" y="408"/>
                    <a:pt x="279" y="411"/>
                    <a:pt x="279" y="413"/>
                  </a:cubicBezTo>
                  <a:cubicBezTo>
                    <a:pt x="283" y="410"/>
                    <a:pt x="283" y="415"/>
                    <a:pt x="288" y="414"/>
                  </a:cubicBezTo>
                  <a:cubicBezTo>
                    <a:pt x="289" y="417"/>
                    <a:pt x="291" y="419"/>
                    <a:pt x="291" y="422"/>
                  </a:cubicBezTo>
                  <a:cubicBezTo>
                    <a:pt x="295" y="429"/>
                    <a:pt x="309" y="427"/>
                    <a:pt x="318" y="426"/>
                  </a:cubicBezTo>
                  <a:cubicBezTo>
                    <a:pt x="319" y="426"/>
                    <a:pt x="318" y="424"/>
                    <a:pt x="319" y="423"/>
                  </a:cubicBezTo>
                  <a:cubicBezTo>
                    <a:pt x="322" y="422"/>
                    <a:pt x="327" y="426"/>
                    <a:pt x="326" y="421"/>
                  </a:cubicBezTo>
                  <a:cubicBezTo>
                    <a:pt x="329" y="422"/>
                    <a:pt x="328" y="424"/>
                    <a:pt x="327" y="427"/>
                  </a:cubicBezTo>
                  <a:cubicBezTo>
                    <a:pt x="327" y="427"/>
                    <a:pt x="326" y="428"/>
                    <a:pt x="326" y="428"/>
                  </a:cubicBezTo>
                  <a:cubicBezTo>
                    <a:pt x="326" y="430"/>
                    <a:pt x="327" y="433"/>
                    <a:pt x="326" y="435"/>
                  </a:cubicBezTo>
                  <a:cubicBezTo>
                    <a:pt x="326" y="435"/>
                    <a:pt x="324" y="435"/>
                    <a:pt x="324" y="435"/>
                  </a:cubicBezTo>
                  <a:cubicBezTo>
                    <a:pt x="324" y="436"/>
                    <a:pt x="324" y="441"/>
                    <a:pt x="323" y="442"/>
                  </a:cubicBezTo>
                  <a:cubicBezTo>
                    <a:pt x="322" y="443"/>
                    <a:pt x="319" y="444"/>
                    <a:pt x="320" y="448"/>
                  </a:cubicBezTo>
                  <a:cubicBezTo>
                    <a:pt x="317" y="448"/>
                    <a:pt x="319" y="454"/>
                    <a:pt x="314" y="454"/>
                  </a:cubicBezTo>
                  <a:cubicBezTo>
                    <a:pt x="315" y="458"/>
                    <a:pt x="313" y="458"/>
                    <a:pt x="313" y="461"/>
                  </a:cubicBezTo>
                  <a:cubicBezTo>
                    <a:pt x="309" y="460"/>
                    <a:pt x="311" y="465"/>
                    <a:pt x="307" y="465"/>
                  </a:cubicBezTo>
                  <a:cubicBezTo>
                    <a:pt x="307" y="466"/>
                    <a:pt x="307" y="467"/>
                    <a:pt x="307" y="468"/>
                  </a:cubicBezTo>
                  <a:cubicBezTo>
                    <a:pt x="306" y="468"/>
                    <a:pt x="306" y="467"/>
                    <a:pt x="305" y="467"/>
                  </a:cubicBezTo>
                  <a:cubicBezTo>
                    <a:pt x="302" y="468"/>
                    <a:pt x="304" y="470"/>
                    <a:pt x="300" y="470"/>
                  </a:cubicBezTo>
                  <a:cubicBezTo>
                    <a:pt x="300" y="470"/>
                    <a:pt x="297" y="472"/>
                    <a:pt x="297" y="472"/>
                  </a:cubicBezTo>
                  <a:cubicBezTo>
                    <a:pt x="297" y="472"/>
                    <a:pt x="297" y="473"/>
                    <a:pt x="297" y="473"/>
                  </a:cubicBezTo>
                  <a:cubicBezTo>
                    <a:pt x="295" y="474"/>
                    <a:pt x="293" y="474"/>
                    <a:pt x="292" y="475"/>
                  </a:cubicBezTo>
                  <a:cubicBezTo>
                    <a:pt x="289" y="477"/>
                    <a:pt x="288" y="481"/>
                    <a:pt x="284" y="481"/>
                  </a:cubicBezTo>
                  <a:cubicBezTo>
                    <a:pt x="285" y="484"/>
                    <a:pt x="282" y="484"/>
                    <a:pt x="283" y="487"/>
                  </a:cubicBezTo>
                  <a:cubicBezTo>
                    <a:pt x="281" y="488"/>
                    <a:pt x="281" y="487"/>
                    <a:pt x="279" y="487"/>
                  </a:cubicBezTo>
                  <a:cubicBezTo>
                    <a:pt x="280" y="488"/>
                    <a:pt x="277" y="490"/>
                    <a:pt x="278" y="491"/>
                  </a:cubicBezTo>
                  <a:cubicBezTo>
                    <a:pt x="280" y="493"/>
                    <a:pt x="277" y="491"/>
                    <a:pt x="277" y="494"/>
                  </a:cubicBezTo>
                  <a:cubicBezTo>
                    <a:pt x="277" y="496"/>
                    <a:pt x="275" y="494"/>
                    <a:pt x="274" y="495"/>
                  </a:cubicBezTo>
                  <a:cubicBezTo>
                    <a:pt x="274" y="496"/>
                    <a:pt x="274" y="497"/>
                    <a:pt x="274" y="498"/>
                  </a:cubicBezTo>
                  <a:cubicBezTo>
                    <a:pt x="274" y="499"/>
                    <a:pt x="272" y="508"/>
                    <a:pt x="272" y="511"/>
                  </a:cubicBezTo>
                  <a:cubicBezTo>
                    <a:pt x="272" y="513"/>
                    <a:pt x="273" y="513"/>
                    <a:pt x="274" y="515"/>
                  </a:cubicBezTo>
                  <a:cubicBezTo>
                    <a:pt x="275" y="519"/>
                    <a:pt x="274" y="520"/>
                    <a:pt x="274" y="522"/>
                  </a:cubicBezTo>
                  <a:cubicBezTo>
                    <a:pt x="274" y="523"/>
                    <a:pt x="275" y="527"/>
                    <a:pt x="277" y="527"/>
                  </a:cubicBezTo>
                  <a:cubicBezTo>
                    <a:pt x="280" y="527"/>
                    <a:pt x="273" y="532"/>
                    <a:pt x="279" y="533"/>
                  </a:cubicBezTo>
                  <a:cubicBezTo>
                    <a:pt x="278" y="539"/>
                    <a:pt x="280" y="543"/>
                    <a:pt x="279" y="548"/>
                  </a:cubicBezTo>
                  <a:cubicBezTo>
                    <a:pt x="278" y="551"/>
                    <a:pt x="275" y="554"/>
                    <a:pt x="275" y="558"/>
                  </a:cubicBezTo>
                  <a:cubicBezTo>
                    <a:pt x="273" y="558"/>
                    <a:pt x="269" y="561"/>
                    <a:pt x="267" y="562"/>
                  </a:cubicBezTo>
                  <a:cubicBezTo>
                    <a:pt x="267" y="563"/>
                    <a:pt x="266" y="563"/>
                    <a:pt x="267" y="564"/>
                  </a:cubicBezTo>
                  <a:cubicBezTo>
                    <a:pt x="267" y="565"/>
                    <a:pt x="265" y="564"/>
                    <a:pt x="264" y="565"/>
                  </a:cubicBezTo>
                  <a:cubicBezTo>
                    <a:pt x="263" y="565"/>
                    <a:pt x="263" y="567"/>
                    <a:pt x="263" y="567"/>
                  </a:cubicBezTo>
                  <a:cubicBezTo>
                    <a:pt x="262" y="567"/>
                    <a:pt x="260" y="565"/>
                    <a:pt x="260" y="567"/>
                  </a:cubicBezTo>
                  <a:cubicBezTo>
                    <a:pt x="260" y="568"/>
                    <a:pt x="259" y="568"/>
                    <a:pt x="258" y="568"/>
                  </a:cubicBezTo>
                  <a:cubicBezTo>
                    <a:pt x="256" y="569"/>
                    <a:pt x="256" y="572"/>
                    <a:pt x="253" y="572"/>
                  </a:cubicBezTo>
                  <a:cubicBezTo>
                    <a:pt x="252" y="578"/>
                    <a:pt x="253" y="588"/>
                    <a:pt x="254" y="598"/>
                  </a:cubicBezTo>
                  <a:cubicBezTo>
                    <a:pt x="253" y="598"/>
                    <a:pt x="252" y="599"/>
                    <a:pt x="252" y="598"/>
                  </a:cubicBezTo>
                  <a:cubicBezTo>
                    <a:pt x="251" y="597"/>
                    <a:pt x="251" y="600"/>
                    <a:pt x="251" y="600"/>
                  </a:cubicBezTo>
                  <a:cubicBezTo>
                    <a:pt x="249" y="601"/>
                    <a:pt x="247" y="599"/>
                    <a:pt x="247" y="601"/>
                  </a:cubicBezTo>
                  <a:cubicBezTo>
                    <a:pt x="247" y="603"/>
                    <a:pt x="243" y="603"/>
                    <a:pt x="241" y="605"/>
                  </a:cubicBezTo>
                  <a:cubicBezTo>
                    <a:pt x="241" y="607"/>
                    <a:pt x="241" y="609"/>
                    <a:pt x="241" y="612"/>
                  </a:cubicBezTo>
                  <a:cubicBezTo>
                    <a:pt x="239" y="612"/>
                    <a:pt x="240" y="616"/>
                    <a:pt x="239" y="618"/>
                  </a:cubicBezTo>
                  <a:cubicBezTo>
                    <a:pt x="239" y="618"/>
                    <a:pt x="237" y="618"/>
                    <a:pt x="237" y="619"/>
                  </a:cubicBezTo>
                  <a:cubicBezTo>
                    <a:pt x="236" y="621"/>
                    <a:pt x="236" y="623"/>
                    <a:pt x="234" y="625"/>
                  </a:cubicBezTo>
                  <a:cubicBezTo>
                    <a:pt x="234" y="625"/>
                    <a:pt x="235" y="627"/>
                    <a:pt x="234" y="627"/>
                  </a:cubicBezTo>
                  <a:cubicBezTo>
                    <a:pt x="234" y="627"/>
                    <a:pt x="232" y="627"/>
                    <a:pt x="232" y="627"/>
                  </a:cubicBezTo>
                  <a:cubicBezTo>
                    <a:pt x="231" y="628"/>
                    <a:pt x="232" y="630"/>
                    <a:pt x="232" y="631"/>
                  </a:cubicBezTo>
                  <a:cubicBezTo>
                    <a:pt x="232" y="631"/>
                    <a:pt x="230" y="630"/>
                    <a:pt x="230" y="631"/>
                  </a:cubicBezTo>
                  <a:cubicBezTo>
                    <a:pt x="229" y="631"/>
                    <a:pt x="230" y="633"/>
                    <a:pt x="230" y="633"/>
                  </a:cubicBezTo>
                  <a:cubicBezTo>
                    <a:pt x="229" y="633"/>
                    <a:pt x="228" y="633"/>
                    <a:pt x="227" y="633"/>
                  </a:cubicBezTo>
                  <a:cubicBezTo>
                    <a:pt x="227" y="634"/>
                    <a:pt x="225" y="636"/>
                    <a:pt x="225" y="637"/>
                  </a:cubicBezTo>
                  <a:cubicBezTo>
                    <a:pt x="225" y="638"/>
                    <a:pt x="223" y="637"/>
                    <a:pt x="222" y="638"/>
                  </a:cubicBezTo>
                  <a:cubicBezTo>
                    <a:pt x="222" y="638"/>
                    <a:pt x="223" y="640"/>
                    <a:pt x="222" y="640"/>
                  </a:cubicBezTo>
                  <a:cubicBezTo>
                    <a:pt x="222" y="640"/>
                    <a:pt x="221" y="640"/>
                    <a:pt x="220" y="640"/>
                  </a:cubicBezTo>
                  <a:cubicBezTo>
                    <a:pt x="219" y="641"/>
                    <a:pt x="219" y="642"/>
                    <a:pt x="218" y="642"/>
                  </a:cubicBezTo>
                  <a:cubicBezTo>
                    <a:pt x="217" y="643"/>
                    <a:pt x="216" y="645"/>
                    <a:pt x="215" y="645"/>
                  </a:cubicBezTo>
                  <a:cubicBezTo>
                    <a:pt x="215" y="645"/>
                    <a:pt x="212" y="646"/>
                    <a:pt x="212" y="646"/>
                  </a:cubicBezTo>
                  <a:cubicBezTo>
                    <a:pt x="211" y="645"/>
                    <a:pt x="211" y="645"/>
                    <a:pt x="210" y="646"/>
                  </a:cubicBezTo>
                  <a:cubicBezTo>
                    <a:pt x="208" y="647"/>
                    <a:pt x="207" y="647"/>
                    <a:pt x="205" y="647"/>
                  </a:cubicBezTo>
                  <a:cubicBezTo>
                    <a:pt x="204" y="647"/>
                    <a:pt x="196" y="650"/>
                    <a:pt x="194" y="647"/>
                  </a:cubicBezTo>
                  <a:cubicBezTo>
                    <a:pt x="193" y="647"/>
                    <a:pt x="194" y="649"/>
                    <a:pt x="194" y="648"/>
                  </a:cubicBezTo>
                  <a:cubicBezTo>
                    <a:pt x="192" y="651"/>
                    <a:pt x="190" y="649"/>
                    <a:pt x="186" y="649"/>
                  </a:cubicBezTo>
                  <a:cubicBezTo>
                    <a:pt x="185" y="650"/>
                    <a:pt x="185" y="651"/>
                    <a:pt x="186" y="651"/>
                  </a:cubicBezTo>
                  <a:cubicBezTo>
                    <a:pt x="185" y="652"/>
                    <a:pt x="179" y="649"/>
                    <a:pt x="175" y="649"/>
                  </a:cubicBezTo>
                  <a:cubicBezTo>
                    <a:pt x="175" y="644"/>
                    <a:pt x="170" y="641"/>
                    <a:pt x="173" y="635"/>
                  </a:cubicBezTo>
                  <a:cubicBezTo>
                    <a:pt x="170" y="633"/>
                    <a:pt x="168" y="631"/>
                    <a:pt x="168" y="626"/>
                  </a:cubicBezTo>
                  <a:cubicBezTo>
                    <a:pt x="165" y="630"/>
                    <a:pt x="168" y="628"/>
                    <a:pt x="166" y="622"/>
                  </a:cubicBezTo>
                  <a:cubicBezTo>
                    <a:pt x="164" y="617"/>
                    <a:pt x="157" y="613"/>
                    <a:pt x="159" y="606"/>
                  </a:cubicBezTo>
                  <a:cubicBezTo>
                    <a:pt x="158" y="605"/>
                    <a:pt x="158" y="608"/>
                    <a:pt x="158" y="608"/>
                  </a:cubicBezTo>
                  <a:cubicBezTo>
                    <a:pt x="155" y="608"/>
                    <a:pt x="158" y="600"/>
                    <a:pt x="155" y="604"/>
                  </a:cubicBezTo>
                  <a:cubicBezTo>
                    <a:pt x="153" y="602"/>
                    <a:pt x="154" y="598"/>
                    <a:pt x="154" y="595"/>
                  </a:cubicBezTo>
                  <a:cubicBezTo>
                    <a:pt x="155" y="592"/>
                    <a:pt x="155" y="589"/>
                    <a:pt x="153" y="585"/>
                  </a:cubicBezTo>
                  <a:cubicBezTo>
                    <a:pt x="154" y="583"/>
                    <a:pt x="150" y="584"/>
                    <a:pt x="150" y="584"/>
                  </a:cubicBezTo>
                  <a:cubicBezTo>
                    <a:pt x="149" y="583"/>
                    <a:pt x="153" y="580"/>
                    <a:pt x="147" y="581"/>
                  </a:cubicBezTo>
                  <a:cubicBezTo>
                    <a:pt x="147" y="581"/>
                    <a:pt x="148" y="578"/>
                    <a:pt x="147" y="578"/>
                  </a:cubicBezTo>
                  <a:cubicBezTo>
                    <a:pt x="147" y="577"/>
                    <a:pt x="145" y="578"/>
                    <a:pt x="145" y="578"/>
                  </a:cubicBezTo>
                  <a:cubicBezTo>
                    <a:pt x="145" y="577"/>
                    <a:pt x="148" y="573"/>
                    <a:pt x="144" y="574"/>
                  </a:cubicBezTo>
                  <a:cubicBezTo>
                    <a:pt x="143" y="572"/>
                    <a:pt x="145" y="572"/>
                    <a:pt x="145" y="569"/>
                  </a:cubicBezTo>
                  <a:cubicBezTo>
                    <a:pt x="143" y="569"/>
                    <a:pt x="145" y="564"/>
                    <a:pt x="141" y="565"/>
                  </a:cubicBezTo>
                  <a:cubicBezTo>
                    <a:pt x="141" y="554"/>
                    <a:pt x="142" y="550"/>
                    <a:pt x="147" y="543"/>
                  </a:cubicBezTo>
                  <a:cubicBezTo>
                    <a:pt x="147" y="542"/>
                    <a:pt x="149" y="537"/>
                    <a:pt x="146" y="538"/>
                  </a:cubicBezTo>
                  <a:cubicBezTo>
                    <a:pt x="146" y="536"/>
                    <a:pt x="149" y="537"/>
                    <a:pt x="150" y="536"/>
                  </a:cubicBezTo>
                  <a:cubicBezTo>
                    <a:pt x="150" y="536"/>
                    <a:pt x="149" y="534"/>
                    <a:pt x="151" y="534"/>
                  </a:cubicBezTo>
                  <a:cubicBezTo>
                    <a:pt x="150" y="532"/>
                    <a:pt x="150" y="521"/>
                    <a:pt x="148" y="525"/>
                  </a:cubicBezTo>
                  <a:cubicBezTo>
                    <a:pt x="146" y="522"/>
                    <a:pt x="147" y="520"/>
                    <a:pt x="147" y="518"/>
                  </a:cubicBezTo>
                  <a:cubicBezTo>
                    <a:pt x="147" y="515"/>
                    <a:pt x="148" y="512"/>
                    <a:pt x="147" y="509"/>
                  </a:cubicBezTo>
                  <a:cubicBezTo>
                    <a:pt x="147" y="508"/>
                    <a:pt x="145" y="509"/>
                    <a:pt x="145" y="508"/>
                  </a:cubicBezTo>
                  <a:cubicBezTo>
                    <a:pt x="145" y="508"/>
                    <a:pt x="146" y="507"/>
                    <a:pt x="146" y="506"/>
                  </a:cubicBezTo>
                  <a:cubicBezTo>
                    <a:pt x="146" y="506"/>
                    <a:pt x="145" y="505"/>
                    <a:pt x="145" y="505"/>
                  </a:cubicBezTo>
                  <a:cubicBezTo>
                    <a:pt x="145" y="502"/>
                    <a:pt x="144" y="502"/>
                    <a:pt x="142" y="501"/>
                  </a:cubicBezTo>
                  <a:cubicBezTo>
                    <a:pt x="142" y="501"/>
                    <a:pt x="143" y="499"/>
                    <a:pt x="142" y="499"/>
                  </a:cubicBezTo>
                  <a:cubicBezTo>
                    <a:pt x="142" y="499"/>
                    <a:pt x="139" y="499"/>
                    <a:pt x="140" y="498"/>
                  </a:cubicBezTo>
                  <a:cubicBezTo>
                    <a:pt x="140" y="498"/>
                    <a:pt x="141" y="498"/>
                    <a:pt x="141" y="498"/>
                  </a:cubicBezTo>
                  <a:cubicBezTo>
                    <a:pt x="140" y="495"/>
                    <a:pt x="138" y="495"/>
                    <a:pt x="135" y="493"/>
                  </a:cubicBezTo>
                  <a:cubicBezTo>
                    <a:pt x="135" y="492"/>
                    <a:pt x="136" y="492"/>
                    <a:pt x="134" y="492"/>
                  </a:cubicBezTo>
                  <a:cubicBezTo>
                    <a:pt x="133" y="492"/>
                    <a:pt x="133" y="488"/>
                    <a:pt x="131" y="489"/>
                  </a:cubicBezTo>
                  <a:cubicBezTo>
                    <a:pt x="128" y="479"/>
                    <a:pt x="131" y="471"/>
                    <a:pt x="131" y="460"/>
                  </a:cubicBezTo>
                  <a:cubicBezTo>
                    <a:pt x="130" y="458"/>
                    <a:pt x="127" y="462"/>
                    <a:pt x="128" y="456"/>
                  </a:cubicBezTo>
                  <a:cubicBezTo>
                    <a:pt x="121" y="457"/>
                    <a:pt x="116" y="456"/>
                    <a:pt x="112" y="454"/>
                  </a:cubicBezTo>
                  <a:cubicBezTo>
                    <a:pt x="113" y="448"/>
                    <a:pt x="108" y="454"/>
                    <a:pt x="109" y="448"/>
                  </a:cubicBezTo>
                  <a:cubicBezTo>
                    <a:pt x="104" y="447"/>
                    <a:pt x="103" y="445"/>
                    <a:pt x="97" y="447"/>
                  </a:cubicBezTo>
                  <a:cubicBezTo>
                    <a:pt x="95" y="447"/>
                    <a:pt x="94" y="448"/>
                    <a:pt x="92" y="448"/>
                  </a:cubicBezTo>
                  <a:cubicBezTo>
                    <a:pt x="91" y="448"/>
                    <a:pt x="88" y="450"/>
                    <a:pt x="85" y="449"/>
                  </a:cubicBezTo>
                  <a:cubicBezTo>
                    <a:pt x="87" y="452"/>
                    <a:pt x="88" y="450"/>
                    <a:pt x="82" y="452"/>
                  </a:cubicBezTo>
                  <a:cubicBezTo>
                    <a:pt x="78" y="452"/>
                    <a:pt x="76" y="454"/>
                    <a:pt x="69" y="454"/>
                  </a:cubicBezTo>
                  <a:cubicBezTo>
                    <a:pt x="68" y="454"/>
                    <a:pt x="67" y="453"/>
                    <a:pt x="66" y="453"/>
                  </a:cubicBezTo>
                  <a:cubicBezTo>
                    <a:pt x="58" y="452"/>
                    <a:pt x="50" y="457"/>
                    <a:pt x="44" y="455"/>
                  </a:cubicBezTo>
                  <a:cubicBezTo>
                    <a:pt x="44" y="451"/>
                    <a:pt x="39" y="452"/>
                    <a:pt x="38" y="452"/>
                  </a:cubicBezTo>
                  <a:cubicBezTo>
                    <a:pt x="37" y="451"/>
                    <a:pt x="38" y="450"/>
                    <a:pt x="38" y="449"/>
                  </a:cubicBezTo>
                  <a:cubicBezTo>
                    <a:pt x="37" y="449"/>
                    <a:pt x="35" y="450"/>
                    <a:pt x="34" y="449"/>
                  </a:cubicBezTo>
                  <a:cubicBezTo>
                    <a:pt x="34" y="449"/>
                    <a:pt x="35" y="447"/>
                    <a:pt x="34" y="447"/>
                  </a:cubicBezTo>
                  <a:cubicBezTo>
                    <a:pt x="33" y="446"/>
                    <a:pt x="32" y="447"/>
                    <a:pt x="32" y="446"/>
                  </a:cubicBezTo>
                  <a:cubicBezTo>
                    <a:pt x="32" y="446"/>
                    <a:pt x="30" y="444"/>
                    <a:pt x="29" y="443"/>
                  </a:cubicBezTo>
                  <a:cubicBezTo>
                    <a:pt x="29" y="443"/>
                    <a:pt x="30" y="442"/>
                    <a:pt x="28" y="442"/>
                  </a:cubicBezTo>
                  <a:cubicBezTo>
                    <a:pt x="27" y="442"/>
                    <a:pt x="27" y="441"/>
                    <a:pt x="27" y="440"/>
                  </a:cubicBezTo>
                  <a:cubicBezTo>
                    <a:pt x="27" y="438"/>
                    <a:pt x="25" y="440"/>
                    <a:pt x="25" y="439"/>
                  </a:cubicBezTo>
                  <a:cubicBezTo>
                    <a:pt x="24" y="438"/>
                    <a:pt x="25" y="437"/>
                    <a:pt x="25" y="436"/>
                  </a:cubicBezTo>
                  <a:cubicBezTo>
                    <a:pt x="24" y="435"/>
                    <a:pt x="22" y="437"/>
                    <a:pt x="22" y="435"/>
                  </a:cubicBezTo>
                  <a:cubicBezTo>
                    <a:pt x="22" y="435"/>
                    <a:pt x="23" y="433"/>
                    <a:pt x="24" y="434"/>
                  </a:cubicBezTo>
                  <a:cubicBezTo>
                    <a:pt x="22" y="430"/>
                    <a:pt x="17" y="431"/>
                    <a:pt x="18" y="427"/>
                  </a:cubicBezTo>
                  <a:cubicBezTo>
                    <a:pt x="12" y="429"/>
                    <a:pt x="15" y="422"/>
                    <a:pt x="9" y="423"/>
                  </a:cubicBezTo>
                  <a:cubicBezTo>
                    <a:pt x="10" y="422"/>
                    <a:pt x="11" y="421"/>
                    <a:pt x="11" y="420"/>
                  </a:cubicBezTo>
                  <a:cubicBezTo>
                    <a:pt x="10" y="418"/>
                    <a:pt x="8" y="419"/>
                    <a:pt x="6" y="419"/>
                  </a:cubicBezTo>
                  <a:cubicBezTo>
                    <a:pt x="7" y="417"/>
                    <a:pt x="4" y="416"/>
                    <a:pt x="4" y="415"/>
                  </a:cubicBezTo>
                  <a:cubicBezTo>
                    <a:pt x="3" y="413"/>
                    <a:pt x="5" y="413"/>
                    <a:pt x="4" y="410"/>
                  </a:cubicBezTo>
                  <a:cubicBezTo>
                    <a:pt x="3" y="410"/>
                    <a:pt x="2" y="411"/>
                    <a:pt x="2" y="409"/>
                  </a:cubicBezTo>
                  <a:cubicBezTo>
                    <a:pt x="2" y="408"/>
                    <a:pt x="1" y="405"/>
                    <a:pt x="0" y="405"/>
                  </a:cubicBezTo>
                  <a:cubicBezTo>
                    <a:pt x="0" y="403"/>
                    <a:pt x="3" y="404"/>
                    <a:pt x="4" y="403"/>
                  </a:cubicBezTo>
                  <a:cubicBezTo>
                    <a:pt x="4" y="403"/>
                    <a:pt x="4" y="399"/>
                    <a:pt x="6" y="400"/>
                  </a:cubicBezTo>
                  <a:cubicBezTo>
                    <a:pt x="6" y="393"/>
                    <a:pt x="6" y="387"/>
                    <a:pt x="6" y="380"/>
                  </a:cubicBezTo>
                  <a:cubicBezTo>
                    <a:pt x="6" y="378"/>
                    <a:pt x="4" y="379"/>
                    <a:pt x="4" y="379"/>
                  </a:cubicBezTo>
                  <a:cubicBezTo>
                    <a:pt x="3" y="378"/>
                    <a:pt x="5" y="377"/>
                    <a:pt x="5" y="376"/>
                  </a:cubicBezTo>
                  <a:cubicBezTo>
                    <a:pt x="5" y="374"/>
                    <a:pt x="3" y="374"/>
                    <a:pt x="4" y="372"/>
                  </a:cubicBezTo>
                  <a:cubicBezTo>
                    <a:pt x="8" y="377"/>
                    <a:pt x="4" y="363"/>
                    <a:pt x="8" y="368"/>
                  </a:cubicBezTo>
                  <a:cubicBezTo>
                    <a:pt x="9" y="367"/>
                    <a:pt x="8" y="363"/>
                    <a:pt x="9" y="361"/>
                  </a:cubicBezTo>
                  <a:cubicBezTo>
                    <a:pt x="10" y="361"/>
                    <a:pt x="12" y="361"/>
                    <a:pt x="12" y="361"/>
                  </a:cubicBezTo>
                  <a:cubicBezTo>
                    <a:pt x="12" y="360"/>
                    <a:pt x="10" y="359"/>
                    <a:pt x="11" y="357"/>
                  </a:cubicBezTo>
                  <a:cubicBezTo>
                    <a:pt x="15" y="356"/>
                    <a:pt x="14" y="350"/>
                    <a:pt x="19" y="349"/>
                  </a:cubicBezTo>
                  <a:cubicBezTo>
                    <a:pt x="19" y="345"/>
                    <a:pt x="23" y="345"/>
                    <a:pt x="22" y="341"/>
                  </a:cubicBezTo>
                  <a:cubicBezTo>
                    <a:pt x="24" y="341"/>
                    <a:pt x="25" y="340"/>
                    <a:pt x="25" y="339"/>
                  </a:cubicBezTo>
                  <a:cubicBezTo>
                    <a:pt x="32" y="338"/>
                    <a:pt x="37" y="336"/>
                    <a:pt x="36" y="327"/>
                  </a:cubicBezTo>
                  <a:cubicBezTo>
                    <a:pt x="41" y="328"/>
                    <a:pt x="37" y="320"/>
                    <a:pt x="41" y="321"/>
                  </a:cubicBezTo>
                  <a:cubicBezTo>
                    <a:pt x="41" y="319"/>
                    <a:pt x="41" y="316"/>
                    <a:pt x="41" y="314"/>
                  </a:cubicBezTo>
                  <a:cubicBezTo>
                    <a:pt x="43" y="314"/>
                    <a:pt x="44" y="312"/>
                    <a:pt x="46" y="313"/>
                  </a:cubicBezTo>
                  <a:cubicBezTo>
                    <a:pt x="48" y="310"/>
                    <a:pt x="50" y="309"/>
                    <a:pt x="52" y="306"/>
                  </a:cubicBezTo>
                  <a:cubicBezTo>
                    <a:pt x="52" y="305"/>
                    <a:pt x="53" y="306"/>
                    <a:pt x="53" y="304"/>
                  </a:cubicBezTo>
                  <a:cubicBezTo>
                    <a:pt x="53" y="303"/>
                    <a:pt x="56" y="303"/>
                    <a:pt x="55" y="301"/>
                  </a:cubicBezTo>
                  <a:cubicBezTo>
                    <a:pt x="61" y="302"/>
                    <a:pt x="61" y="298"/>
                    <a:pt x="66" y="299"/>
                  </a:cubicBezTo>
                  <a:cubicBezTo>
                    <a:pt x="64" y="303"/>
                    <a:pt x="71" y="299"/>
                    <a:pt x="69" y="303"/>
                  </a:cubicBezTo>
                  <a:cubicBezTo>
                    <a:pt x="72" y="301"/>
                    <a:pt x="81" y="305"/>
                    <a:pt x="81" y="300"/>
                  </a:cubicBezTo>
                  <a:cubicBezTo>
                    <a:pt x="87" y="299"/>
                    <a:pt x="92" y="298"/>
                    <a:pt x="94" y="294"/>
                  </a:cubicBezTo>
                  <a:cubicBezTo>
                    <a:pt x="96" y="294"/>
                    <a:pt x="98" y="294"/>
                    <a:pt x="98" y="293"/>
                  </a:cubicBezTo>
                  <a:cubicBezTo>
                    <a:pt x="100" y="293"/>
                    <a:pt x="100" y="294"/>
                    <a:pt x="102" y="294"/>
                  </a:cubicBezTo>
                  <a:cubicBezTo>
                    <a:pt x="105" y="294"/>
                    <a:pt x="107" y="293"/>
                    <a:pt x="109" y="293"/>
                  </a:cubicBezTo>
                  <a:cubicBezTo>
                    <a:pt x="109" y="293"/>
                    <a:pt x="110" y="294"/>
                    <a:pt x="111" y="294"/>
                  </a:cubicBezTo>
                  <a:cubicBezTo>
                    <a:pt x="113" y="294"/>
                    <a:pt x="118" y="296"/>
                    <a:pt x="124" y="295"/>
                  </a:cubicBezTo>
                  <a:cubicBezTo>
                    <a:pt x="126" y="295"/>
                    <a:pt x="129" y="291"/>
                    <a:pt x="132" y="294"/>
                  </a:cubicBezTo>
                  <a:cubicBezTo>
                    <a:pt x="134" y="296"/>
                    <a:pt x="133" y="294"/>
                    <a:pt x="137" y="294"/>
                  </a:cubicBezTo>
                  <a:cubicBezTo>
                    <a:pt x="137" y="295"/>
                    <a:pt x="138" y="295"/>
                    <a:pt x="138" y="296"/>
                  </a:cubicBezTo>
                  <a:cubicBezTo>
                    <a:pt x="138" y="297"/>
                    <a:pt x="135" y="297"/>
                    <a:pt x="135" y="297"/>
                  </a:cubicBezTo>
                  <a:cubicBezTo>
                    <a:pt x="135" y="299"/>
                    <a:pt x="136" y="298"/>
                    <a:pt x="137" y="299"/>
                  </a:cubicBezTo>
                  <a:cubicBezTo>
                    <a:pt x="137" y="300"/>
                    <a:pt x="135" y="300"/>
                    <a:pt x="135" y="300"/>
                  </a:cubicBezTo>
                  <a:cubicBezTo>
                    <a:pt x="136" y="301"/>
                    <a:pt x="137" y="301"/>
                    <a:pt x="137" y="302"/>
                  </a:cubicBezTo>
                  <a:cubicBezTo>
                    <a:pt x="136" y="305"/>
                    <a:pt x="135" y="307"/>
                    <a:pt x="138" y="312"/>
                  </a:cubicBezTo>
                  <a:cubicBezTo>
                    <a:pt x="138" y="314"/>
                    <a:pt x="140" y="310"/>
                    <a:pt x="141" y="313"/>
                  </a:cubicBezTo>
                  <a:cubicBezTo>
                    <a:pt x="141" y="314"/>
                    <a:pt x="143" y="313"/>
                    <a:pt x="144" y="314"/>
                  </a:cubicBezTo>
                  <a:cubicBezTo>
                    <a:pt x="144" y="314"/>
                    <a:pt x="143" y="316"/>
                    <a:pt x="144" y="316"/>
                  </a:cubicBezTo>
                  <a:cubicBezTo>
                    <a:pt x="145" y="317"/>
                    <a:pt x="147" y="315"/>
                    <a:pt x="147" y="317"/>
                  </a:cubicBezTo>
                  <a:cubicBezTo>
                    <a:pt x="151" y="316"/>
                    <a:pt x="154" y="321"/>
                    <a:pt x="155" y="317"/>
                  </a:cubicBezTo>
                  <a:cubicBezTo>
                    <a:pt x="157" y="317"/>
                    <a:pt x="156" y="319"/>
                    <a:pt x="157" y="320"/>
                  </a:cubicBezTo>
                  <a:cubicBezTo>
                    <a:pt x="158" y="321"/>
                    <a:pt x="160" y="320"/>
                    <a:pt x="162" y="321"/>
                  </a:cubicBezTo>
                  <a:cubicBezTo>
                    <a:pt x="163" y="321"/>
                    <a:pt x="163" y="323"/>
                    <a:pt x="164" y="323"/>
                  </a:cubicBezTo>
                  <a:cubicBezTo>
                    <a:pt x="164" y="324"/>
                    <a:pt x="166" y="323"/>
                    <a:pt x="166" y="323"/>
                  </a:cubicBezTo>
                  <a:cubicBezTo>
                    <a:pt x="167" y="325"/>
                    <a:pt x="168" y="324"/>
                    <a:pt x="170" y="325"/>
                  </a:cubicBezTo>
                  <a:cubicBezTo>
                    <a:pt x="170" y="325"/>
                    <a:pt x="170" y="327"/>
                    <a:pt x="171" y="327"/>
                  </a:cubicBezTo>
                  <a:cubicBezTo>
                    <a:pt x="171" y="327"/>
                    <a:pt x="173" y="326"/>
                    <a:pt x="174" y="326"/>
                  </a:cubicBezTo>
                  <a:cubicBezTo>
                    <a:pt x="174" y="326"/>
                    <a:pt x="175" y="327"/>
                    <a:pt x="175" y="327"/>
                  </a:cubicBezTo>
                  <a:cubicBezTo>
                    <a:pt x="176" y="327"/>
                    <a:pt x="177" y="327"/>
                    <a:pt x="178" y="327"/>
                  </a:cubicBezTo>
                  <a:cubicBezTo>
                    <a:pt x="178" y="326"/>
                    <a:pt x="180" y="325"/>
                    <a:pt x="180" y="325"/>
                  </a:cubicBezTo>
                  <a:cubicBezTo>
                    <a:pt x="180" y="325"/>
                    <a:pt x="182" y="324"/>
                    <a:pt x="181" y="323"/>
                  </a:cubicBezTo>
                  <a:cubicBezTo>
                    <a:pt x="178" y="321"/>
                    <a:pt x="185" y="322"/>
                    <a:pt x="185" y="317"/>
                  </a:cubicBezTo>
                  <a:cubicBezTo>
                    <a:pt x="188" y="318"/>
                    <a:pt x="188" y="315"/>
                    <a:pt x="192" y="316"/>
                  </a:cubicBezTo>
                  <a:cubicBezTo>
                    <a:pt x="193" y="316"/>
                    <a:pt x="193" y="317"/>
                    <a:pt x="193" y="317"/>
                  </a:cubicBezTo>
                  <a:cubicBezTo>
                    <a:pt x="194" y="318"/>
                    <a:pt x="196" y="317"/>
                    <a:pt x="198" y="317"/>
                  </a:cubicBezTo>
                  <a:cubicBezTo>
                    <a:pt x="198" y="318"/>
                    <a:pt x="200" y="320"/>
                    <a:pt x="200" y="320"/>
                  </a:cubicBezTo>
                  <a:cubicBezTo>
                    <a:pt x="201" y="320"/>
                    <a:pt x="202" y="318"/>
                    <a:pt x="204" y="319"/>
                  </a:cubicBezTo>
                  <a:cubicBezTo>
                    <a:pt x="204" y="319"/>
                    <a:pt x="204" y="321"/>
                    <a:pt x="204" y="321"/>
                  </a:cubicBezTo>
                  <a:cubicBezTo>
                    <a:pt x="205" y="321"/>
                    <a:pt x="206" y="319"/>
                    <a:pt x="208" y="320"/>
                  </a:cubicBezTo>
                  <a:cubicBezTo>
                    <a:pt x="209" y="321"/>
                    <a:pt x="206" y="321"/>
                    <a:pt x="206" y="321"/>
                  </a:cubicBezTo>
                  <a:cubicBezTo>
                    <a:pt x="207" y="323"/>
                    <a:pt x="214" y="323"/>
                    <a:pt x="218" y="323"/>
                  </a:cubicBezTo>
                  <a:cubicBezTo>
                    <a:pt x="217" y="328"/>
                    <a:pt x="227" y="326"/>
                    <a:pt x="230" y="323"/>
                  </a:cubicBezTo>
                  <a:cubicBezTo>
                    <a:pt x="230" y="324"/>
                    <a:pt x="235" y="322"/>
                    <a:pt x="237" y="323"/>
                  </a:cubicBezTo>
                  <a:cubicBezTo>
                    <a:pt x="238" y="325"/>
                    <a:pt x="237" y="323"/>
                    <a:pt x="239" y="323"/>
                  </a:cubicBezTo>
                  <a:cubicBezTo>
                    <a:pt x="241" y="324"/>
                    <a:pt x="243" y="325"/>
                    <a:pt x="245" y="325"/>
                  </a:cubicBezTo>
                  <a:cubicBezTo>
                    <a:pt x="247" y="324"/>
                    <a:pt x="248" y="322"/>
                    <a:pt x="251" y="322"/>
                  </a:cubicBezTo>
                  <a:cubicBezTo>
                    <a:pt x="252" y="320"/>
                    <a:pt x="251" y="316"/>
                    <a:pt x="254" y="315"/>
                  </a:cubicBezTo>
                  <a:cubicBezTo>
                    <a:pt x="254" y="313"/>
                    <a:pt x="253" y="313"/>
                    <a:pt x="253" y="310"/>
                  </a:cubicBezTo>
                  <a:cubicBezTo>
                    <a:pt x="257" y="311"/>
                    <a:pt x="257" y="303"/>
                    <a:pt x="260" y="307"/>
                  </a:cubicBezTo>
                  <a:cubicBezTo>
                    <a:pt x="261" y="302"/>
                    <a:pt x="259" y="301"/>
                    <a:pt x="255" y="301"/>
                  </a:cubicBezTo>
                  <a:cubicBezTo>
                    <a:pt x="256" y="300"/>
                    <a:pt x="257" y="298"/>
                    <a:pt x="257" y="296"/>
                  </a:cubicBezTo>
                  <a:cubicBezTo>
                    <a:pt x="255" y="293"/>
                    <a:pt x="249" y="295"/>
                    <a:pt x="247" y="292"/>
                  </a:cubicBezTo>
                  <a:cubicBezTo>
                    <a:pt x="245" y="293"/>
                    <a:pt x="241" y="293"/>
                    <a:pt x="240" y="295"/>
                  </a:cubicBezTo>
                  <a:cubicBezTo>
                    <a:pt x="239" y="295"/>
                    <a:pt x="240" y="293"/>
                    <a:pt x="239" y="293"/>
                  </a:cubicBezTo>
                  <a:cubicBezTo>
                    <a:pt x="237" y="292"/>
                    <a:pt x="233" y="294"/>
                    <a:pt x="231" y="293"/>
                  </a:cubicBezTo>
                  <a:cubicBezTo>
                    <a:pt x="230" y="293"/>
                    <a:pt x="230" y="295"/>
                    <a:pt x="227" y="295"/>
                  </a:cubicBezTo>
                  <a:cubicBezTo>
                    <a:pt x="224" y="295"/>
                    <a:pt x="225" y="291"/>
                    <a:pt x="219" y="292"/>
                  </a:cubicBezTo>
                  <a:cubicBezTo>
                    <a:pt x="219" y="289"/>
                    <a:pt x="218" y="289"/>
                    <a:pt x="218" y="287"/>
                  </a:cubicBezTo>
                  <a:cubicBezTo>
                    <a:pt x="216" y="287"/>
                    <a:pt x="216" y="287"/>
                    <a:pt x="215" y="286"/>
                  </a:cubicBezTo>
                  <a:cubicBezTo>
                    <a:pt x="215" y="284"/>
                    <a:pt x="213" y="283"/>
                    <a:pt x="211" y="283"/>
                  </a:cubicBezTo>
                  <a:cubicBezTo>
                    <a:pt x="213" y="280"/>
                    <a:pt x="212" y="273"/>
                    <a:pt x="211" y="270"/>
                  </a:cubicBezTo>
                  <a:cubicBezTo>
                    <a:pt x="208" y="272"/>
                    <a:pt x="204" y="268"/>
                    <a:pt x="204" y="274"/>
                  </a:cubicBezTo>
                  <a:cubicBezTo>
                    <a:pt x="200" y="272"/>
                    <a:pt x="200" y="275"/>
                    <a:pt x="197" y="273"/>
                  </a:cubicBezTo>
                  <a:cubicBezTo>
                    <a:pt x="197" y="274"/>
                    <a:pt x="196" y="275"/>
                    <a:pt x="195" y="275"/>
                  </a:cubicBezTo>
                  <a:cubicBezTo>
                    <a:pt x="196" y="276"/>
                    <a:pt x="197" y="276"/>
                    <a:pt x="198" y="277"/>
                  </a:cubicBezTo>
                  <a:cubicBezTo>
                    <a:pt x="199" y="278"/>
                    <a:pt x="198" y="280"/>
                    <a:pt x="200" y="280"/>
                  </a:cubicBezTo>
                  <a:cubicBezTo>
                    <a:pt x="199" y="284"/>
                    <a:pt x="199" y="282"/>
                    <a:pt x="201" y="284"/>
                  </a:cubicBezTo>
                  <a:cubicBezTo>
                    <a:pt x="202" y="287"/>
                    <a:pt x="200" y="286"/>
                    <a:pt x="199" y="287"/>
                  </a:cubicBezTo>
                  <a:cubicBezTo>
                    <a:pt x="199" y="287"/>
                    <a:pt x="197" y="291"/>
                    <a:pt x="197" y="290"/>
                  </a:cubicBezTo>
                  <a:cubicBezTo>
                    <a:pt x="194" y="288"/>
                    <a:pt x="197" y="293"/>
                    <a:pt x="192" y="293"/>
                  </a:cubicBezTo>
                  <a:cubicBezTo>
                    <a:pt x="191" y="292"/>
                    <a:pt x="191" y="291"/>
                    <a:pt x="190" y="290"/>
                  </a:cubicBezTo>
                  <a:cubicBezTo>
                    <a:pt x="189" y="288"/>
                    <a:pt x="190" y="288"/>
                    <a:pt x="192" y="288"/>
                  </a:cubicBezTo>
                  <a:cubicBezTo>
                    <a:pt x="190" y="286"/>
                    <a:pt x="187" y="285"/>
                    <a:pt x="190" y="282"/>
                  </a:cubicBezTo>
                  <a:cubicBezTo>
                    <a:pt x="188" y="282"/>
                    <a:pt x="186" y="283"/>
                    <a:pt x="185" y="282"/>
                  </a:cubicBezTo>
                  <a:cubicBezTo>
                    <a:pt x="184" y="281"/>
                    <a:pt x="187" y="281"/>
                    <a:pt x="187" y="281"/>
                  </a:cubicBezTo>
                  <a:cubicBezTo>
                    <a:pt x="187" y="281"/>
                    <a:pt x="184" y="278"/>
                    <a:pt x="181" y="276"/>
                  </a:cubicBezTo>
                  <a:cubicBezTo>
                    <a:pt x="182" y="271"/>
                    <a:pt x="179" y="269"/>
                    <a:pt x="179" y="264"/>
                  </a:cubicBezTo>
                  <a:cubicBezTo>
                    <a:pt x="179" y="263"/>
                    <a:pt x="176" y="264"/>
                    <a:pt x="175" y="263"/>
                  </a:cubicBezTo>
                  <a:cubicBezTo>
                    <a:pt x="175" y="263"/>
                    <a:pt x="177" y="261"/>
                    <a:pt x="177" y="261"/>
                  </a:cubicBezTo>
                  <a:cubicBezTo>
                    <a:pt x="174" y="259"/>
                    <a:pt x="174" y="261"/>
                    <a:pt x="172" y="260"/>
                  </a:cubicBezTo>
                  <a:cubicBezTo>
                    <a:pt x="172" y="260"/>
                    <a:pt x="173" y="258"/>
                    <a:pt x="173" y="257"/>
                  </a:cubicBezTo>
                  <a:cubicBezTo>
                    <a:pt x="173" y="256"/>
                    <a:pt x="171" y="259"/>
                    <a:pt x="172" y="259"/>
                  </a:cubicBezTo>
                  <a:cubicBezTo>
                    <a:pt x="171" y="259"/>
                    <a:pt x="171" y="257"/>
                    <a:pt x="171" y="256"/>
                  </a:cubicBezTo>
                  <a:cubicBezTo>
                    <a:pt x="166" y="257"/>
                    <a:pt x="166" y="253"/>
                    <a:pt x="161" y="254"/>
                  </a:cubicBezTo>
                  <a:cubicBezTo>
                    <a:pt x="161" y="252"/>
                    <a:pt x="160" y="252"/>
                    <a:pt x="159" y="252"/>
                  </a:cubicBezTo>
                  <a:cubicBezTo>
                    <a:pt x="159" y="251"/>
                    <a:pt x="159" y="250"/>
                    <a:pt x="159" y="249"/>
                  </a:cubicBezTo>
                  <a:cubicBezTo>
                    <a:pt x="159" y="249"/>
                    <a:pt x="157" y="250"/>
                    <a:pt x="157" y="249"/>
                  </a:cubicBezTo>
                  <a:cubicBezTo>
                    <a:pt x="156" y="249"/>
                    <a:pt x="156" y="244"/>
                    <a:pt x="155" y="246"/>
                  </a:cubicBezTo>
                  <a:cubicBezTo>
                    <a:pt x="155" y="247"/>
                    <a:pt x="154" y="246"/>
                    <a:pt x="153" y="244"/>
                  </a:cubicBezTo>
                  <a:cubicBezTo>
                    <a:pt x="153" y="244"/>
                    <a:pt x="152" y="243"/>
                    <a:pt x="152" y="242"/>
                  </a:cubicBezTo>
                  <a:cubicBezTo>
                    <a:pt x="147" y="242"/>
                    <a:pt x="149" y="243"/>
                    <a:pt x="145" y="242"/>
                  </a:cubicBezTo>
                  <a:cubicBezTo>
                    <a:pt x="144" y="242"/>
                    <a:pt x="144" y="244"/>
                    <a:pt x="142" y="244"/>
                  </a:cubicBezTo>
                  <a:cubicBezTo>
                    <a:pt x="141" y="248"/>
                    <a:pt x="145" y="247"/>
                    <a:pt x="145" y="249"/>
                  </a:cubicBezTo>
                  <a:cubicBezTo>
                    <a:pt x="145" y="250"/>
                    <a:pt x="147" y="252"/>
                    <a:pt x="147" y="253"/>
                  </a:cubicBezTo>
                  <a:cubicBezTo>
                    <a:pt x="148" y="253"/>
                    <a:pt x="148" y="254"/>
                    <a:pt x="150" y="254"/>
                  </a:cubicBezTo>
                  <a:cubicBezTo>
                    <a:pt x="148" y="257"/>
                    <a:pt x="152" y="257"/>
                    <a:pt x="153" y="259"/>
                  </a:cubicBezTo>
                  <a:cubicBezTo>
                    <a:pt x="153" y="259"/>
                    <a:pt x="154" y="263"/>
                    <a:pt x="155" y="262"/>
                  </a:cubicBezTo>
                  <a:cubicBezTo>
                    <a:pt x="157" y="260"/>
                    <a:pt x="155" y="262"/>
                    <a:pt x="157" y="263"/>
                  </a:cubicBezTo>
                  <a:cubicBezTo>
                    <a:pt x="158" y="264"/>
                    <a:pt x="161" y="264"/>
                    <a:pt x="161" y="267"/>
                  </a:cubicBezTo>
                  <a:cubicBezTo>
                    <a:pt x="163" y="266"/>
                    <a:pt x="163" y="268"/>
                    <a:pt x="164" y="268"/>
                  </a:cubicBezTo>
                  <a:cubicBezTo>
                    <a:pt x="164" y="268"/>
                    <a:pt x="165" y="267"/>
                    <a:pt x="165" y="267"/>
                  </a:cubicBezTo>
                  <a:cubicBezTo>
                    <a:pt x="166" y="267"/>
                    <a:pt x="167" y="270"/>
                    <a:pt x="167" y="268"/>
                  </a:cubicBezTo>
                  <a:cubicBezTo>
                    <a:pt x="170" y="268"/>
                    <a:pt x="167" y="273"/>
                    <a:pt x="171" y="272"/>
                  </a:cubicBezTo>
                  <a:cubicBezTo>
                    <a:pt x="171" y="274"/>
                    <a:pt x="166" y="272"/>
                    <a:pt x="164" y="273"/>
                  </a:cubicBezTo>
                  <a:cubicBezTo>
                    <a:pt x="164" y="274"/>
                    <a:pt x="165" y="274"/>
                    <a:pt x="166" y="275"/>
                  </a:cubicBezTo>
                  <a:cubicBezTo>
                    <a:pt x="167" y="277"/>
                    <a:pt x="164" y="281"/>
                    <a:pt x="166" y="281"/>
                  </a:cubicBezTo>
                  <a:cubicBezTo>
                    <a:pt x="165" y="283"/>
                    <a:pt x="162" y="283"/>
                    <a:pt x="160" y="283"/>
                  </a:cubicBezTo>
                  <a:cubicBezTo>
                    <a:pt x="162" y="283"/>
                    <a:pt x="160" y="279"/>
                    <a:pt x="162" y="279"/>
                  </a:cubicBezTo>
                  <a:cubicBezTo>
                    <a:pt x="161" y="278"/>
                    <a:pt x="162" y="275"/>
                    <a:pt x="160" y="275"/>
                  </a:cubicBezTo>
                  <a:cubicBezTo>
                    <a:pt x="158" y="275"/>
                    <a:pt x="161" y="273"/>
                    <a:pt x="158" y="272"/>
                  </a:cubicBezTo>
                  <a:cubicBezTo>
                    <a:pt x="156" y="271"/>
                    <a:pt x="154" y="271"/>
                    <a:pt x="154" y="268"/>
                  </a:cubicBezTo>
                  <a:cubicBezTo>
                    <a:pt x="149" y="269"/>
                    <a:pt x="149" y="266"/>
                    <a:pt x="145" y="266"/>
                  </a:cubicBezTo>
                  <a:cubicBezTo>
                    <a:pt x="144" y="263"/>
                    <a:pt x="142" y="261"/>
                    <a:pt x="140" y="259"/>
                  </a:cubicBezTo>
                  <a:cubicBezTo>
                    <a:pt x="140" y="258"/>
                    <a:pt x="139" y="259"/>
                    <a:pt x="139" y="257"/>
                  </a:cubicBezTo>
                  <a:cubicBezTo>
                    <a:pt x="139" y="256"/>
                    <a:pt x="137" y="257"/>
                    <a:pt x="137" y="256"/>
                  </a:cubicBezTo>
                  <a:cubicBezTo>
                    <a:pt x="136" y="256"/>
                    <a:pt x="137" y="254"/>
                    <a:pt x="137" y="254"/>
                  </a:cubicBezTo>
                  <a:cubicBezTo>
                    <a:pt x="135" y="253"/>
                    <a:pt x="133" y="255"/>
                    <a:pt x="132" y="254"/>
                  </a:cubicBezTo>
                  <a:cubicBezTo>
                    <a:pt x="131" y="253"/>
                    <a:pt x="134" y="252"/>
                    <a:pt x="134" y="253"/>
                  </a:cubicBezTo>
                  <a:cubicBezTo>
                    <a:pt x="133" y="250"/>
                    <a:pt x="126" y="250"/>
                    <a:pt x="122" y="252"/>
                  </a:cubicBezTo>
                  <a:cubicBezTo>
                    <a:pt x="122" y="252"/>
                    <a:pt x="125" y="253"/>
                    <a:pt x="125" y="253"/>
                  </a:cubicBezTo>
                  <a:cubicBezTo>
                    <a:pt x="124" y="254"/>
                    <a:pt x="123" y="253"/>
                    <a:pt x="121" y="254"/>
                  </a:cubicBezTo>
                  <a:cubicBezTo>
                    <a:pt x="119" y="255"/>
                    <a:pt x="119" y="259"/>
                    <a:pt x="117" y="259"/>
                  </a:cubicBezTo>
                  <a:cubicBezTo>
                    <a:pt x="112" y="258"/>
                    <a:pt x="111" y="254"/>
                    <a:pt x="105" y="255"/>
                  </a:cubicBezTo>
                  <a:cubicBezTo>
                    <a:pt x="103" y="256"/>
                    <a:pt x="104" y="259"/>
                    <a:pt x="100" y="257"/>
                  </a:cubicBezTo>
                  <a:cubicBezTo>
                    <a:pt x="100" y="260"/>
                    <a:pt x="100" y="263"/>
                    <a:pt x="100" y="266"/>
                  </a:cubicBezTo>
                  <a:cubicBezTo>
                    <a:pt x="96" y="267"/>
                    <a:pt x="89" y="266"/>
                    <a:pt x="91" y="273"/>
                  </a:cubicBezTo>
                  <a:cubicBezTo>
                    <a:pt x="83" y="271"/>
                    <a:pt x="89" y="277"/>
                    <a:pt x="82" y="277"/>
                  </a:cubicBezTo>
                  <a:cubicBezTo>
                    <a:pt x="82" y="279"/>
                    <a:pt x="86" y="282"/>
                    <a:pt x="84" y="282"/>
                  </a:cubicBezTo>
                  <a:cubicBezTo>
                    <a:pt x="83" y="286"/>
                    <a:pt x="81" y="282"/>
                    <a:pt x="79" y="286"/>
                  </a:cubicBezTo>
                  <a:cubicBezTo>
                    <a:pt x="79" y="287"/>
                    <a:pt x="79" y="288"/>
                    <a:pt x="80" y="288"/>
                  </a:cubicBezTo>
                  <a:cubicBezTo>
                    <a:pt x="80" y="291"/>
                    <a:pt x="76" y="289"/>
                    <a:pt x="74" y="289"/>
                  </a:cubicBezTo>
                  <a:cubicBezTo>
                    <a:pt x="73" y="289"/>
                    <a:pt x="73" y="292"/>
                    <a:pt x="72" y="293"/>
                  </a:cubicBezTo>
                  <a:cubicBezTo>
                    <a:pt x="68" y="295"/>
                    <a:pt x="62" y="292"/>
                    <a:pt x="59" y="296"/>
                  </a:cubicBezTo>
                  <a:cubicBezTo>
                    <a:pt x="57" y="295"/>
                    <a:pt x="57" y="293"/>
                    <a:pt x="55" y="292"/>
                  </a:cubicBezTo>
                  <a:cubicBezTo>
                    <a:pt x="50" y="291"/>
                    <a:pt x="44" y="293"/>
                    <a:pt x="42" y="292"/>
                  </a:cubicBezTo>
                  <a:cubicBezTo>
                    <a:pt x="43" y="287"/>
                    <a:pt x="45" y="282"/>
                    <a:pt x="41" y="280"/>
                  </a:cubicBezTo>
                  <a:cubicBezTo>
                    <a:pt x="40" y="278"/>
                    <a:pt x="43" y="277"/>
                    <a:pt x="44" y="275"/>
                  </a:cubicBezTo>
                  <a:cubicBezTo>
                    <a:pt x="44" y="272"/>
                    <a:pt x="42" y="268"/>
                    <a:pt x="45" y="266"/>
                  </a:cubicBezTo>
                  <a:cubicBezTo>
                    <a:pt x="44" y="263"/>
                    <a:pt x="44" y="259"/>
                    <a:pt x="41" y="259"/>
                  </a:cubicBezTo>
                  <a:cubicBezTo>
                    <a:pt x="42" y="257"/>
                    <a:pt x="44" y="257"/>
                    <a:pt x="44" y="255"/>
                  </a:cubicBezTo>
                  <a:cubicBezTo>
                    <a:pt x="47" y="256"/>
                    <a:pt x="54" y="253"/>
                    <a:pt x="53" y="257"/>
                  </a:cubicBezTo>
                  <a:cubicBezTo>
                    <a:pt x="56" y="255"/>
                    <a:pt x="67" y="260"/>
                    <a:pt x="69" y="257"/>
                  </a:cubicBezTo>
                  <a:cubicBezTo>
                    <a:pt x="70" y="256"/>
                    <a:pt x="70" y="257"/>
                    <a:pt x="72" y="257"/>
                  </a:cubicBezTo>
                  <a:cubicBezTo>
                    <a:pt x="71" y="257"/>
                    <a:pt x="72" y="256"/>
                    <a:pt x="73" y="256"/>
                  </a:cubicBezTo>
                  <a:cubicBezTo>
                    <a:pt x="73" y="256"/>
                    <a:pt x="73" y="257"/>
                    <a:pt x="73" y="257"/>
                  </a:cubicBezTo>
                  <a:cubicBezTo>
                    <a:pt x="76" y="256"/>
                    <a:pt x="78" y="255"/>
                    <a:pt x="79" y="252"/>
                  </a:cubicBezTo>
                  <a:cubicBezTo>
                    <a:pt x="79" y="250"/>
                    <a:pt x="82" y="244"/>
                    <a:pt x="79" y="241"/>
                  </a:cubicBezTo>
                  <a:cubicBezTo>
                    <a:pt x="77" y="239"/>
                    <a:pt x="80" y="239"/>
                    <a:pt x="78" y="236"/>
                  </a:cubicBezTo>
                  <a:cubicBezTo>
                    <a:pt x="77" y="235"/>
                    <a:pt x="76" y="235"/>
                    <a:pt x="74" y="235"/>
                  </a:cubicBezTo>
                  <a:cubicBezTo>
                    <a:pt x="75" y="234"/>
                    <a:pt x="75" y="233"/>
                    <a:pt x="75" y="231"/>
                  </a:cubicBezTo>
                  <a:cubicBezTo>
                    <a:pt x="74" y="231"/>
                    <a:pt x="73" y="233"/>
                    <a:pt x="73" y="233"/>
                  </a:cubicBezTo>
                  <a:cubicBezTo>
                    <a:pt x="71" y="232"/>
                    <a:pt x="73" y="231"/>
                    <a:pt x="72" y="230"/>
                  </a:cubicBezTo>
                  <a:cubicBezTo>
                    <a:pt x="71" y="230"/>
                    <a:pt x="67" y="230"/>
                    <a:pt x="66" y="229"/>
                  </a:cubicBezTo>
                  <a:cubicBezTo>
                    <a:pt x="65" y="229"/>
                    <a:pt x="66" y="228"/>
                    <a:pt x="65" y="228"/>
                  </a:cubicBezTo>
                  <a:cubicBezTo>
                    <a:pt x="63" y="228"/>
                    <a:pt x="63" y="228"/>
                    <a:pt x="62" y="227"/>
                  </a:cubicBezTo>
                  <a:cubicBezTo>
                    <a:pt x="61" y="223"/>
                    <a:pt x="65" y="226"/>
                    <a:pt x="65" y="226"/>
                  </a:cubicBezTo>
                  <a:cubicBezTo>
                    <a:pt x="68" y="224"/>
                    <a:pt x="71" y="222"/>
                    <a:pt x="78" y="223"/>
                  </a:cubicBezTo>
                  <a:cubicBezTo>
                    <a:pt x="78" y="221"/>
                    <a:pt x="77" y="221"/>
                    <a:pt x="75" y="221"/>
                  </a:cubicBezTo>
                  <a:cubicBezTo>
                    <a:pt x="76" y="218"/>
                    <a:pt x="80" y="221"/>
                    <a:pt x="82" y="221"/>
                  </a:cubicBezTo>
                  <a:cubicBezTo>
                    <a:pt x="83" y="221"/>
                    <a:pt x="86" y="218"/>
                    <a:pt x="86" y="221"/>
                  </a:cubicBezTo>
                  <a:cubicBezTo>
                    <a:pt x="88" y="219"/>
                    <a:pt x="89" y="215"/>
                    <a:pt x="93" y="215"/>
                  </a:cubicBezTo>
                  <a:cubicBezTo>
                    <a:pt x="91" y="211"/>
                    <a:pt x="96" y="213"/>
                    <a:pt x="95" y="209"/>
                  </a:cubicBezTo>
                  <a:cubicBezTo>
                    <a:pt x="98" y="209"/>
                    <a:pt x="100" y="209"/>
                    <a:pt x="102" y="209"/>
                  </a:cubicBezTo>
                  <a:cubicBezTo>
                    <a:pt x="102" y="208"/>
                    <a:pt x="101" y="208"/>
                    <a:pt x="100" y="208"/>
                  </a:cubicBezTo>
                  <a:cubicBezTo>
                    <a:pt x="101" y="206"/>
                    <a:pt x="104" y="207"/>
                    <a:pt x="102" y="203"/>
                  </a:cubicBezTo>
                  <a:cubicBezTo>
                    <a:pt x="106" y="203"/>
                    <a:pt x="105" y="205"/>
                    <a:pt x="107" y="203"/>
                  </a:cubicBezTo>
                  <a:cubicBezTo>
                    <a:pt x="104" y="197"/>
                    <a:pt x="109" y="200"/>
                    <a:pt x="109" y="194"/>
                  </a:cubicBezTo>
                  <a:cubicBezTo>
                    <a:pt x="111" y="194"/>
                    <a:pt x="113" y="194"/>
                    <a:pt x="114" y="194"/>
                  </a:cubicBezTo>
                  <a:cubicBezTo>
                    <a:pt x="116" y="193"/>
                    <a:pt x="116" y="192"/>
                    <a:pt x="117" y="191"/>
                  </a:cubicBezTo>
                  <a:cubicBezTo>
                    <a:pt x="118" y="191"/>
                    <a:pt x="117" y="193"/>
                    <a:pt x="118" y="193"/>
                  </a:cubicBezTo>
                  <a:cubicBezTo>
                    <a:pt x="119" y="193"/>
                    <a:pt x="119" y="191"/>
                    <a:pt x="119" y="191"/>
                  </a:cubicBezTo>
                  <a:cubicBezTo>
                    <a:pt x="120" y="191"/>
                    <a:pt x="122" y="192"/>
                    <a:pt x="124" y="191"/>
                  </a:cubicBezTo>
                  <a:cubicBezTo>
                    <a:pt x="125" y="191"/>
                    <a:pt x="126" y="188"/>
                    <a:pt x="128" y="189"/>
                  </a:cubicBezTo>
                  <a:cubicBezTo>
                    <a:pt x="128" y="186"/>
                    <a:pt x="124" y="187"/>
                    <a:pt x="125" y="183"/>
                  </a:cubicBezTo>
                  <a:cubicBezTo>
                    <a:pt x="128" y="183"/>
                    <a:pt x="126" y="182"/>
                    <a:pt x="126" y="177"/>
                  </a:cubicBezTo>
                  <a:cubicBezTo>
                    <a:pt x="126" y="174"/>
                    <a:pt x="128" y="172"/>
                    <a:pt x="127" y="169"/>
                  </a:cubicBezTo>
                  <a:cubicBezTo>
                    <a:pt x="129" y="169"/>
                    <a:pt x="130" y="169"/>
                    <a:pt x="132" y="169"/>
                  </a:cubicBezTo>
                  <a:cubicBezTo>
                    <a:pt x="135" y="169"/>
                    <a:pt x="129" y="166"/>
                    <a:pt x="134" y="167"/>
                  </a:cubicBezTo>
                  <a:cubicBezTo>
                    <a:pt x="134" y="168"/>
                    <a:pt x="136" y="168"/>
                    <a:pt x="137" y="168"/>
                  </a:cubicBezTo>
                  <a:cubicBezTo>
                    <a:pt x="135" y="171"/>
                    <a:pt x="135" y="168"/>
                    <a:pt x="135" y="171"/>
                  </a:cubicBezTo>
                  <a:cubicBezTo>
                    <a:pt x="136" y="174"/>
                    <a:pt x="135" y="175"/>
                    <a:pt x="138" y="175"/>
                  </a:cubicBezTo>
                  <a:cubicBezTo>
                    <a:pt x="138" y="177"/>
                    <a:pt x="138" y="178"/>
                    <a:pt x="137" y="179"/>
                  </a:cubicBezTo>
                  <a:cubicBezTo>
                    <a:pt x="136" y="181"/>
                    <a:pt x="142" y="177"/>
                    <a:pt x="144" y="180"/>
                  </a:cubicBezTo>
                  <a:cubicBezTo>
                    <a:pt x="143" y="183"/>
                    <a:pt x="136" y="180"/>
                    <a:pt x="135" y="184"/>
                  </a:cubicBezTo>
                  <a:cubicBezTo>
                    <a:pt x="134" y="187"/>
                    <a:pt x="138" y="187"/>
                    <a:pt x="139" y="188"/>
                  </a:cubicBezTo>
                  <a:cubicBezTo>
                    <a:pt x="140" y="189"/>
                    <a:pt x="140" y="191"/>
                    <a:pt x="142" y="190"/>
                  </a:cubicBezTo>
                  <a:cubicBezTo>
                    <a:pt x="141" y="188"/>
                    <a:pt x="138" y="188"/>
                    <a:pt x="144" y="188"/>
                  </a:cubicBezTo>
                  <a:cubicBezTo>
                    <a:pt x="145" y="188"/>
                    <a:pt x="147" y="188"/>
                    <a:pt x="148" y="188"/>
                  </a:cubicBezTo>
                  <a:cubicBezTo>
                    <a:pt x="150" y="188"/>
                    <a:pt x="151" y="189"/>
                    <a:pt x="153" y="189"/>
                  </a:cubicBezTo>
                  <a:cubicBezTo>
                    <a:pt x="156" y="189"/>
                    <a:pt x="157" y="187"/>
                    <a:pt x="160" y="188"/>
                  </a:cubicBezTo>
                  <a:cubicBezTo>
                    <a:pt x="160" y="188"/>
                    <a:pt x="164" y="190"/>
                    <a:pt x="166" y="188"/>
                  </a:cubicBezTo>
                  <a:cubicBezTo>
                    <a:pt x="166" y="188"/>
                    <a:pt x="166" y="187"/>
                    <a:pt x="166" y="187"/>
                  </a:cubicBezTo>
                  <a:cubicBezTo>
                    <a:pt x="169" y="186"/>
                    <a:pt x="173" y="187"/>
                    <a:pt x="174" y="184"/>
                  </a:cubicBezTo>
                  <a:cubicBezTo>
                    <a:pt x="179" y="189"/>
                    <a:pt x="182" y="180"/>
                    <a:pt x="185" y="183"/>
                  </a:cubicBezTo>
                  <a:cubicBezTo>
                    <a:pt x="185" y="182"/>
                    <a:pt x="185" y="180"/>
                    <a:pt x="185" y="179"/>
                  </a:cubicBezTo>
                  <a:cubicBezTo>
                    <a:pt x="187" y="179"/>
                    <a:pt x="187" y="178"/>
                    <a:pt x="187" y="176"/>
                  </a:cubicBezTo>
                  <a:cubicBezTo>
                    <a:pt x="187" y="176"/>
                    <a:pt x="188" y="173"/>
                    <a:pt x="188" y="173"/>
                  </a:cubicBezTo>
                  <a:cubicBezTo>
                    <a:pt x="190" y="172"/>
                    <a:pt x="188" y="172"/>
                    <a:pt x="188" y="169"/>
                  </a:cubicBezTo>
                  <a:cubicBezTo>
                    <a:pt x="191" y="169"/>
                    <a:pt x="193" y="169"/>
                    <a:pt x="193" y="167"/>
                  </a:cubicBezTo>
                  <a:cubicBezTo>
                    <a:pt x="194" y="167"/>
                    <a:pt x="194" y="168"/>
                    <a:pt x="194" y="169"/>
                  </a:cubicBezTo>
                  <a:cubicBezTo>
                    <a:pt x="195" y="168"/>
                    <a:pt x="197" y="168"/>
                    <a:pt x="199" y="168"/>
                  </a:cubicBezTo>
                  <a:cubicBezTo>
                    <a:pt x="200" y="168"/>
                    <a:pt x="200" y="166"/>
                    <a:pt x="201" y="166"/>
                  </a:cubicBezTo>
                  <a:cubicBezTo>
                    <a:pt x="202" y="163"/>
                    <a:pt x="201" y="161"/>
                    <a:pt x="199" y="161"/>
                  </a:cubicBezTo>
                  <a:cubicBezTo>
                    <a:pt x="200" y="160"/>
                    <a:pt x="200" y="158"/>
                    <a:pt x="200" y="156"/>
                  </a:cubicBezTo>
                  <a:cubicBezTo>
                    <a:pt x="203" y="157"/>
                    <a:pt x="204" y="156"/>
                    <a:pt x="204" y="154"/>
                  </a:cubicBezTo>
                  <a:cubicBezTo>
                    <a:pt x="207" y="157"/>
                    <a:pt x="207" y="152"/>
                    <a:pt x="212" y="154"/>
                  </a:cubicBezTo>
                  <a:cubicBezTo>
                    <a:pt x="212" y="154"/>
                    <a:pt x="213" y="155"/>
                    <a:pt x="213" y="155"/>
                  </a:cubicBezTo>
                  <a:cubicBezTo>
                    <a:pt x="214" y="155"/>
                    <a:pt x="214" y="154"/>
                    <a:pt x="215" y="154"/>
                  </a:cubicBezTo>
                  <a:cubicBezTo>
                    <a:pt x="216" y="154"/>
                    <a:pt x="218" y="155"/>
                    <a:pt x="218" y="155"/>
                  </a:cubicBezTo>
                  <a:cubicBezTo>
                    <a:pt x="219" y="155"/>
                    <a:pt x="218" y="153"/>
                    <a:pt x="219" y="153"/>
                  </a:cubicBezTo>
                  <a:cubicBezTo>
                    <a:pt x="220" y="152"/>
                    <a:pt x="221" y="153"/>
                    <a:pt x="221" y="153"/>
                  </a:cubicBezTo>
                  <a:cubicBezTo>
                    <a:pt x="223" y="151"/>
                    <a:pt x="223" y="149"/>
                    <a:pt x="226" y="150"/>
                  </a:cubicBezTo>
                  <a:cubicBezTo>
                    <a:pt x="224" y="149"/>
                    <a:pt x="226" y="144"/>
                    <a:pt x="222" y="144"/>
                  </a:cubicBezTo>
                  <a:cubicBezTo>
                    <a:pt x="220" y="143"/>
                    <a:pt x="221" y="147"/>
                    <a:pt x="220" y="147"/>
                  </a:cubicBezTo>
                  <a:cubicBezTo>
                    <a:pt x="219" y="147"/>
                    <a:pt x="219" y="145"/>
                    <a:pt x="218" y="146"/>
                  </a:cubicBezTo>
                  <a:cubicBezTo>
                    <a:pt x="217" y="146"/>
                    <a:pt x="216" y="147"/>
                    <a:pt x="217" y="147"/>
                  </a:cubicBezTo>
                  <a:cubicBezTo>
                    <a:pt x="216" y="147"/>
                    <a:pt x="215" y="145"/>
                    <a:pt x="214" y="146"/>
                  </a:cubicBezTo>
                  <a:cubicBezTo>
                    <a:pt x="212" y="146"/>
                    <a:pt x="211" y="148"/>
                    <a:pt x="208" y="147"/>
                  </a:cubicBezTo>
                  <a:cubicBezTo>
                    <a:pt x="207" y="147"/>
                    <a:pt x="207" y="148"/>
                    <a:pt x="207" y="149"/>
                  </a:cubicBezTo>
                  <a:cubicBezTo>
                    <a:pt x="202" y="148"/>
                    <a:pt x="197" y="149"/>
                    <a:pt x="193" y="148"/>
                  </a:cubicBezTo>
                  <a:cubicBezTo>
                    <a:pt x="193" y="148"/>
                    <a:pt x="193" y="146"/>
                    <a:pt x="193" y="146"/>
                  </a:cubicBezTo>
                  <a:cubicBezTo>
                    <a:pt x="192" y="145"/>
                    <a:pt x="189" y="146"/>
                    <a:pt x="188" y="144"/>
                  </a:cubicBezTo>
                  <a:cubicBezTo>
                    <a:pt x="191" y="138"/>
                    <a:pt x="189" y="134"/>
                    <a:pt x="188" y="127"/>
                  </a:cubicBezTo>
                  <a:cubicBezTo>
                    <a:pt x="191" y="126"/>
                    <a:pt x="196" y="122"/>
                    <a:pt x="198" y="124"/>
                  </a:cubicBezTo>
                  <a:cubicBezTo>
                    <a:pt x="200" y="123"/>
                    <a:pt x="197" y="123"/>
                    <a:pt x="199" y="120"/>
                  </a:cubicBezTo>
                  <a:cubicBezTo>
                    <a:pt x="203" y="120"/>
                    <a:pt x="203" y="113"/>
                    <a:pt x="204" y="111"/>
                  </a:cubicBezTo>
                  <a:cubicBezTo>
                    <a:pt x="204" y="111"/>
                    <a:pt x="206" y="112"/>
                    <a:pt x="206" y="111"/>
                  </a:cubicBezTo>
                  <a:cubicBezTo>
                    <a:pt x="206" y="109"/>
                    <a:pt x="202" y="108"/>
                    <a:pt x="204" y="106"/>
                  </a:cubicBezTo>
                  <a:cubicBezTo>
                    <a:pt x="202" y="107"/>
                    <a:pt x="199" y="105"/>
                    <a:pt x="197" y="106"/>
                  </a:cubicBezTo>
                  <a:cubicBezTo>
                    <a:pt x="194" y="106"/>
                    <a:pt x="191" y="108"/>
                    <a:pt x="188" y="108"/>
                  </a:cubicBezTo>
                  <a:cubicBezTo>
                    <a:pt x="187" y="106"/>
                    <a:pt x="186" y="115"/>
                    <a:pt x="187" y="113"/>
                  </a:cubicBezTo>
                  <a:cubicBezTo>
                    <a:pt x="186" y="115"/>
                    <a:pt x="185" y="112"/>
                    <a:pt x="185" y="113"/>
                  </a:cubicBezTo>
                  <a:cubicBezTo>
                    <a:pt x="184" y="114"/>
                    <a:pt x="185" y="116"/>
                    <a:pt x="185" y="117"/>
                  </a:cubicBezTo>
                  <a:cubicBezTo>
                    <a:pt x="185" y="118"/>
                    <a:pt x="182" y="120"/>
                    <a:pt x="180" y="122"/>
                  </a:cubicBezTo>
                  <a:cubicBezTo>
                    <a:pt x="177" y="126"/>
                    <a:pt x="177" y="128"/>
                    <a:pt x="172" y="128"/>
                  </a:cubicBezTo>
                  <a:cubicBezTo>
                    <a:pt x="172" y="130"/>
                    <a:pt x="174" y="131"/>
                    <a:pt x="172" y="131"/>
                  </a:cubicBezTo>
                  <a:cubicBezTo>
                    <a:pt x="170" y="132"/>
                    <a:pt x="172" y="133"/>
                    <a:pt x="171" y="134"/>
                  </a:cubicBezTo>
                  <a:cubicBezTo>
                    <a:pt x="170" y="134"/>
                    <a:pt x="169" y="133"/>
                    <a:pt x="168" y="134"/>
                  </a:cubicBezTo>
                  <a:cubicBezTo>
                    <a:pt x="168" y="134"/>
                    <a:pt x="169" y="136"/>
                    <a:pt x="168" y="136"/>
                  </a:cubicBezTo>
                  <a:cubicBezTo>
                    <a:pt x="168" y="136"/>
                    <a:pt x="167" y="136"/>
                    <a:pt x="167" y="136"/>
                  </a:cubicBezTo>
                  <a:cubicBezTo>
                    <a:pt x="166" y="138"/>
                    <a:pt x="168" y="141"/>
                    <a:pt x="166" y="141"/>
                  </a:cubicBezTo>
                  <a:cubicBezTo>
                    <a:pt x="167" y="142"/>
                    <a:pt x="169" y="143"/>
                    <a:pt x="167" y="143"/>
                  </a:cubicBezTo>
                  <a:cubicBezTo>
                    <a:pt x="169" y="145"/>
                    <a:pt x="170" y="147"/>
                    <a:pt x="173" y="147"/>
                  </a:cubicBezTo>
                  <a:cubicBezTo>
                    <a:pt x="173" y="149"/>
                    <a:pt x="174" y="150"/>
                    <a:pt x="175" y="150"/>
                  </a:cubicBezTo>
                  <a:cubicBezTo>
                    <a:pt x="175" y="151"/>
                    <a:pt x="174" y="151"/>
                    <a:pt x="173" y="153"/>
                  </a:cubicBezTo>
                  <a:cubicBezTo>
                    <a:pt x="172" y="154"/>
                    <a:pt x="173" y="155"/>
                    <a:pt x="172" y="156"/>
                  </a:cubicBezTo>
                  <a:cubicBezTo>
                    <a:pt x="171" y="157"/>
                    <a:pt x="169" y="157"/>
                    <a:pt x="167" y="157"/>
                  </a:cubicBezTo>
                  <a:cubicBezTo>
                    <a:pt x="167" y="162"/>
                    <a:pt x="163" y="164"/>
                    <a:pt x="164" y="170"/>
                  </a:cubicBezTo>
                  <a:cubicBezTo>
                    <a:pt x="159" y="169"/>
                    <a:pt x="160" y="176"/>
                    <a:pt x="157" y="176"/>
                  </a:cubicBezTo>
                  <a:cubicBezTo>
                    <a:pt x="156" y="176"/>
                    <a:pt x="156" y="176"/>
                    <a:pt x="155" y="176"/>
                  </a:cubicBezTo>
                  <a:cubicBezTo>
                    <a:pt x="154" y="177"/>
                    <a:pt x="155" y="178"/>
                    <a:pt x="154" y="179"/>
                  </a:cubicBezTo>
                  <a:cubicBezTo>
                    <a:pt x="152" y="179"/>
                    <a:pt x="150" y="177"/>
                    <a:pt x="148" y="180"/>
                  </a:cubicBezTo>
                  <a:cubicBezTo>
                    <a:pt x="146" y="180"/>
                    <a:pt x="148" y="175"/>
                    <a:pt x="147" y="173"/>
                  </a:cubicBezTo>
                  <a:cubicBezTo>
                    <a:pt x="146" y="172"/>
                    <a:pt x="146" y="169"/>
                    <a:pt x="145" y="169"/>
                  </a:cubicBezTo>
                  <a:cubicBezTo>
                    <a:pt x="142" y="169"/>
                    <a:pt x="146" y="166"/>
                    <a:pt x="141" y="166"/>
                  </a:cubicBezTo>
                  <a:cubicBezTo>
                    <a:pt x="143" y="163"/>
                    <a:pt x="139" y="162"/>
                    <a:pt x="139" y="161"/>
                  </a:cubicBezTo>
                  <a:cubicBezTo>
                    <a:pt x="139" y="160"/>
                    <a:pt x="140" y="160"/>
                    <a:pt x="140" y="158"/>
                  </a:cubicBezTo>
                  <a:cubicBezTo>
                    <a:pt x="140" y="155"/>
                    <a:pt x="137" y="154"/>
                    <a:pt x="134" y="151"/>
                  </a:cubicBezTo>
                  <a:cubicBezTo>
                    <a:pt x="131" y="153"/>
                    <a:pt x="132" y="158"/>
                    <a:pt x="126" y="157"/>
                  </a:cubicBezTo>
                  <a:cubicBezTo>
                    <a:pt x="126" y="158"/>
                    <a:pt x="127" y="158"/>
                    <a:pt x="128" y="158"/>
                  </a:cubicBezTo>
                  <a:cubicBezTo>
                    <a:pt x="128" y="160"/>
                    <a:pt x="127" y="159"/>
                    <a:pt x="126" y="160"/>
                  </a:cubicBezTo>
                  <a:cubicBezTo>
                    <a:pt x="124" y="160"/>
                    <a:pt x="125" y="164"/>
                    <a:pt x="122" y="163"/>
                  </a:cubicBezTo>
                  <a:cubicBezTo>
                    <a:pt x="117" y="164"/>
                    <a:pt x="119" y="158"/>
                    <a:pt x="113" y="160"/>
                  </a:cubicBezTo>
                  <a:cubicBezTo>
                    <a:pt x="113" y="159"/>
                    <a:pt x="114" y="159"/>
                    <a:pt x="115" y="158"/>
                  </a:cubicBezTo>
                  <a:cubicBezTo>
                    <a:pt x="117" y="155"/>
                    <a:pt x="112" y="153"/>
                    <a:pt x="115" y="151"/>
                  </a:cubicBezTo>
                  <a:cubicBezTo>
                    <a:pt x="115" y="150"/>
                    <a:pt x="113" y="150"/>
                    <a:pt x="112" y="149"/>
                  </a:cubicBezTo>
                  <a:cubicBezTo>
                    <a:pt x="111" y="148"/>
                    <a:pt x="113" y="147"/>
                    <a:pt x="113" y="147"/>
                  </a:cubicBezTo>
                  <a:cubicBezTo>
                    <a:pt x="113" y="145"/>
                    <a:pt x="111" y="145"/>
                    <a:pt x="111" y="144"/>
                  </a:cubicBezTo>
                  <a:cubicBezTo>
                    <a:pt x="111" y="143"/>
                    <a:pt x="112" y="136"/>
                    <a:pt x="111" y="141"/>
                  </a:cubicBezTo>
                  <a:cubicBezTo>
                    <a:pt x="109" y="140"/>
                    <a:pt x="110" y="138"/>
                    <a:pt x="112" y="138"/>
                  </a:cubicBezTo>
                  <a:cubicBezTo>
                    <a:pt x="110" y="134"/>
                    <a:pt x="116" y="133"/>
                    <a:pt x="113" y="133"/>
                  </a:cubicBezTo>
                  <a:cubicBezTo>
                    <a:pt x="113" y="131"/>
                    <a:pt x="116" y="132"/>
                    <a:pt x="117" y="130"/>
                  </a:cubicBezTo>
                  <a:cubicBezTo>
                    <a:pt x="117" y="129"/>
                    <a:pt x="118" y="130"/>
                    <a:pt x="118" y="130"/>
                  </a:cubicBezTo>
                  <a:cubicBezTo>
                    <a:pt x="119" y="130"/>
                    <a:pt x="119" y="128"/>
                    <a:pt x="120" y="128"/>
                  </a:cubicBezTo>
                  <a:cubicBezTo>
                    <a:pt x="121" y="128"/>
                    <a:pt x="121" y="126"/>
                    <a:pt x="121" y="124"/>
                  </a:cubicBezTo>
                  <a:cubicBezTo>
                    <a:pt x="124" y="125"/>
                    <a:pt x="125" y="124"/>
                    <a:pt x="125" y="122"/>
                  </a:cubicBezTo>
                  <a:cubicBezTo>
                    <a:pt x="128" y="121"/>
                    <a:pt x="126" y="126"/>
                    <a:pt x="131" y="124"/>
                  </a:cubicBezTo>
                  <a:cubicBezTo>
                    <a:pt x="131" y="123"/>
                    <a:pt x="129" y="123"/>
                    <a:pt x="128" y="123"/>
                  </a:cubicBezTo>
                  <a:cubicBezTo>
                    <a:pt x="132" y="120"/>
                    <a:pt x="135" y="122"/>
                    <a:pt x="138" y="118"/>
                  </a:cubicBezTo>
                  <a:cubicBezTo>
                    <a:pt x="138" y="118"/>
                    <a:pt x="137" y="117"/>
                    <a:pt x="138" y="116"/>
                  </a:cubicBezTo>
                  <a:cubicBezTo>
                    <a:pt x="138" y="116"/>
                    <a:pt x="140" y="117"/>
                    <a:pt x="140" y="116"/>
                  </a:cubicBezTo>
                  <a:cubicBezTo>
                    <a:pt x="141" y="115"/>
                    <a:pt x="140" y="113"/>
                    <a:pt x="140" y="113"/>
                  </a:cubicBezTo>
                  <a:cubicBezTo>
                    <a:pt x="140" y="112"/>
                    <a:pt x="143" y="111"/>
                    <a:pt x="144" y="110"/>
                  </a:cubicBezTo>
                  <a:cubicBezTo>
                    <a:pt x="144" y="109"/>
                    <a:pt x="143" y="107"/>
                    <a:pt x="144" y="106"/>
                  </a:cubicBezTo>
                  <a:cubicBezTo>
                    <a:pt x="144" y="105"/>
                    <a:pt x="145" y="107"/>
                    <a:pt x="146" y="107"/>
                  </a:cubicBezTo>
                  <a:cubicBezTo>
                    <a:pt x="145" y="107"/>
                    <a:pt x="148" y="101"/>
                    <a:pt x="147" y="101"/>
                  </a:cubicBezTo>
                  <a:cubicBezTo>
                    <a:pt x="150" y="104"/>
                    <a:pt x="150" y="99"/>
                    <a:pt x="153" y="98"/>
                  </a:cubicBezTo>
                  <a:cubicBezTo>
                    <a:pt x="153" y="96"/>
                    <a:pt x="155" y="95"/>
                    <a:pt x="153" y="95"/>
                  </a:cubicBezTo>
                  <a:cubicBezTo>
                    <a:pt x="153" y="93"/>
                    <a:pt x="156" y="94"/>
                    <a:pt x="157" y="91"/>
                  </a:cubicBezTo>
                  <a:cubicBezTo>
                    <a:pt x="157" y="90"/>
                    <a:pt x="159" y="90"/>
                    <a:pt x="160" y="90"/>
                  </a:cubicBezTo>
                  <a:cubicBezTo>
                    <a:pt x="160" y="89"/>
                    <a:pt x="160" y="88"/>
                    <a:pt x="159" y="88"/>
                  </a:cubicBezTo>
                  <a:cubicBezTo>
                    <a:pt x="162" y="85"/>
                    <a:pt x="164" y="85"/>
                    <a:pt x="167" y="84"/>
                  </a:cubicBezTo>
                  <a:cubicBezTo>
                    <a:pt x="169" y="83"/>
                    <a:pt x="167" y="83"/>
                    <a:pt x="168" y="80"/>
                  </a:cubicBezTo>
                  <a:cubicBezTo>
                    <a:pt x="169" y="79"/>
                    <a:pt x="172" y="78"/>
                    <a:pt x="172" y="76"/>
                  </a:cubicBezTo>
                  <a:cubicBezTo>
                    <a:pt x="172" y="73"/>
                    <a:pt x="175" y="77"/>
                    <a:pt x="175" y="73"/>
                  </a:cubicBezTo>
                  <a:cubicBezTo>
                    <a:pt x="180" y="71"/>
                    <a:pt x="185" y="75"/>
                    <a:pt x="185" y="68"/>
                  </a:cubicBezTo>
                  <a:cubicBezTo>
                    <a:pt x="187" y="69"/>
                    <a:pt x="192" y="67"/>
                    <a:pt x="195" y="69"/>
                  </a:cubicBezTo>
                  <a:cubicBezTo>
                    <a:pt x="197" y="68"/>
                    <a:pt x="197" y="67"/>
                    <a:pt x="198" y="65"/>
                  </a:cubicBezTo>
                  <a:cubicBezTo>
                    <a:pt x="201" y="64"/>
                    <a:pt x="204" y="69"/>
                    <a:pt x="204" y="64"/>
                  </a:cubicBezTo>
                  <a:cubicBezTo>
                    <a:pt x="206" y="65"/>
                    <a:pt x="206" y="67"/>
                    <a:pt x="208" y="68"/>
                  </a:cubicBezTo>
                  <a:cubicBezTo>
                    <a:pt x="210" y="67"/>
                    <a:pt x="209" y="64"/>
                    <a:pt x="213" y="65"/>
                  </a:cubicBezTo>
                  <a:cubicBezTo>
                    <a:pt x="213" y="67"/>
                    <a:pt x="212" y="68"/>
                    <a:pt x="212" y="69"/>
                  </a:cubicBezTo>
                  <a:cubicBezTo>
                    <a:pt x="213" y="70"/>
                    <a:pt x="218" y="64"/>
                    <a:pt x="221" y="67"/>
                  </a:cubicBezTo>
                  <a:cubicBezTo>
                    <a:pt x="223" y="68"/>
                    <a:pt x="222" y="66"/>
                    <a:pt x="224" y="67"/>
                  </a:cubicBezTo>
                  <a:cubicBezTo>
                    <a:pt x="226" y="67"/>
                    <a:pt x="229" y="69"/>
                    <a:pt x="232" y="68"/>
                  </a:cubicBezTo>
                  <a:cubicBezTo>
                    <a:pt x="231" y="68"/>
                    <a:pt x="233" y="71"/>
                    <a:pt x="232" y="71"/>
                  </a:cubicBezTo>
                  <a:cubicBezTo>
                    <a:pt x="232" y="72"/>
                    <a:pt x="230" y="71"/>
                    <a:pt x="230" y="71"/>
                  </a:cubicBezTo>
                  <a:cubicBezTo>
                    <a:pt x="229" y="72"/>
                    <a:pt x="230" y="74"/>
                    <a:pt x="227" y="74"/>
                  </a:cubicBezTo>
                  <a:cubicBezTo>
                    <a:pt x="229" y="77"/>
                    <a:pt x="236" y="74"/>
                    <a:pt x="239" y="74"/>
                  </a:cubicBezTo>
                  <a:cubicBezTo>
                    <a:pt x="241" y="73"/>
                    <a:pt x="241" y="76"/>
                    <a:pt x="241" y="76"/>
                  </a:cubicBezTo>
                  <a:cubicBezTo>
                    <a:pt x="242" y="77"/>
                    <a:pt x="245" y="75"/>
                    <a:pt x="245" y="77"/>
                  </a:cubicBezTo>
                  <a:cubicBezTo>
                    <a:pt x="253" y="75"/>
                    <a:pt x="255" y="82"/>
                    <a:pt x="260" y="80"/>
                  </a:cubicBezTo>
                  <a:cubicBezTo>
                    <a:pt x="259" y="83"/>
                    <a:pt x="264" y="81"/>
                    <a:pt x="264" y="84"/>
                  </a:cubicBezTo>
                  <a:cubicBezTo>
                    <a:pt x="267" y="84"/>
                    <a:pt x="272" y="84"/>
                    <a:pt x="268" y="87"/>
                  </a:cubicBezTo>
                  <a:cubicBezTo>
                    <a:pt x="271" y="87"/>
                    <a:pt x="273" y="87"/>
                    <a:pt x="275" y="88"/>
                  </a:cubicBezTo>
                  <a:cubicBezTo>
                    <a:pt x="276" y="88"/>
                    <a:pt x="275" y="90"/>
                    <a:pt x="275" y="90"/>
                  </a:cubicBezTo>
                  <a:cubicBezTo>
                    <a:pt x="276" y="91"/>
                    <a:pt x="278" y="90"/>
                    <a:pt x="279" y="90"/>
                  </a:cubicBezTo>
                  <a:cubicBezTo>
                    <a:pt x="280" y="95"/>
                    <a:pt x="280" y="96"/>
                    <a:pt x="279" y="101"/>
                  </a:cubicBezTo>
                  <a:cubicBezTo>
                    <a:pt x="277" y="98"/>
                    <a:pt x="275" y="102"/>
                    <a:pt x="272" y="102"/>
                  </a:cubicBezTo>
                  <a:cubicBezTo>
                    <a:pt x="269" y="102"/>
                    <a:pt x="264" y="99"/>
                    <a:pt x="261" y="102"/>
                  </a:cubicBezTo>
                  <a:cubicBezTo>
                    <a:pt x="260" y="102"/>
                    <a:pt x="261" y="100"/>
                    <a:pt x="260" y="100"/>
                  </a:cubicBezTo>
                  <a:cubicBezTo>
                    <a:pt x="259" y="99"/>
                    <a:pt x="258" y="101"/>
                    <a:pt x="258" y="101"/>
                  </a:cubicBezTo>
                  <a:cubicBezTo>
                    <a:pt x="257" y="101"/>
                    <a:pt x="256" y="98"/>
                    <a:pt x="255" y="98"/>
                  </a:cubicBezTo>
                  <a:cubicBezTo>
                    <a:pt x="254" y="98"/>
                    <a:pt x="250" y="102"/>
                    <a:pt x="251" y="97"/>
                  </a:cubicBezTo>
                  <a:cubicBezTo>
                    <a:pt x="247" y="99"/>
                    <a:pt x="248" y="97"/>
                    <a:pt x="244" y="97"/>
                  </a:cubicBezTo>
                  <a:cubicBezTo>
                    <a:pt x="243" y="99"/>
                    <a:pt x="245" y="100"/>
                    <a:pt x="246" y="100"/>
                  </a:cubicBezTo>
                  <a:cubicBezTo>
                    <a:pt x="248" y="99"/>
                    <a:pt x="248" y="101"/>
                    <a:pt x="250" y="101"/>
                  </a:cubicBezTo>
                  <a:cubicBezTo>
                    <a:pt x="247" y="103"/>
                    <a:pt x="250" y="102"/>
                    <a:pt x="251" y="103"/>
                  </a:cubicBezTo>
                  <a:cubicBezTo>
                    <a:pt x="251" y="104"/>
                    <a:pt x="250" y="105"/>
                    <a:pt x="251" y="106"/>
                  </a:cubicBezTo>
                  <a:cubicBezTo>
                    <a:pt x="251" y="106"/>
                    <a:pt x="253" y="107"/>
                    <a:pt x="253" y="108"/>
                  </a:cubicBezTo>
                  <a:cubicBezTo>
                    <a:pt x="253" y="109"/>
                    <a:pt x="256" y="112"/>
                    <a:pt x="255" y="116"/>
                  </a:cubicBezTo>
                  <a:cubicBezTo>
                    <a:pt x="256" y="120"/>
                    <a:pt x="263" y="117"/>
                    <a:pt x="264" y="121"/>
                  </a:cubicBezTo>
                  <a:cubicBezTo>
                    <a:pt x="265" y="120"/>
                    <a:pt x="265" y="118"/>
                    <a:pt x="267" y="118"/>
                  </a:cubicBezTo>
                  <a:cubicBezTo>
                    <a:pt x="267" y="115"/>
                    <a:pt x="262" y="116"/>
                    <a:pt x="260" y="114"/>
                  </a:cubicBezTo>
                  <a:cubicBezTo>
                    <a:pt x="259" y="109"/>
                    <a:pt x="267" y="112"/>
                    <a:pt x="270" y="111"/>
                  </a:cubicBezTo>
                  <a:cubicBezTo>
                    <a:pt x="269" y="114"/>
                    <a:pt x="275" y="111"/>
                    <a:pt x="273" y="115"/>
                  </a:cubicBezTo>
                  <a:cubicBezTo>
                    <a:pt x="276" y="116"/>
                    <a:pt x="278" y="111"/>
                    <a:pt x="278" y="116"/>
                  </a:cubicBezTo>
                  <a:cubicBezTo>
                    <a:pt x="281" y="115"/>
                    <a:pt x="278" y="110"/>
                    <a:pt x="275" y="110"/>
                  </a:cubicBezTo>
                  <a:cubicBezTo>
                    <a:pt x="276" y="108"/>
                    <a:pt x="279" y="107"/>
                    <a:pt x="281" y="107"/>
                  </a:cubicBezTo>
                  <a:cubicBezTo>
                    <a:pt x="283" y="105"/>
                    <a:pt x="283" y="102"/>
                    <a:pt x="285" y="101"/>
                  </a:cubicBezTo>
                  <a:cubicBezTo>
                    <a:pt x="290" y="100"/>
                    <a:pt x="292" y="102"/>
                    <a:pt x="296" y="103"/>
                  </a:cubicBezTo>
                  <a:cubicBezTo>
                    <a:pt x="297" y="103"/>
                    <a:pt x="296" y="101"/>
                    <a:pt x="298" y="101"/>
                  </a:cubicBezTo>
                  <a:cubicBezTo>
                    <a:pt x="298" y="99"/>
                    <a:pt x="297" y="98"/>
                    <a:pt x="296" y="97"/>
                  </a:cubicBezTo>
                  <a:cubicBezTo>
                    <a:pt x="297" y="93"/>
                    <a:pt x="297" y="89"/>
                    <a:pt x="297" y="84"/>
                  </a:cubicBezTo>
                  <a:cubicBezTo>
                    <a:pt x="300" y="84"/>
                    <a:pt x="304" y="84"/>
                    <a:pt x="306" y="86"/>
                  </a:cubicBezTo>
                  <a:cubicBezTo>
                    <a:pt x="307" y="86"/>
                    <a:pt x="310" y="86"/>
                    <a:pt x="310" y="89"/>
                  </a:cubicBezTo>
                  <a:cubicBezTo>
                    <a:pt x="307" y="89"/>
                    <a:pt x="305" y="89"/>
                    <a:pt x="303" y="89"/>
                  </a:cubicBezTo>
                  <a:cubicBezTo>
                    <a:pt x="303" y="90"/>
                    <a:pt x="303" y="91"/>
                    <a:pt x="303" y="93"/>
                  </a:cubicBezTo>
                  <a:cubicBezTo>
                    <a:pt x="305" y="96"/>
                    <a:pt x="306" y="92"/>
                    <a:pt x="308" y="94"/>
                  </a:cubicBezTo>
                  <a:cubicBezTo>
                    <a:pt x="310" y="94"/>
                    <a:pt x="305" y="95"/>
                    <a:pt x="305" y="95"/>
                  </a:cubicBezTo>
                  <a:cubicBezTo>
                    <a:pt x="304" y="97"/>
                    <a:pt x="308" y="95"/>
                    <a:pt x="310" y="97"/>
                  </a:cubicBezTo>
                  <a:cubicBezTo>
                    <a:pt x="312" y="96"/>
                    <a:pt x="314" y="95"/>
                    <a:pt x="315" y="93"/>
                  </a:cubicBezTo>
                  <a:cubicBezTo>
                    <a:pt x="316" y="92"/>
                    <a:pt x="317" y="92"/>
                    <a:pt x="317" y="90"/>
                  </a:cubicBezTo>
                  <a:cubicBezTo>
                    <a:pt x="322" y="92"/>
                    <a:pt x="321" y="87"/>
                    <a:pt x="326" y="88"/>
                  </a:cubicBezTo>
                  <a:cubicBezTo>
                    <a:pt x="328" y="87"/>
                    <a:pt x="329" y="86"/>
                    <a:pt x="328" y="84"/>
                  </a:cubicBezTo>
                  <a:cubicBezTo>
                    <a:pt x="330" y="84"/>
                    <a:pt x="332" y="83"/>
                    <a:pt x="332" y="82"/>
                  </a:cubicBezTo>
                  <a:cubicBezTo>
                    <a:pt x="337" y="86"/>
                    <a:pt x="340" y="80"/>
                    <a:pt x="345" y="80"/>
                  </a:cubicBezTo>
                  <a:cubicBezTo>
                    <a:pt x="345" y="81"/>
                    <a:pt x="345" y="83"/>
                    <a:pt x="345" y="84"/>
                  </a:cubicBezTo>
                  <a:cubicBezTo>
                    <a:pt x="349" y="85"/>
                    <a:pt x="353" y="84"/>
                    <a:pt x="356" y="83"/>
                  </a:cubicBezTo>
                  <a:cubicBezTo>
                    <a:pt x="356" y="83"/>
                    <a:pt x="358" y="83"/>
                    <a:pt x="358" y="83"/>
                  </a:cubicBezTo>
                  <a:cubicBezTo>
                    <a:pt x="358" y="83"/>
                    <a:pt x="358" y="82"/>
                    <a:pt x="358" y="82"/>
                  </a:cubicBezTo>
                  <a:cubicBezTo>
                    <a:pt x="360" y="81"/>
                    <a:pt x="364" y="82"/>
                    <a:pt x="364" y="78"/>
                  </a:cubicBezTo>
                  <a:cubicBezTo>
                    <a:pt x="367" y="80"/>
                    <a:pt x="371" y="80"/>
                    <a:pt x="373" y="83"/>
                  </a:cubicBezTo>
                  <a:cubicBezTo>
                    <a:pt x="375" y="82"/>
                    <a:pt x="376" y="81"/>
                    <a:pt x="377" y="80"/>
                  </a:cubicBezTo>
                  <a:cubicBezTo>
                    <a:pt x="377" y="78"/>
                    <a:pt x="372" y="77"/>
                    <a:pt x="376" y="76"/>
                  </a:cubicBezTo>
                  <a:cubicBezTo>
                    <a:pt x="374" y="73"/>
                    <a:pt x="368" y="74"/>
                    <a:pt x="370" y="68"/>
                  </a:cubicBezTo>
                  <a:cubicBezTo>
                    <a:pt x="372" y="69"/>
                    <a:pt x="372" y="71"/>
                    <a:pt x="376" y="71"/>
                  </a:cubicBezTo>
                  <a:cubicBezTo>
                    <a:pt x="377" y="72"/>
                    <a:pt x="379" y="75"/>
                    <a:pt x="383" y="74"/>
                  </a:cubicBezTo>
                  <a:cubicBezTo>
                    <a:pt x="383" y="74"/>
                    <a:pt x="384" y="73"/>
                    <a:pt x="384" y="73"/>
                  </a:cubicBezTo>
                  <a:cubicBezTo>
                    <a:pt x="385" y="72"/>
                    <a:pt x="386" y="75"/>
                    <a:pt x="386" y="73"/>
                  </a:cubicBezTo>
                  <a:cubicBezTo>
                    <a:pt x="388" y="72"/>
                    <a:pt x="388" y="75"/>
                    <a:pt x="389" y="75"/>
                  </a:cubicBezTo>
                  <a:cubicBezTo>
                    <a:pt x="390" y="76"/>
                    <a:pt x="393" y="74"/>
                    <a:pt x="392" y="77"/>
                  </a:cubicBezTo>
                  <a:cubicBezTo>
                    <a:pt x="396" y="76"/>
                    <a:pt x="397" y="78"/>
                    <a:pt x="401" y="76"/>
                  </a:cubicBezTo>
                  <a:cubicBezTo>
                    <a:pt x="400" y="80"/>
                    <a:pt x="405" y="77"/>
                    <a:pt x="404" y="81"/>
                  </a:cubicBezTo>
                  <a:cubicBezTo>
                    <a:pt x="406" y="81"/>
                    <a:pt x="407" y="82"/>
                    <a:pt x="407" y="83"/>
                  </a:cubicBezTo>
                  <a:cubicBezTo>
                    <a:pt x="411" y="83"/>
                    <a:pt x="412" y="85"/>
                    <a:pt x="416" y="84"/>
                  </a:cubicBezTo>
                  <a:cubicBezTo>
                    <a:pt x="418" y="77"/>
                    <a:pt x="409" y="81"/>
                    <a:pt x="411" y="74"/>
                  </a:cubicBezTo>
                  <a:cubicBezTo>
                    <a:pt x="410" y="72"/>
                    <a:pt x="409" y="74"/>
                    <a:pt x="407" y="74"/>
                  </a:cubicBezTo>
                  <a:cubicBezTo>
                    <a:pt x="407" y="71"/>
                    <a:pt x="409" y="70"/>
                    <a:pt x="409" y="67"/>
                  </a:cubicBezTo>
                  <a:cubicBezTo>
                    <a:pt x="409" y="65"/>
                    <a:pt x="407" y="66"/>
                    <a:pt x="406" y="65"/>
                  </a:cubicBezTo>
                  <a:cubicBezTo>
                    <a:pt x="406" y="65"/>
                    <a:pt x="408" y="63"/>
                    <a:pt x="406" y="63"/>
                  </a:cubicBezTo>
                  <a:cubicBezTo>
                    <a:pt x="406" y="61"/>
                    <a:pt x="409" y="62"/>
                    <a:pt x="409" y="58"/>
                  </a:cubicBezTo>
                  <a:cubicBezTo>
                    <a:pt x="411" y="58"/>
                    <a:pt x="410" y="55"/>
                    <a:pt x="413" y="56"/>
                  </a:cubicBezTo>
                  <a:cubicBezTo>
                    <a:pt x="413" y="54"/>
                    <a:pt x="414" y="52"/>
                    <a:pt x="417" y="53"/>
                  </a:cubicBezTo>
                  <a:cubicBezTo>
                    <a:pt x="416" y="47"/>
                    <a:pt x="421" y="49"/>
                    <a:pt x="420" y="44"/>
                  </a:cubicBezTo>
                  <a:cubicBezTo>
                    <a:pt x="426" y="43"/>
                    <a:pt x="428" y="46"/>
                    <a:pt x="432" y="47"/>
                  </a:cubicBezTo>
                  <a:cubicBezTo>
                    <a:pt x="432" y="48"/>
                    <a:pt x="432" y="50"/>
                    <a:pt x="433" y="50"/>
                  </a:cubicBezTo>
                  <a:cubicBezTo>
                    <a:pt x="433" y="52"/>
                    <a:pt x="431" y="51"/>
                    <a:pt x="430" y="51"/>
                  </a:cubicBezTo>
                  <a:cubicBezTo>
                    <a:pt x="430" y="56"/>
                    <a:pt x="432" y="58"/>
                    <a:pt x="430" y="62"/>
                  </a:cubicBezTo>
                  <a:cubicBezTo>
                    <a:pt x="431" y="63"/>
                    <a:pt x="431" y="64"/>
                    <a:pt x="432" y="64"/>
                  </a:cubicBezTo>
                  <a:cubicBezTo>
                    <a:pt x="433" y="65"/>
                    <a:pt x="433" y="66"/>
                    <a:pt x="434" y="65"/>
                  </a:cubicBezTo>
                  <a:cubicBezTo>
                    <a:pt x="432" y="68"/>
                    <a:pt x="434" y="74"/>
                    <a:pt x="432" y="77"/>
                  </a:cubicBezTo>
                  <a:cubicBezTo>
                    <a:pt x="431" y="81"/>
                    <a:pt x="435" y="80"/>
                    <a:pt x="436" y="82"/>
                  </a:cubicBezTo>
                  <a:cubicBezTo>
                    <a:pt x="435" y="91"/>
                    <a:pt x="430" y="97"/>
                    <a:pt x="423" y="100"/>
                  </a:cubicBezTo>
                  <a:cubicBezTo>
                    <a:pt x="423" y="102"/>
                    <a:pt x="428" y="100"/>
                    <a:pt x="429" y="102"/>
                  </a:cubicBezTo>
                  <a:cubicBezTo>
                    <a:pt x="431" y="102"/>
                    <a:pt x="431" y="98"/>
                    <a:pt x="434" y="98"/>
                  </a:cubicBezTo>
                  <a:cubicBezTo>
                    <a:pt x="434" y="99"/>
                    <a:pt x="433" y="100"/>
                    <a:pt x="433" y="102"/>
                  </a:cubicBezTo>
                  <a:cubicBezTo>
                    <a:pt x="435" y="102"/>
                    <a:pt x="434" y="100"/>
                    <a:pt x="436" y="100"/>
                  </a:cubicBezTo>
                  <a:cubicBezTo>
                    <a:pt x="437" y="100"/>
                    <a:pt x="436" y="98"/>
                    <a:pt x="437" y="97"/>
                  </a:cubicBezTo>
                  <a:cubicBezTo>
                    <a:pt x="437" y="97"/>
                    <a:pt x="439" y="98"/>
                    <a:pt x="439" y="97"/>
                  </a:cubicBezTo>
                  <a:cubicBezTo>
                    <a:pt x="440" y="96"/>
                    <a:pt x="439" y="95"/>
                    <a:pt x="439" y="94"/>
                  </a:cubicBezTo>
                  <a:cubicBezTo>
                    <a:pt x="440" y="94"/>
                    <a:pt x="441" y="94"/>
                    <a:pt x="443" y="94"/>
                  </a:cubicBezTo>
                  <a:cubicBezTo>
                    <a:pt x="441" y="90"/>
                    <a:pt x="446" y="87"/>
                    <a:pt x="443" y="84"/>
                  </a:cubicBezTo>
                  <a:cubicBezTo>
                    <a:pt x="443" y="83"/>
                    <a:pt x="445" y="84"/>
                    <a:pt x="445" y="82"/>
                  </a:cubicBezTo>
                  <a:cubicBezTo>
                    <a:pt x="445" y="81"/>
                    <a:pt x="444" y="81"/>
                    <a:pt x="443" y="81"/>
                  </a:cubicBezTo>
                  <a:cubicBezTo>
                    <a:pt x="442" y="78"/>
                    <a:pt x="447" y="80"/>
                    <a:pt x="449" y="80"/>
                  </a:cubicBezTo>
                  <a:cubicBezTo>
                    <a:pt x="447" y="79"/>
                    <a:pt x="448" y="75"/>
                    <a:pt x="445" y="76"/>
                  </a:cubicBezTo>
                  <a:cubicBezTo>
                    <a:pt x="442" y="78"/>
                    <a:pt x="441" y="73"/>
                    <a:pt x="440" y="76"/>
                  </a:cubicBezTo>
                  <a:cubicBezTo>
                    <a:pt x="438" y="74"/>
                    <a:pt x="439" y="72"/>
                    <a:pt x="439" y="69"/>
                  </a:cubicBezTo>
                  <a:cubicBezTo>
                    <a:pt x="439" y="69"/>
                    <a:pt x="441" y="69"/>
                    <a:pt x="441" y="69"/>
                  </a:cubicBezTo>
                  <a:cubicBezTo>
                    <a:pt x="442" y="68"/>
                    <a:pt x="441" y="64"/>
                    <a:pt x="441" y="63"/>
                  </a:cubicBezTo>
                  <a:cubicBezTo>
                    <a:pt x="442" y="61"/>
                    <a:pt x="440" y="63"/>
                    <a:pt x="440" y="63"/>
                  </a:cubicBezTo>
                  <a:cubicBezTo>
                    <a:pt x="438" y="61"/>
                    <a:pt x="439" y="59"/>
                    <a:pt x="438" y="56"/>
                  </a:cubicBezTo>
                  <a:cubicBezTo>
                    <a:pt x="443" y="58"/>
                    <a:pt x="441" y="53"/>
                    <a:pt x="444" y="53"/>
                  </a:cubicBezTo>
                  <a:cubicBezTo>
                    <a:pt x="444" y="51"/>
                    <a:pt x="444" y="49"/>
                    <a:pt x="444" y="47"/>
                  </a:cubicBezTo>
                  <a:cubicBezTo>
                    <a:pt x="448" y="45"/>
                    <a:pt x="446" y="50"/>
                    <a:pt x="446" y="53"/>
                  </a:cubicBezTo>
                  <a:cubicBezTo>
                    <a:pt x="446" y="54"/>
                    <a:pt x="449" y="52"/>
                    <a:pt x="449" y="54"/>
                  </a:cubicBezTo>
                  <a:cubicBezTo>
                    <a:pt x="449" y="54"/>
                    <a:pt x="447" y="55"/>
                    <a:pt x="447" y="55"/>
                  </a:cubicBezTo>
                  <a:cubicBezTo>
                    <a:pt x="448" y="58"/>
                    <a:pt x="451" y="59"/>
                    <a:pt x="454" y="61"/>
                  </a:cubicBezTo>
                  <a:cubicBezTo>
                    <a:pt x="457" y="61"/>
                    <a:pt x="454" y="57"/>
                    <a:pt x="453" y="57"/>
                  </a:cubicBezTo>
                  <a:cubicBezTo>
                    <a:pt x="455" y="55"/>
                    <a:pt x="458" y="55"/>
                    <a:pt x="462" y="55"/>
                  </a:cubicBezTo>
                  <a:cubicBezTo>
                    <a:pt x="461" y="54"/>
                    <a:pt x="459" y="54"/>
                    <a:pt x="458" y="54"/>
                  </a:cubicBezTo>
                  <a:cubicBezTo>
                    <a:pt x="459" y="50"/>
                    <a:pt x="456" y="51"/>
                    <a:pt x="457" y="48"/>
                  </a:cubicBezTo>
                  <a:cubicBezTo>
                    <a:pt x="458" y="51"/>
                    <a:pt x="465" y="47"/>
                    <a:pt x="464" y="51"/>
                  </a:cubicBezTo>
                  <a:cubicBezTo>
                    <a:pt x="465" y="52"/>
                    <a:pt x="466" y="50"/>
                    <a:pt x="466" y="50"/>
                  </a:cubicBezTo>
                  <a:cubicBezTo>
                    <a:pt x="468" y="51"/>
                    <a:pt x="466" y="52"/>
                    <a:pt x="467" y="53"/>
                  </a:cubicBezTo>
                  <a:cubicBezTo>
                    <a:pt x="468" y="53"/>
                    <a:pt x="469" y="52"/>
                    <a:pt x="470" y="53"/>
                  </a:cubicBezTo>
                  <a:cubicBezTo>
                    <a:pt x="472" y="55"/>
                    <a:pt x="476" y="52"/>
                    <a:pt x="473" y="56"/>
                  </a:cubicBezTo>
                  <a:cubicBezTo>
                    <a:pt x="475" y="56"/>
                    <a:pt x="477" y="56"/>
                    <a:pt x="479" y="56"/>
                  </a:cubicBezTo>
                  <a:cubicBezTo>
                    <a:pt x="479" y="55"/>
                    <a:pt x="474" y="54"/>
                    <a:pt x="478" y="53"/>
                  </a:cubicBezTo>
                  <a:cubicBezTo>
                    <a:pt x="477" y="51"/>
                    <a:pt x="476" y="51"/>
                    <a:pt x="474" y="50"/>
                  </a:cubicBezTo>
                  <a:cubicBezTo>
                    <a:pt x="474" y="44"/>
                    <a:pt x="474" y="44"/>
                    <a:pt x="474" y="37"/>
                  </a:cubicBezTo>
                  <a:cubicBezTo>
                    <a:pt x="481" y="37"/>
                    <a:pt x="489" y="38"/>
                    <a:pt x="494" y="37"/>
                  </a:cubicBezTo>
                  <a:cubicBezTo>
                    <a:pt x="497" y="37"/>
                    <a:pt x="495" y="34"/>
                    <a:pt x="498" y="36"/>
                  </a:cubicBezTo>
                  <a:cubicBezTo>
                    <a:pt x="502" y="34"/>
                    <a:pt x="499" y="31"/>
                    <a:pt x="500" y="28"/>
                  </a:cubicBezTo>
                  <a:cubicBezTo>
                    <a:pt x="503" y="28"/>
                    <a:pt x="505" y="28"/>
                    <a:pt x="506" y="27"/>
                  </a:cubicBezTo>
                  <a:cubicBezTo>
                    <a:pt x="508" y="24"/>
                    <a:pt x="511" y="23"/>
                    <a:pt x="513" y="21"/>
                  </a:cubicBezTo>
                  <a:cubicBezTo>
                    <a:pt x="525" y="19"/>
                    <a:pt x="538" y="18"/>
                    <a:pt x="547" y="14"/>
                  </a:cubicBezTo>
                  <a:cubicBezTo>
                    <a:pt x="549" y="12"/>
                    <a:pt x="550" y="16"/>
                    <a:pt x="550" y="16"/>
                  </a:cubicBezTo>
                  <a:cubicBezTo>
                    <a:pt x="550" y="16"/>
                    <a:pt x="552" y="13"/>
                    <a:pt x="551" y="13"/>
                  </a:cubicBezTo>
                  <a:cubicBezTo>
                    <a:pt x="553" y="13"/>
                    <a:pt x="551" y="15"/>
                    <a:pt x="552" y="16"/>
                  </a:cubicBezTo>
                  <a:cubicBezTo>
                    <a:pt x="553" y="17"/>
                    <a:pt x="555" y="16"/>
                    <a:pt x="555" y="17"/>
                  </a:cubicBezTo>
                  <a:cubicBezTo>
                    <a:pt x="556" y="17"/>
                    <a:pt x="554" y="15"/>
                    <a:pt x="556" y="15"/>
                  </a:cubicBezTo>
                  <a:cubicBezTo>
                    <a:pt x="558" y="14"/>
                    <a:pt x="562" y="15"/>
                    <a:pt x="562" y="11"/>
                  </a:cubicBezTo>
                  <a:cubicBezTo>
                    <a:pt x="564" y="12"/>
                    <a:pt x="565" y="11"/>
                    <a:pt x="565" y="9"/>
                  </a:cubicBezTo>
                  <a:cubicBezTo>
                    <a:pt x="567" y="9"/>
                    <a:pt x="567" y="11"/>
                    <a:pt x="569" y="11"/>
                  </a:cubicBezTo>
                  <a:cubicBezTo>
                    <a:pt x="572" y="11"/>
                    <a:pt x="571" y="7"/>
                    <a:pt x="571" y="4"/>
                  </a:cubicBezTo>
                  <a:cubicBezTo>
                    <a:pt x="577" y="2"/>
                    <a:pt x="582" y="0"/>
                    <a:pt x="591" y="1"/>
                  </a:cubicBezTo>
                  <a:cubicBezTo>
                    <a:pt x="590" y="2"/>
                    <a:pt x="590" y="3"/>
                    <a:pt x="590" y="5"/>
                  </a:cubicBezTo>
                  <a:cubicBezTo>
                    <a:pt x="592" y="8"/>
                    <a:pt x="597" y="8"/>
                    <a:pt x="599" y="5"/>
                  </a:cubicBezTo>
                  <a:cubicBezTo>
                    <a:pt x="601" y="6"/>
                    <a:pt x="600" y="7"/>
                    <a:pt x="599" y="7"/>
                  </a:cubicBezTo>
                  <a:close/>
                  <a:moveTo>
                    <a:pt x="882" y="150"/>
                  </a:moveTo>
                  <a:cubicBezTo>
                    <a:pt x="882" y="149"/>
                    <a:pt x="880" y="149"/>
                    <a:pt x="879" y="148"/>
                  </a:cubicBezTo>
                  <a:cubicBezTo>
                    <a:pt x="875" y="147"/>
                    <a:pt x="875" y="150"/>
                    <a:pt x="879" y="149"/>
                  </a:cubicBezTo>
                  <a:cubicBezTo>
                    <a:pt x="880" y="150"/>
                    <a:pt x="880" y="150"/>
                    <a:pt x="882" y="150"/>
                  </a:cubicBezTo>
                  <a:close/>
                  <a:moveTo>
                    <a:pt x="254" y="239"/>
                  </a:moveTo>
                  <a:cubicBezTo>
                    <a:pt x="253" y="242"/>
                    <a:pt x="258" y="240"/>
                    <a:pt x="257" y="244"/>
                  </a:cubicBezTo>
                  <a:cubicBezTo>
                    <a:pt x="259" y="245"/>
                    <a:pt x="260" y="243"/>
                    <a:pt x="260" y="244"/>
                  </a:cubicBezTo>
                  <a:cubicBezTo>
                    <a:pt x="260" y="246"/>
                    <a:pt x="260" y="245"/>
                    <a:pt x="259" y="246"/>
                  </a:cubicBezTo>
                  <a:cubicBezTo>
                    <a:pt x="257" y="246"/>
                    <a:pt x="252" y="248"/>
                    <a:pt x="251" y="248"/>
                  </a:cubicBezTo>
                  <a:cubicBezTo>
                    <a:pt x="248" y="247"/>
                    <a:pt x="247" y="245"/>
                    <a:pt x="245" y="243"/>
                  </a:cubicBezTo>
                  <a:cubicBezTo>
                    <a:pt x="245" y="241"/>
                    <a:pt x="248" y="243"/>
                    <a:pt x="248" y="241"/>
                  </a:cubicBezTo>
                  <a:cubicBezTo>
                    <a:pt x="246" y="239"/>
                    <a:pt x="245" y="238"/>
                    <a:pt x="241" y="240"/>
                  </a:cubicBezTo>
                  <a:cubicBezTo>
                    <a:pt x="240" y="238"/>
                    <a:pt x="239" y="236"/>
                    <a:pt x="235" y="236"/>
                  </a:cubicBezTo>
                  <a:cubicBezTo>
                    <a:pt x="234" y="236"/>
                    <a:pt x="235" y="238"/>
                    <a:pt x="234" y="239"/>
                  </a:cubicBezTo>
                  <a:cubicBezTo>
                    <a:pt x="234" y="239"/>
                    <a:pt x="232" y="239"/>
                    <a:pt x="231" y="240"/>
                  </a:cubicBezTo>
                  <a:cubicBezTo>
                    <a:pt x="230" y="241"/>
                    <a:pt x="229" y="244"/>
                    <a:pt x="226" y="243"/>
                  </a:cubicBezTo>
                  <a:cubicBezTo>
                    <a:pt x="228" y="247"/>
                    <a:pt x="224" y="249"/>
                    <a:pt x="224" y="249"/>
                  </a:cubicBezTo>
                  <a:cubicBezTo>
                    <a:pt x="223" y="252"/>
                    <a:pt x="223" y="254"/>
                    <a:pt x="222" y="257"/>
                  </a:cubicBezTo>
                  <a:cubicBezTo>
                    <a:pt x="221" y="257"/>
                    <a:pt x="221" y="256"/>
                    <a:pt x="220" y="256"/>
                  </a:cubicBezTo>
                  <a:cubicBezTo>
                    <a:pt x="219" y="260"/>
                    <a:pt x="223" y="262"/>
                    <a:pt x="220" y="264"/>
                  </a:cubicBezTo>
                  <a:cubicBezTo>
                    <a:pt x="222" y="263"/>
                    <a:pt x="222" y="266"/>
                    <a:pt x="222" y="267"/>
                  </a:cubicBezTo>
                  <a:cubicBezTo>
                    <a:pt x="223" y="267"/>
                    <a:pt x="224" y="267"/>
                    <a:pt x="225" y="267"/>
                  </a:cubicBezTo>
                  <a:cubicBezTo>
                    <a:pt x="228" y="267"/>
                    <a:pt x="228" y="270"/>
                    <a:pt x="230" y="268"/>
                  </a:cubicBezTo>
                  <a:cubicBezTo>
                    <a:pt x="230" y="268"/>
                    <a:pt x="232" y="268"/>
                    <a:pt x="232" y="268"/>
                  </a:cubicBezTo>
                  <a:cubicBezTo>
                    <a:pt x="236" y="267"/>
                    <a:pt x="235" y="267"/>
                    <a:pt x="237" y="266"/>
                  </a:cubicBezTo>
                  <a:cubicBezTo>
                    <a:pt x="239" y="265"/>
                    <a:pt x="239" y="267"/>
                    <a:pt x="241" y="267"/>
                  </a:cubicBezTo>
                  <a:cubicBezTo>
                    <a:pt x="242" y="266"/>
                    <a:pt x="241" y="265"/>
                    <a:pt x="243" y="264"/>
                  </a:cubicBezTo>
                  <a:cubicBezTo>
                    <a:pt x="245" y="264"/>
                    <a:pt x="251" y="264"/>
                    <a:pt x="253" y="264"/>
                  </a:cubicBezTo>
                  <a:cubicBezTo>
                    <a:pt x="255" y="265"/>
                    <a:pt x="256" y="266"/>
                    <a:pt x="258" y="267"/>
                  </a:cubicBezTo>
                  <a:cubicBezTo>
                    <a:pt x="259" y="267"/>
                    <a:pt x="259" y="266"/>
                    <a:pt x="260" y="266"/>
                  </a:cubicBezTo>
                  <a:cubicBezTo>
                    <a:pt x="260" y="266"/>
                    <a:pt x="261" y="267"/>
                    <a:pt x="261" y="267"/>
                  </a:cubicBezTo>
                  <a:cubicBezTo>
                    <a:pt x="265" y="268"/>
                    <a:pt x="265" y="268"/>
                    <a:pt x="267" y="268"/>
                  </a:cubicBezTo>
                  <a:cubicBezTo>
                    <a:pt x="272" y="268"/>
                    <a:pt x="278" y="267"/>
                    <a:pt x="284" y="268"/>
                  </a:cubicBezTo>
                  <a:cubicBezTo>
                    <a:pt x="283" y="265"/>
                    <a:pt x="284" y="263"/>
                    <a:pt x="285" y="262"/>
                  </a:cubicBezTo>
                  <a:cubicBezTo>
                    <a:pt x="281" y="257"/>
                    <a:pt x="278" y="251"/>
                    <a:pt x="270" y="250"/>
                  </a:cubicBezTo>
                  <a:cubicBezTo>
                    <a:pt x="270" y="248"/>
                    <a:pt x="268" y="248"/>
                    <a:pt x="267" y="247"/>
                  </a:cubicBezTo>
                  <a:cubicBezTo>
                    <a:pt x="267" y="245"/>
                    <a:pt x="267" y="244"/>
                    <a:pt x="266" y="243"/>
                  </a:cubicBezTo>
                  <a:cubicBezTo>
                    <a:pt x="267" y="240"/>
                    <a:pt x="270" y="240"/>
                    <a:pt x="270" y="235"/>
                  </a:cubicBezTo>
                  <a:cubicBezTo>
                    <a:pt x="263" y="234"/>
                    <a:pt x="259" y="237"/>
                    <a:pt x="254" y="239"/>
                  </a:cubicBezTo>
                  <a:close/>
                  <a:moveTo>
                    <a:pt x="336" y="293"/>
                  </a:moveTo>
                  <a:cubicBezTo>
                    <a:pt x="334" y="293"/>
                    <a:pt x="333" y="293"/>
                    <a:pt x="334" y="294"/>
                  </a:cubicBezTo>
                  <a:cubicBezTo>
                    <a:pt x="336" y="292"/>
                    <a:pt x="341" y="292"/>
                    <a:pt x="343" y="292"/>
                  </a:cubicBezTo>
                  <a:cubicBezTo>
                    <a:pt x="343" y="291"/>
                    <a:pt x="342" y="289"/>
                    <a:pt x="343" y="289"/>
                  </a:cubicBezTo>
                  <a:cubicBezTo>
                    <a:pt x="343" y="289"/>
                    <a:pt x="345" y="291"/>
                    <a:pt x="345" y="290"/>
                  </a:cubicBezTo>
                  <a:cubicBezTo>
                    <a:pt x="345" y="288"/>
                    <a:pt x="345" y="285"/>
                    <a:pt x="345" y="282"/>
                  </a:cubicBezTo>
                  <a:cubicBezTo>
                    <a:pt x="344" y="280"/>
                    <a:pt x="342" y="280"/>
                    <a:pt x="341" y="279"/>
                  </a:cubicBezTo>
                  <a:cubicBezTo>
                    <a:pt x="341" y="278"/>
                    <a:pt x="342" y="277"/>
                    <a:pt x="341" y="276"/>
                  </a:cubicBezTo>
                  <a:cubicBezTo>
                    <a:pt x="341" y="274"/>
                    <a:pt x="337" y="273"/>
                    <a:pt x="340" y="273"/>
                  </a:cubicBezTo>
                  <a:cubicBezTo>
                    <a:pt x="343" y="273"/>
                    <a:pt x="345" y="273"/>
                    <a:pt x="347" y="273"/>
                  </a:cubicBezTo>
                  <a:cubicBezTo>
                    <a:pt x="348" y="268"/>
                    <a:pt x="345" y="268"/>
                    <a:pt x="345" y="267"/>
                  </a:cubicBezTo>
                  <a:cubicBezTo>
                    <a:pt x="345" y="264"/>
                    <a:pt x="342" y="265"/>
                    <a:pt x="341" y="263"/>
                  </a:cubicBezTo>
                  <a:cubicBezTo>
                    <a:pt x="342" y="263"/>
                    <a:pt x="343" y="262"/>
                    <a:pt x="343" y="261"/>
                  </a:cubicBezTo>
                  <a:cubicBezTo>
                    <a:pt x="339" y="262"/>
                    <a:pt x="338" y="260"/>
                    <a:pt x="336" y="260"/>
                  </a:cubicBezTo>
                  <a:cubicBezTo>
                    <a:pt x="336" y="253"/>
                    <a:pt x="328" y="255"/>
                    <a:pt x="328" y="249"/>
                  </a:cubicBezTo>
                  <a:cubicBezTo>
                    <a:pt x="331" y="247"/>
                    <a:pt x="334" y="243"/>
                    <a:pt x="340" y="244"/>
                  </a:cubicBezTo>
                  <a:cubicBezTo>
                    <a:pt x="341" y="244"/>
                    <a:pt x="340" y="242"/>
                    <a:pt x="341" y="242"/>
                  </a:cubicBezTo>
                  <a:cubicBezTo>
                    <a:pt x="342" y="239"/>
                    <a:pt x="338" y="239"/>
                    <a:pt x="338" y="236"/>
                  </a:cubicBezTo>
                  <a:cubicBezTo>
                    <a:pt x="332" y="235"/>
                    <a:pt x="330" y="238"/>
                    <a:pt x="326" y="236"/>
                  </a:cubicBezTo>
                  <a:cubicBezTo>
                    <a:pt x="326" y="238"/>
                    <a:pt x="326" y="239"/>
                    <a:pt x="325" y="237"/>
                  </a:cubicBezTo>
                  <a:cubicBezTo>
                    <a:pt x="324" y="237"/>
                    <a:pt x="324" y="239"/>
                    <a:pt x="324" y="239"/>
                  </a:cubicBezTo>
                  <a:cubicBezTo>
                    <a:pt x="321" y="240"/>
                    <a:pt x="317" y="242"/>
                    <a:pt x="315" y="242"/>
                  </a:cubicBezTo>
                  <a:cubicBezTo>
                    <a:pt x="312" y="243"/>
                    <a:pt x="313" y="244"/>
                    <a:pt x="312" y="246"/>
                  </a:cubicBezTo>
                  <a:cubicBezTo>
                    <a:pt x="312" y="246"/>
                    <a:pt x="310" y="245"/>
                    <a:pt x="310" y="246"/>
                  </a:cubicBezTo>
                  <a:cubicBezTo>
                    <a:pt x="309" y="246"/>
                    <a:pt x="310" y="249"/>
                    <a:pt x="310" y="249"/>
                  </a:cubicBezTo>
                  <a:cubicBezTo>
                    <a:pt x="310" y="252"/>
                    <a:pt x="313" y="247"/>
                    <a:pt x="313" y="252"/>
                  </a:cubicBezTo>
                  <a:cubicBezTo>
                    <a:pt x="313" y="253"/>
                    <a:pt x="314" y="253"/>
                    <a:pt x="314" y="254"/>
                  </a:cubicBezTo>
                  <a:cubicBezTo>
                    <a:pt x="313" y="258"/>
                    <a:pt x="315" y="260"/>
                    <a:pt x="315" y="261"/>
                  </a:cubicBezTo>
                  <a:cubicBezTo>
                    <a:pt x="316" y="262"/>
                    <a:pt x="316" y="262"/>
                    <a:pt x="317" y="263"/>
                  </a:cubicBezTo>
                  <a:cubicBezTo>
                    <a:pt x="317" y="263"/>
                    <a:pt x="318" y="267"/>
                    <a:pt x="318" y="267"/>
                  </a:cubicBezTo>
                  <a:cubicBezTo>
                    <a:pt x="319" y="270"/>
                    <a:pt x="319" y="269"/>
                    <a:pt x="320" y="272"/>
                  </a:cubicBezTo>
                  <a:cubicBezTo>
                    <a:pt x="321" y="273"/>
                    <a:pt x="320" y="274"/>
                    <a:pt x="320" y="275"/>
                  </a:cubicBezTo>
                  <a:cubicBezTo>
                    <a:pt x="321" y="276"/>
                    <a:pt x="323" y="276"/>
                    <a:pt x="323" y="279"/>
                  </a:cubicBezTo>
                  <a:cubicBezTo>
                    <a:pt x="318" y="277"/>
                    <a:pt x="321" y="284"/>
                    <a:pt x="319" y="284"/>
                  </a:cubicBezTo>
                  <a:cubicBezTo>
                    <a:pt x="324" y="285"/>
                    <a:pt x="324" y="293"/>
                    <a:pt x="330" y="289"/>
                  </a:cubicBezTo>
                  <a:cubicBezTo>
                    <a:pt x="325" y="294"/>
                    <a:pt x="335" y="290"/>
                    <a:pt x="336" y="293"/>
                  </a:cubicBezTo>
                  <a:close/>
                  <a:moveTo>
                    <a:pt x="371" y="239"/>
                  </a:moveTo>
                  <a:cubicBezTo>
                    <a:pt x="370" y="239"/>
                    <a:pt x="370" y="241"/>
                    <a:pt x="370" y="242"/>
                  </a:cubicBezTo>
                  <a:cubicBezTo>
                    <a:pt x="369" y="243"/>
                    <a:pt x="367" y="243"/>
                    <a:pt x="366" y="244"/>
                  </a:cubicBezTo>
                  <a:cubicBezTo>
                    <a:pt x="367" y="245"/>
                    <a:pt x="370" y="248"/>
                    <a:pt x="370" y="249"/>
                  </a:cubicBezTo>
                  <a:cubicBezTo>
                    <a:pt x="370" y="249"/>
                    <a:pt x="368" y="249"/>
                    <a:pt x="368" y="250"/>
                  </a:cubicBezTo>
                  <a:cubicBezTo>
                    <a:pt x="369" y="251"/>
                    <a:pt x="372" y="251"/>
                    <a:pt x="373" y="253"/>
                  </a:cubicBezTo>
                  <a:cubicBezTo>
                    <a:pt x="373" y="251"/>
                    <a:pt x="375" y="251"/>
                    <a:pt x="376" y="250"/>
                  </a:cubicBezTo>
                  <a:cubicBezTo>
                    <a:pt x="377" y="247"/>
                    <a:pt x="374" y="247"/>
                    <a:pt x="373" y="244"/>
                  </a:cubicBezTo>
                  <a:cubicBezTo>
                    <a:pt x="375" y="243"/>
                    <a:pt x="377" y="243"/>
                    <a:pt x="377" y="240"/>
                  </a:cubicBezTo>
                  <a:cubicBezTo>
                    <a:pt x="375" y="240"/>
                    <a:pt x="374" y="239"/>
                    <a:pt x="376" y="237"/>
                  </a:cubicBezTo>
                  <a:cubicBezTo>
                    <a:pt x="374" y="238"/>
                    <a:pt x="372" y="238"/>
                    <a:pt x="371" y="239"/>
                  </a:cubicBezTo>
                  <a:close/>
                  <a:moveTo>
                    <a:pt x="217" y="270"/>
                  </a:moveTo>
                  <a:cubicBezTo>
                    <a:pt x="216" y="275"/>
                    <a:pt x="225" y="272"/>
                    <a:pt x="225" y="270"/>
                  </a:cubicBezTo>
                  <a:cubicBezTo>
                    <a:pt x="222" y="269"/>
                    <a:pt x="220" y="269"/>
                    <a:pt x="217" y="270"/>
                  </a:cubicBezTo>
                  <a:close/>
                  <a:moveTo>
                    <a:pt x="244" y="489"/>
                  </a:moveTo>
                  <a:cubicBezTo>
                    <a:pt x="245" y="485"/>
                    <a:pt x="252" y="485"/>
                    <a:pt x="251" y="478"/>
                  </a:cubicBezTo>
                  <a:cubicBezTo>
                    <a:pt x="247" y="480"/>
                    <a:pt x="241" y="475"/>
                    <a:pt x="238" y="479"/>
                  </a:cubicBezTo>
                  <a:cubicBezTo>
                    <a:pt x="243" y="479"/>
                    <a:pt x="237" y="480"/>
                    <a:pt x="237" y="481"/>
                  </a:cubicBezTo>
                  <a:cubicBezTo>
                    <a:pt x="237" y="480"/>
                    <a:pt x="238" y="484"/>
                    <a:pt x="238" y="485"/>
                  </a:cubicBezTo>
                  <a:cubicBezTo>
                    <a:pt x="238" y="486"/>
                    <a:pt x="238" y="488"/>
                    <a:pt x="237" y="488"/>
                  </a:cubicBezTo>
                  <a:cubicBezTo>
                    <a:pt x="237" y="488"/>
                    <a:pt x="236" y="487"/>
                    <a:pt x="235" y="488"/>
                  </a:cubicBezTo>
                  <a:cubicBezTo>
                    <a:pt x="237" y="490"/>
                    <a:pt x="241" y="489"/>
                    <a:pt x="244" y="489"/>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5" name="Freeform 88"/>
            <p:cNvSpPr/>
            <p:nvPr/>
          </p:nvSpPr>
          <p:spPr bwMode="auto">
            <a:xfrm>
              <a:off x="8974887" y="1532285"/>
              <a:ext cx="83280" cy="45208"/>
            </a:xfrm>
            <a:custGeom>
              <a:avLst/>
              <a:gdLst>
                <a:gd name="T0" fmla="*/ 26 w 15"/>
                <a:gd name="T1" fmla="*/ 0 h 8"/>
                <a:gd name="T2" fmla="*/ 30 w 15"/>
                <a:gd name="T3" fmla="*/ 17 h 8"/>
                <a:gd name="T4" fmla="*/ 0 w 15"/>
                <a:gd name="T5" fmla="*/ 7 h 8"/>
                <a:gd name="T6" fmla="*/ 26 w 15"/>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8">
                  <a:moveTo>
                    <a:pt x="11" y="0"/>
                  </a:moveTo>
                  <a:cubicBezTo>
                    <a:pt x="10" y="3"/>
                    <a:pt x="15" y="2"/>
                    <a:pt x="13" y="7"/>
                  </a:cubicBezTo>
                  <a:cubicBezTo>
                    <a:pt x="7" y="8"/>
                    <a:pt x="3" y="6"/>
                    <a:pt x="0" y="3"/>
                  </a:cubicBezTo>
                  <a:cubicBezTo>
                    <a:pt x="2" y="1"/>
                    <a:pt x="7" y="1"/>
                    <a:pt x="1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6" name="Freeform 89"/>
            <p:cNvSpPr>
              <a:spLocks noEditPoints="1"/>
            </p:cNvSpPr>
            <p:nvPr/>
          </p:nvSpPr>
          <p:spPr bwMode="auto">
            <a:xfrm>
              <a:off x="9143826" y="1610805"/>
              <a:ext cx="792344" cy="556782"/>
            </a:xfrm>
            <a:custGeom>
              <a:avLst/>
              <a:gdLst>
                <a:gd name="T0" fmla="*/ 33 w 141"/>
                <a:gd name="T1" fmla="*/ 14 h 99"/>
                <a:gd name="T2" fmla="*/ 43 w 141"/>
                <a:gd name="T3" fmla="*/ 12 h 99"/>
                <a:gd name="T4" fmla="*/ 43 w 141"/>
                <a:gd name="T5" fmla="*/ 17 h 99"/>
                <a:gd name="T6" fmla="*/ 43 w 141"/>
                <a:gd name="T7" fmla="*/ 28 h 99"/>
                <a:gd name="T8" fmla="*/ 52 w 141"/>
                <a:gd name="T9" fmla="*/ 50 h 99"/>
                <a:gd name="T10" fmla="*/ 71 w 141"/>
                <a:gd name="T11" fmla="*/ 14 h 99"/>
                <a:gd name="T12" fmla="*/ 97 w 141"/>
                <a:gd name="T13" fmla="*/ 12 h 99"/>
                <a:gd name="T14" fmla="*/ 113 w 141"/>
                <a:gd name="T15" fmla="*/ 38 h 99"/>
                <a:gd name="T16" fmla="*/ 132 w 141"/>
                <a:gd name="T17" fmla="*/ 33 h 99"/>
                <a:gd name="T18" fmla="*/ 161 w 141"/>
                <a:gd name="T19" fmla="*/ 31 h 99"/>
                <a:gd name="T20" fmla="*/ 170 w 141"/>
                <a:gd name="T21" fmla="*/ 43 h 99"/>
                <a:gd name="T22" fmla="*/ 182 w 141"/>
                <a:gd name="T23" fmla="*/ 47 h 99"/>
                <a:gd name="T24" fmla="*/ 189 w 141"/>
                <a:gd name="T25" fmla="*/ 50 h 99"/>
                <a:gd name="T26" fmla="*/ 213 w 141"/>
                <a:gd name="T27" fmla="*/ 54 h 99"/>
                <a:gd name="T28" fmla="*/ 236 w 141"/>
                <a:gd name="T29" fmla="*/ 66 h 99"/>
                <a:gd name="T30" fmla="*/ 243 w 141"/>
                <a:gd name="T31" fmla="*/ 76 h 99"/>
                <a:gd name="T32" fmla="*/ 260 w 141"/>
                <a:gd name="T33" fmla="*/ 90 h 99"/>
                <a:gd name="T34" fmla="*/ 248 w 141"/>
                <a:gd name="T35" fmla="*/ 111 h 99"/>
                <a:gd name="T36" fmla="*/ 274 w 141"/>
                <a:gd name="T37" fmla="*/ 113 h 99"/>
                <a:gd name="T38" fmla="*/ 279 w 141"/>
                <a:gd name="T39" fmla="*/ 128 h 99"/>
                <a:gd name="T40" fmla="*/ 302 w 141"/>
                <a:gd name="T41" fmla="*/ 130 h 99"/>
                <a:gd name="T42" fmla="*/ 316 w 141"/>
                <a:gd name="T43" fmla="*/ 144 h 99"/>
                <a:gd name="T44" fmla="*/ 321 w 141"/>
                <a:gd name="T45" fmla="*/ 156 h 99"/>
                <a:gd name="T46" fmla="*/ 307 w 141"/>
                <a:gd name="T47" fmla="*/ 175 h 99"/>
                <a:gd name="T48" fmla="*/ 288 w 141"/>
                <a:gd name="T49" fmla="*/ 173 h 99"/>
                <a:gd name="T50" fmla="*/ 272 w 141"/>
                <a:gd name="T51" fmla="*/ 156 h 99"/>
                <a:gd name="T52" fmla="*/ 257 w 141"/>
                <a:gd name="T53" fmla="*/ 170 h 99"/>
                <a:gd name="T54" fmla="*/ 276 w 141"/>
                <a:gd name="T55" fmla="*/ 180 h 99"/>
                <a:gd name="T56" fmla="*/ 288 w 141"/>
                <a:gd name="T57" fmla="*/ 201 h 99"/>
                <a:gd name="T58" fmla="*/ 279 w 141"/>
                <a:gd name="T59" fmla="*/ 220 h 99"/>
                <a:gd name="T60" fmla="*/ 243 w 141"/>
                <a:gd name="T61" fmla="*/ 206 h 99"/>
                <a:gd name="T62" fmla="*/ 255 w 141"/>
                <a:gd name="T63" fmla="*/ 220 h 99"/>
                <a:gd name="T64" fmla="*/ 269 w 141"/>
                <a:gd name="T65" fmla="*/ 227 h 99"/>
                <a:gd name="T66" fmla="*/ 255 w 141"/>
                <a:gd name="T67" fmla="*/ 227 h 99"/>
                <a:gd name="T68" fmla="*/ 224 w 141"/>
                <a:gd name="T69" fmla="*/ 217 h 99"/>
                <a:gd name="T70" fmla="*/ 208 w 141"/>
                <a:gd name="T71" fmla="*/ 208 h 99"/>
                <a:gd name="T72" fmla="*/ 198 w 141"/>
                <a:gd name="T73" fmla="*/ 194 h 99"/>
                <a:gd name="T74" fmla="*/ 182 w 141"/>
                <a:gd name="T75" fmla="*/ 163 h 99"/>
                <a:gd name="T76" fmla="*/ 184 w 141"/>
                <a:gd name="T77" fmla="*/ 156 h 99"/>
                <a:gd name="T78" fmla="*/ 191 w 141"/>
                <a:gd name="T79" fmla="*/ 144 h 99"/>
                <a:gd name="T80" fmla="*/ 198 w 141"/>
                <a:gd name="T81" fmla="*/ 130 h 99"/>
                <a:gd name="T82" fmla="*/ 191 w 141"/>
                <a:gd name="T83" fmla="*/ 113 h 99"/>
                <a:gd name="T84" fmla="*/ 179 w 141"/>
                <a:gd name="T85" fmla="*/ 106 h 99"/>
                <a:gd name="T86" fmla="*/ 170 w 141"/>
                <a:gd name="T87" fmla="*/ 106 h 99"/>
                <a:gd name="T88" fmla="*/ 161 w 141"/>
                <a:gd name="T89" fmla="*/ 102 h 99"/>
                <a:gd name="T90" fmla="*/ 137 w 141"/>
                <a:gd name="T91" fmla="*/ 78 h 99"/>
                <a:gd name="T92" fmla="*/ 116 w 141"/>
                <a:gd name="T93" fmla="*/ 83 h 99"/>
                <a:gd name="T94" fmla="*/ 97 w 141"/>
                <a:gd name="T95" fmla="*/ 83 h 99"/>
                <a:gd name="T96" fmla="*/ 73 w 141"/>
                <a:gd name="T97" fmla="*/ 83 h 99"/>
                <a:gd name="T98" fmla="*/ 33 w 141"/>
                <a:gd name="T99" fmla="*/ 76 h 99"/>
                <a:gd name="T100" fmla="*/ 12 w 141"/>
                <a:gd name="T101" fmla="*/ 64 h 99"/>
                <a:gd name="T102" fmla="*/ 7 w 141"/>
                <a:gd name="T103" fmla="*/ 50 h 99"/>
                <a:gd name="T104" fmla="*/ 9 w 141"/>
                <a:gd name="T105" fmla="*/ 38 h 99"/>
                <a:gd name="T106" fmla="*/ 215 w 141"/>
                <a:gd name="T107" fmla="*/ 161 h 99"/>
                <a:gd name="T108" fmla="*/ 229 w 141"/>
                <a:gd name="T109" fmla="*/ 149 h 99"/>
                <a:gd name="T110" fmla="*/ 215 w 141"/>
                <a:gd name="T111" fmla="*/ 161 h 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1" h="99">
                  <a:moveTo>
                    <a:pt x="5" y="7"/>
                  </a:moveTo>
                  <a:cubicBezTo>
                    <a:pt x="8" y="10"/>
                    <a:pt x="12" y="3"/>
                    <a:pt x="14" y="6"/>
                  </a:cubicBezTo>
                  <a:cubicBezTo>
                    <a:pt x="15" y="6"/>
                    <a:pt x="14" y="4"/>
                    <a:pt x="15" y="3"/>
                  </a:cubicBezTo>
                  <a:cubicBezTo>
                    <a:pt x="16" y="3"/>
                    <a:pt x="17" y="5"/>
                    <a:pt x="18" y="5"/>
                  </a:cubicBezTo>
                  <a:cubicBezTo>
                    <a:pt x="20" y="4"/>
                    <a:pt x="20" y="0"/>
                    <a:pt x="23" y="3"/>
                  </a:cubicBezTo>
                  <a:cubicBezTo>
                    <a:pt x="23" y="9"/>
                    <a:pt x="20" y="5"/>
                    <a:pt x="18" y="7"/>
                  </a:cubicBezTo>
                  <a:cubicBezTo>
                    <a:pt x="18" y="8"/>
                    <a:pt x="21" y="8"/>
                    <a:pt x="21" y="8"/>
                  </a:cubicBezTo>
                  <a:cubicBezTo>
                    <a:pt x="20" y="10"/>
                    <a:pt x="19" y="10"/>
                    <a:pt x="18" y="12"/>
                  </a:cubicBezTo>
                  <a:cubicBezTo>
                    <a:pt x="18" y="13"/>
                    <a:pt x="19" y="14"/>
                    <a:pt x="20" y="15"/>
                  </a:cubicBezTo>
                  <a:cubicBezTo>
                    <a:pt x="20" y="17"/>
                    <a:pt x="19" y="21"/>
                    <a:pt x="22" y="21"/>
                  </a:cubicBezTo>
                  <a:cubicBezTo>
                    <a:pt x="25" y="20"/>
                    <a:pt x="22" y="14"/>
                    <a:pt x="23" y="12"/>
                  </a:cubicBezTo>
                  <a:cubicBezTo>
                    <a:pt x="29" y="13"/>
                    <a:pt x="28" y="8"/>
                    <a:pt x="30" y="6"/>
                  </a:cubicBezTo>
                  <a:cubicBezTo>
                    <a:pt x="32" y="9"/>
                    <a:pt x="35" y="3"/>
                    <a:pt x="36" y="7"/>
                  </a:cubicBezTo>
                  <a:cubicBezTo>
                    <a:pt x="38" y="7"/>
                    <a:pt x="38" y="4"/>
                    <a:pt x="41" y="5"/>
                  </a:cubicBezTo>
                  <a:cubicBezTo>
                    <a:pt x="40" y="9"/>
                    <a:pt x="44" y="10"/>
                    <a:pt x="47" y="10"/>
                  </a:cubicBezTo>
                  <a:cubicBezTo>
                    <a:pt x="45" y="14"/>
                    <a:pt x="46" y="14"/>
                    <a:pt x="48" y="16"/>
                  </a:cubicBezTo>
                  <a:cubicBezTo>
                    <a:pt x="50" y="15"/>
                    <a:pt x="51" y="15"/>
                    <a:pt x="52" y="16"/>
                  </a:cubicBezTo>
                  <a:cubicBezTo>
                    <a:pt x="55" y="17"/>
                    <a:pt x="55" y="14"/>
                    <a:pt x="56" y="14"/>
                  </a:cubicBezTo>
                  <a:cubicBezTo>
                    <a:pt x="57" y="13"/>
                    <a:pt x="60" y="15"/>
                    <a:pt x="60" y="13"/>
                  </a:cubicBezTo>
                  <a:cubicBezTo>
                    <a:pt x="63" y="14"/>
                    <a:pt x="64" y="14"/>
                    <a:pt x="68" y="13"/>
                  </a:cubicBezTo>
                  <a:cubicBezTo>
                    <a:pt x="68" y="15"/>
                    <a:pt x="71" y="14"/>
                    <a:pt x="70" y="14"/>
                  </a:cubicBezTo>
                  <a:cubicBezTo>
                    <a:pt x="71" y="15"/>
                    <a:pt x="71" y="17"/>
                    <a:pt x="72" y="18"/>
                  </a:cubicBezTo>
                  <a:cubicBezTo>
                    <a:pt x="73" y="18"/>
                    <a:pt x="75" y="18"/>
                    <a:pt x="76" y="19"/>
                  </a:cubicBezTo>
                  <a:cubicBezTo>
                    <a:pt x="77" y="19"/>
                    <a:pt x="76" y="20"/>
                    <a:pt x="77" y="20"/>
                  </a:cubicBezTo>
                  <a:cubicBezTo>
                    <a:pt x="80" y="20"/>
                    <a:pt x="76" y="22"/>
                    <a:pt x="78" y="23"/>
                  </a:cubicBezTo>
                  <a:cubicBezTo>
                    <a:pt x="79" y="24"/>
                    <a:pt x="80" y="22"/>
                    <a:pt x="80" y="21"/>
                  </a:cubicBezTo>
                  <a:cubicBezTo>
                    <a:pt x="81" y="22"/>
                    <a:pt x="81" y="24"/>
                    <a:pt x="84" y="25"/>
                  </a:cubicBezTo>
                  <a:cubicBezTo>
                    <a:pt x="87" y="25"/>
                    <a:pt x="88" y="24"/>
                    <a:pt x="90" y="23"/>
                  </a:cubicBezTo>
                  <a:cubicBezTo>
                    <a:pt x="90" y="28"/>
                    <a:pt x="97" y="25"/>
                    <a:pt x="97" y="29"/>
                  </a:cubicBezTo>
                  <a:cubicBezTo>
                    <a:pt x="99" y="30"/>
                    <a:pt x="99" y="29"/>
                    <a:pt x="100" y="28"/>
                  </a:cubicBezTo>
                  <a:cubicBezTo>
                    <a:pt x="101" y="29"/>
                    <a:pt x="102" y="31"/>
                    <a:pt x="102" y="33"/>
                  </a:cubicBezTo>
                  <a:cubicBezTo>
                    <a:pt x="103" y="33"/>
                    <a:pt x="103" y="32"/>
                    <a:pt x="103" y="32"/>
                  </a:cubicBezTo>
                  <a:cubicBezTo>
                    <a:pt x="105" y="33"/>
                    <a:pt x="106" y="36"/>
                    <a:pt x="110" y="35"/>
                  </a:cubicBezTo>
                  <a:cubicBezTo>
                    <a:pt x="109" y="36"/>
                    <a:pt x="109" y="37"/>
                    <a:pt x="110" y="38"/>
                  </a:cubicBezTo>
                  <a:cubicBezTo>
                    <a:pt x="111" y="40"/>
                    <a:pt x="107" y="41"/>
                    <a:pt x="110" y="42"/>
                  </a:cubicBezTo>
                  <a:cubicBezTo>
                    <a:pt x="109" y="44"/>
                    <a:pt x="105" y="44"/>
                    <a:pt x="105" y="47"/>
                  </a:cubicBezTo>
                  <a:cubicBezTo>
                    <a:pt x="108" y="51"/>
                    <a:pt x="114" y="46"/>
                    <a:pt x="115" y="51"/>
                  </a:cubicBezTo>
                  <a:cubicBezTo>
                    <a:pt x="116" y="50"/>
                    <a:pt x="116" y="49"/>
                    <a:pt x="116" y="48"/>
                  </a:cubicBezTo>
                  <a:cubicBezTo>
                    <a:pt x="118" y="48"/>
                    <a:pt x="117" y="51"/>
                    <a:pt x="117" y="52"/>
                  </a:cubicBezTo>
                  <a:cubicBezTo>
                    <a:pt x="117" y="52"/>
                    <a:pt x="118" y="54"/>
                    <a:pt x="118" y="54"/>
                  </a:cubicBezTo>
                  <a:cubicBezTo>
                    <a:pt x="120" y="54"/>
                    <a:pt x="121" y="51"/>
                    <a:pt x="121" y="56"/>
                  </a:cubicBezTo>
                  <a:cubicBezTo>
                    <a:pt x="124" y="56"/>
                    <a:pt x="124" y="54"/>
                    <a:pt x="128" y="55"/>
                  </a:cubicBezTo>
                  <a:cubicBezTo>
                    <a:pt x="128" y="56"/>
                    <a:pt x="129" y="57"/>
                    <a:pt x="129" y="59"/>
                  </a:cubicBezTo>
                  <a:cubicBezTo>
                    <a:pt x="131" y="59"/>
                    <a:pt x="135" y="58"/>
                    <a:pt x="134" y="61"/>
                  </a:cubicBezTo>
                  <a:cubicBezTo>
                    <a:pt x="138" y="59"/>
                    <a:pt x="136" y="62"/>
                    <a:pt x="140" y="62"/>
                  </a:cubicBezTo>
                  <a:cubicBezTo>
                    <a:pt x="141" y="65"/>
                    <a:pt x="136" y="66"/>
                    <a:pt x="136" y="66"/>
                  </a:cubicBezTo>
                  <a:cubicBezTo>
                    <a:pt x="135" y="66"/>
                    <a:pt x="137" y="67"/>
                    <a:pt x="137" y="67"/>
                  </a:cubicBezTo>
                  <a:cubicBezTo>
                    <a:pt x="134" y="70"/>
                    <a:pt x="132" y="70"/>
                    <a:pt x="130" y="74"/>
                  </a:cubicBezTo>
                  <a:cubicBezTo>
                    <a:pt x="129" y="74"/>
                    <a:pt x="128" y="74"/>
                    <a:pt x="128" y="75"/>
                  </a:cubicBezTo>
                  <a:cubicBezTo>
                    <a:pt x="127" y="75"/>
                    <a:pt x="122" y="75"/>
                    <a:pt x="122" y="73"/>
                  </a:cubicBezTo>
                  <a:cubicBezTo>
                    <a:pt x="122" y="70"/>
                    <a:pt x="116" y="73"/>
                    <a:pt x="117" y="68"/>
                  </a:cubicBezTo>
                  <a:cubicBezTo>
                    <a:pt x="115" y="69"/>
                    <a:pt x="115" y="67"/>
                    <a:pt x="115" y="66"/>
                  </a:cubicBezTo>
                  <a:cubicBezTo>
                    <a:pt x="113" y="66"/>
                    <a:pt x="112" y="66"/>
                    <a:pt x="110" y="66"/>
                  </a:cubicBezTo>
                  <a:cubicBezTo>
                    <a:pt x="108" y="66"/>
                    <a:pt x="110" y="70"/>
                    <a:pt x="109" y="72"/>
                  </a:cubicBezTo>
                  <a:cubicBezTo>
                    <a:pt x="109" y="74"/>
                    <a:pt x="112" y="74"/>
                    <a:pt x="113" y="76"/>
                  </a:cubicBezTo>
                  <a:cubicBezTo>
                    <a:pt x="115" y="75"/>
                    <a:pt x="117" y="79"/>
                    <a:pt x="117" y="76"/>
                  </a:cubicBezTo>
                  <a:cubicBezTo>
                    <a:pt x="119" y="78"/>
                    <a:pt x="119" y="80"/>
                    <a:pt x="120" y="83"/>
                  </a:cubicBezTo>
                  <a:cubicBezTo>
                    <a:pt x="119" y="85"/>
                    <a:pt x="122" y="84"/>
                    <a:pt x="122" y="85"/>
                  </a:cubicBezTo>
                  <a:cubicBezTo>
                    <a:pt x="123" y="88"/>
                    <a:pt x="121" y="93"/>
                    <a:pt x="121" y="95"/>
                  </a:cubicBezTo>
                  <a:cubicBezTo>
                    <a:pt x="118" y="96"/>
                    <a:pt x="119" y="93"/>
                    <a:pt x="118" y="93"/>
                  </a:cubicBezTo>
                  <a:cubicBezTo>
                    <a:pt x="117" y="92"/>
                    <a:pt x="113" y="92"/>
                    <a:pt x="113" y="89"/>
                  </a:cubicBezTo>
                  <a:cubicBezTo>
                    <a:pt x="108" y="90"/>
                    <a:pt x="108" y="86"/>
                    <a:pt x="103" y="87"/>
                  </a:cubicBezTo>
                  <a:cubicBezTo>
                    <a:pt x="103" y="89"/>
                    <a:pt x="107" y="88"/>
                    <a:pt x="108" y="89"/>
                  </a:cubicBezTo>
                  <a:cubicBezTo>
                    <a:pt x="104" y="93"/>
                    <a:pt x="112" y="91"/>
                    <a:pt x="108" y="93"/>
                  </a:cubicBezTo>
                  <a:cubicBezTo>
                    <a:pt x="108" y="95"/>
                    <a:pt x="111" y="94"/>
                    <a:pt x="113" y="95"/>
                  </a:cubicBezTo>
                  <a:cubicBezTo>
                    <a:pt x="113" y="96"/>
                    <a:pt x="112" y="96"/>
                    <a:pt x="114" y="96"/>
                  </a:cubicBezTo>
                  <a:cubicBezTo>
                    <a:pt x="116" y="97"/>
                    <a:pt x="116" y="97"/>
                    <a:pt x="116" y="99"/>
                  </a:cubicBezTo>
                  <a:cubicBezTo>
                    <a:pt x="113" y="99"/>
                    <a:pt x="110" y="98"/>
                    <a:pt x="108" y="96"/>
                  </a:cubicBezTo>
                  <a:cubicBezTo>
                    <a:pt x="106" y="95"/>
                    <a:pt x="103" y="96"/>
                    <a:pt x="101" y="94"/>
                  </a:cubicBezTo>
                  <a:cubicBezTo>
                    <a:pt x="99" y="93"/>
                    <a:pt x="96" y="92"/>
                    <a:pt x="95" y="92"/>
                  </a:cubicBezTo>
                  <a:cubicBezTo>
                    <a:pt x="93" y="92"/>
                    <a:pt x="93" y="90"/>
                    <a:pt x="93" y="89"/>
                  </a:cubicBezTo>
                  <a:cubicBezTo>
                    <a:pt x="91" y="89"/>
                    <a:pt x="89" y="89"/>
                    <a:pt x="88" y="88"/>
                  </a:cubicBezTo>
                  <a:cubicBezTo>
                    <a:pt x="87" y="87"/>
                    <a:pt x="87" y="86"/>
                    <a:pt x="87" y="85"/>
                  </a:cubicBezTo>
                  <a:cubicBezTo>
                    <a:pt x="86" y="84"/>
                    <a:pt x="83" y="85"/>
                    <a:pt x="84" y="82"/>
                  </a:cubicBezTo>
                  <a:cubicBezTo>
                    <a:pt x="79" y="82"/>
                    <a:pt x="79" y="78"/>
                    <a:pt x="76" y="75"/>
                  </a:cubicBezTo>
                  <a:cubicBezTo>
                    <a:pt x="77" y="75"/>
                    <a:pt x="76" y="71"/>
                    <a:pt x="77" y="69"/>
                  </a:cubicBezTo>
                  <a:cubicBezTo>
                    <a:pt x="77" y="69"/>
                    <a:pt x="79" y="70"/>
                    <a:pt x="80" y="69"/>
                  </a:cubicBezTo>
                  <a:cubicBezTo>
                    <a:pt x="80" y="69"/>
                    <a:pt x="78" y="67"/>
                    <a:pt x="78" y="66"/>
                  </a:cubicBezTo>
                  <a:cubicBezTo>
                    <a:pt x="78" y="66"/>
                    <a:pt x="81" y="66"/>
                    <a:pt x="81" y="66"/>
                  </a:cubicBezTo>
                  <a:cubicBezTo>
                    <a:pt x="81" y="65"/>
                    <a:pt x="80" y="62"/>
                    <a:pt x="81" y="61"/>
                  </a:cubicBezTo>
                  <a:cubicBezTo>
                    <a:pt x="81" y="61"/>
                    <a:pt x="83" y="61"/>
                    <a:pt x="83" y="61"/>
                  </a:cubicBezTo>
                  <a:cubicBezTo>
                    <a:pt x="85" y="60"/>
                    <a:pt x="83" y="56"/>
                    <a:pt x="84" y="55"/>
                  </a:cubicBezTo>
                  <a:cubicBezTo>
                    <a:pt x="84" y="54"/>
                    <a:pt x="82" y="54"/>
                    <a:pt x="81" y="54"/>
                  </a:cubicBezTo>
                  <a:cubicBezTo>
                    <a:pt x="81" y="52"/>
                    <a:pt x="81" y="50"/>
                    <a:pt x="81" y="48"/>
                  </a:cubicBezTo>
                  <a:cubicBezTo>
                    <a:pt x="79" y="48"/>
                    <a:pt x="79" y="48"/>
                    <a:pt x="78" y="49"/>
                  </a:cubicBezTo>
                  <a:cubicBezTo>
                    <a:pt x="76" y="48"/>
                    <a:pt x="77" y="46"/>
                    <a:pt x="76" y="45"/>
                  </a:cubicBezTo>
                  <a:cubicBezTo>
                    <a:pt x="76" y="44"/>
                    <a:pt x="74" y="46"/>
                    <a:pt x="74" y="46"/>
                  </a:cubicBezTo>
                  <a:cubicBezTo>
                    <a:pt x="74" y="46"/>
                    <a:pt x="73" y="45"/>
                    <a:pt x="72" y="45"/>
                  </a:cubicBezTo>
                  <a:cubicBezTo>
                    <a:pt x="72" y="44"/>
                    <a:pt x="71" y="42"/>
                    <a:pt x="70" y="42"/>
                  </a:cubicBezTo>
                  <a:cubicBezTo>
                    <a:pt x="69" y="42"/>
                    <a:pt x="69" y="44"/>
                    <a:pt x="68" y="43"/>
                  </a:cubicBezTo>
                  <a:cubicBezTo>
                    <a:pt x="67" y="43"/>
                    <a:pt x="66" y="41"/>
                    <a:pt x="63" y="41"/>
                  </a:cubicBezTo>
                  <a:cubicBezTo>
                    <a:pt x="68" y="36"/>
                    <a:pt x="57" y="39"/>
                    <a:pt x="58" y="33"/>
                  </a:cubicBezTo>
                  <a:cubicBezTo>
                    <a:pt x="55" y="33"/>
                    <a:pt x="52" y="33"/>
                    <a:pt x="52" y="36"/>
                  </a:cubicBezTo>
                  <a:cubicBezTo>
                    <a:pt x="51" y="38"/>
                    <a:pt x="49" y="35"/>
                    <a:pt x="49" y="35"/>
                  </a:cubicBezTo>
                  <a:cubicBezTo>
                    <a:pt x="48" y="35"/>
                    <a:pt x="47" y="37"/>
                    <a:pt x="45" y="36"/>
                  </a:cubicBezTo>
                  <a:cubicBezTo>
                    <a:pt x="43" y="36"/>
                    <a:pt x="43" y="35"/>
                    <a:pt x="41" y="35"/>
                  </a:cubicBezTo>
                  <a:cubicBezTo>
                    <a:pt x="39" y="35"/>
                    <a:pt x="38" y="36"/>
                    <a:pt x="36" y="36"/>
                  </a:cubicBezTo>
                  <a:cubicBezTo>
                    <a:pt x="34" y="36"/>
                    <a:pt x="33" y="35"/>
                    <a:pt x="31" y="35"/>
                  </a:cubicBezTo>
                  <a:cubicBezTo>
                    <a:pt x="26" y="35"/>
                    <a:pt x="21" y="36"/>
                    <a:pt x="16" y="34"/>
                  </a:cubicBezTo>
                  <a:cubicBezTo>
                    <a:pt x="15" y="34"/>
                    <a:pt x="14" y="32"/>
                    <a:pt x="14" y="32"/>
                  </a:cubicBezTo>
                  <a:cubicBezTo>
                    <a:pt x="12" y="31"/>
                    <a:pt x="10" y="32"/>
                    <a:pt x="10" y="29"/>
                  </a:cubicBezTo>
                  <a:cubicBezTo>
                    <a:pt x="8" y="29"/>
                    <a:pt x="4" y="31"/>
                    <a:pt x="5" y="27"/>
                  </a:cubicBezTo>
                  <a:cubicBezTo>
                    <a:pt x="9" y="28"/>
                    <a:pt x="10" y="26"/>
                    <a:pt x="12" y="25"/>
                  </a:cubicBezTo>
                  <a:cubicBezTo>
                    <a:pt x="11" y="22"/>
                    <a:pt x="4" y="24"/>
                    <a:pt x="3" y="21"/>
                  </a:cubicBezTo>
                  <a:cubicBezTo>
                    <a:pt x="2" y="21"/>
                    <a:pt x="2" y="22"/>
                    <a:pt x="2" y="22"/>
                  </a:cubicBezTo>
                  <a:cubicBezTo>
                    <a:pt x="0" y="22"/>
                    <a:pt x="3" y="17"/>
                    <a:pt x="4" y="16"/>
                  </a:cubicBezTo>
                  <a:cubicBezTo>
                    <a:pt x="3" y="12"/>
                    <a:pt x="6" y="11"/>
                    <a:pt x="5" y="7"/>
                  </a:cubicBezTo>
                  <a:close/>
                  <a:moveTo>
                    <a:pt x="91" y="68"/>
                  </a:moveTo>
                  <a:cubicBezTo>
                    <a:pt x="92" y="66"/>
                    <a:pt x="97" y="68"/>
                    <a:pt x="100" y="67"/>
                  </a:cubicBezTo>
                  <a:cubicBezTo>
                    <a:pt x="100" y="65"/>
                    <a:pt x="98" y="65"/>
                    <a:pt x="97" y="63"/>
                  </a:cubicBezTo>
                  <a:cubicBezTo>
                    <a:pt x="96" y="62"/>
                    <a:pt x="93" y="63"/>
                    <a:pt x="90" y="61"/>
                  </a:cubicBezTo>
                  <a:cubicBezTo>
                    <a:pt x="91" y="63"/>
                    <a:pt x="89" y="68"/>
                    <a:pt x="91" y="68"/>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7" name="Freeform 90"/>
            <p:cNvSpPr/>
            <p:nvPr/>
          </p:nvSpPr>
          <p:spPr bwMode="auto">
            <a:xfrm>
              <a:off x="8360999" y="1639358"/>
              <a:ext cx="494917" cy="247459"/>
            </a:xfrm>
            <a:custGeom>
              <a:avLst/>
              <a:gdLst>
                <a:gd name="T0" fmla="*/ 24 w 88"/>
                <a:gd name="T1" fmla="*/ 80 h 44"/>
                <a:gd name="T2" fmla="*/ 26 w 88"/>
                <a:gd name="T3" fmla="*/ 71 h 44"/>
                <a:gd name="T4" fmla="*/ 38 w 88"/>
                <a:gd name="T5" fmla="*/ 69 h 44"/>
                <a:gd name="T6" fmla="*/ 43 w 88"/>
                <a:gd name="T7" fmla="*/ 66 h 44"/>
                <a:gd name="T8" fmla="*/ 73 w 88"/>
                <a:gd name="T9" fmla="*/ 64 h 44"/>
                <a:gd name="T10" fmla="*/ 43 w 88"/>
                <a:gd name="T11" fmla="*/ 59 h 44"/>
                <a:gd name="T12" fmla="*/ 40 w 88"/>
                <a:gd name="T13" fmla="*/ 57 h 44"/>
                <a:gd name="T14" fmla="*/ 33 w 88"/>
                <a:gd name="T15" fmla="*/ 59 h 44"/>
                <a:gd name="T16" fmla="*/ 17 w 88"/>
                <a:gd name="T17" fmla="*/ 57 h 44"/>
                <a:gd name="T18" fmla="*/ 31 w 88"/>
                <a:gd name="T19" fmla="*/ 47 h 44"/>
                <a:gd name="T20" fmla="*/ 38 w 88"/>
                <a:gd name="T21" fmla="*/ 47 h 44"/>
                <a:gd name="T22" fmla="*/ 7 w 88"/>
                <a:gd name="T23" fmla="*/ 40 h 44"/>
                <a:gd name="T24" fmla="*/ 2 w 88"/>
                <a:gd name="T25" fmla="*/ 33 h 44"/>
                <a:gd name="T26" fmla="*/ 17 w 88"/>
                <a:gd name="T27" fmla="*/ 21 h 44"/>
                <a:gd name="T28" fmla="*/ 17 w 88"/>
                <a:gd name="T29" fmla="*/ 19 h 44"/>
                <a:gd name="T30" fmla="*/ 43 w 88"/>
                <a:gd name="T31" fmla="*/ 7 h 44"/>
                <a:gd name="T32" fmla="*/ 52 w 88"/>
                <a:gd name="T33" fmla="*/ 2 h 44"/>
                <a:gd name="T34" fmla="*/ 57 w 88"/>
                <a:gd name="T35" fmla="*/ 5 h 44"/>
                <a:gd name="T36" fmla="*/ 64 w 88"/>
                <a:gd name="T37" fmla="*/ 17 h 44"/>
                <a:gd name="T38" fmla="*/ 57 w 88"/>
                <a:gd name="T39" fmla="*/ 19 h 44"/>
                <a:gd name="T40" fmla="*/ 64 w 88"/>
                <a:gd name="T41" fmla="*/ 21 h 44"/>
                <a:gd name="T42" fmla="*/ 66 w 88"/>
                <a:gd name="T43" fmla="*/ 17 h 44"/>
                <a:gd name="T44" fmla="*/ 83 w 88"/>
                <a:gd name="T45" fmla="*/ 12 h 44"/>
                <a:gd name="T46" fmla="*/ 90 w 88"/>
                <a:gd name="T47" fmla="*/ 26 h 44"/>
                <a:gd name="T48" fmla="*/ 102 w 88"/>
                <a:gd name="T49" fmla="*/ 21 h 44"/>
                <a:gd name="T50" fmla="*/ 111 w 88"/>
                <a:gd name="T51" fmla="*/ 12 h 44"/>
                <a:gd name="T52" fmla="*/ 118 w 88"/>
                <a:gd name="T53" fmla="*/ 17 h 44"/>
                <a:gd name="T54" fmla="*/ 121 w 88"/>
                <a:gd name="T55" fmla="*/ 26 h 44"/>
                <a:gd name="T56" fmla="*/ 128 w 88"/>
                <a:gd name="T57" fmla="*/ 38 h 44"/>
                <a:gd name="T58" fmla="*/ 137 w 88"/>
                <a:gd name="T59" fmla="*/ 31 h 44"/>
                <a:gd name="T60" fmla="*/ 130 w 88"/>
                <a:gd name="T61" fmla="*/ 24 h 44"/>
                <a:gd name="T62" fmla="*/ 130 w 88"/>
                <a:gd name="T63" fmla="*/ 7 h 44"/>
                <a:gd name="T64" fmla="*/ 142 w 88"/>
                <a:gd name="T65" fmla="*/ 5 h 44"/>
                <a:gd name="T66" fmla="*/ 151 w 88"/>
                <a:gd name="T67" fmla="*/ 24 h 44"/>
                <a:gd name="T68" fmla="*/ 161 w 88"/>
                <a:gd name="T69" fmla="*/ 31 h 44"/>
                <a:gd name="T70" fmla="*/ 165 w 88"/>
                <a:gd name="T71" fmla="*/ 38 h 44"/>
                <a:gd name="T72" fmla="*/ 163 w 88"/>
                <a:gd name="T73" fmla="*/ 47 h 44"/>
                <a:gd name="T74" fmla="*/ 173 w 88"/>
                <a:gd name="T75" fmla="*/ 57 h 44"/>
                <a:gd name="T76" fmla="*/ 196 w 88"/>
                <a:gd name="T77" fmla="*/ 59 h 44"/>
                <a:gd name="T78" fmla="*/ 206 w 88"/>
                <a:gd name="T79" fmla="*/ 69 h 44"/>
                <a:gd name="T80" fmla="*/ 208 w 88"/>
                <a:gd name="T81" fmla="*/ 73 h 44"/>
                <a:gd name="T82" fmla="*/ 184 w 88"/>
                <a:gd name="T83" fmla="*/ 73 h 44"/>
                <a:gd name="T84" fmla="*/ 191 w 88"/>
                <a:gd name="T85" fmla="*/ 95 h 44"/>
                <a:gd name="T86" fmla="*/ 161 w 88"/>
                <a:gd name="T87" fmla="*/ 95 h 44"/>
                <a:gd name="T88" fmla="*/ 121 w 88"/>
                <a:gd name="T89" fmla="*/ 95 h 44"/>
                <a:gd name="T90" fmla="*/ 109 w 88"/>
                <a:gd name="T91" fmla="*/ 97 h 44"/>
                <a:gd name="T92" fmla="*/ 104 w 88"/>
                <a:gd name="T93" fmla="*/ 102 h 44"/>
                <a:gd name="T94" fmla="*/ 69 w 88"/>
                <a:gd name="T95" fmla="*/ 102 h 44"/>
                <a:gd name="T96" fmla="*/ 57 w 88"/>
                <a:gd name="T97" fmla="*/ 85 h 44"/>
                <a:gd name="T98" fmla="*/ 35 w 88"/>
                <a:gd name="T99" fmla="*/ 80 h 44"/>
                <a:gd name="T100" fmla="*/ 33 w 88"/>
                <a:gd name="T101" fmla="*/ 83 h 44"/>
                <a:gd name="T102" fmla="*/ 33 w 88"/>
                <a:gd name="T103" fmla="*/ 78 h 44"/>
                <a:gd name="T104" fmla="*/ 24 w 88"/>
                <a:gd name="T105" fmla="*/ 80 h 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8" h="44">
                  <a:moveTo>
                    <a:pt x="10" y="34"/>
                  </a:moveTo>
                  <a:cubicBezTo>
                    <a:pt x="8" y="34"/>
                    <a:pt x="10" y="30"/>
                    <a:pt x="11" y="30"/>
                  </a:cubicBezTo>
                  <a:cubicBezTo>
                    <a:pt x="12" y="28"/>
                    <a:pt x="14" y="29"/>
                    <a:pt x="16" y="29"/>
                  </a:cubicBezTo>
                  <a:cubicBezTo>
                    <a:pt x="17" y="29"/>
                    <a:pt x="17" y="28"/>
                    <a:pt x="18" y="28"/>
                  </a:cubicBezTo>
                  <a:cubicBezTo>
                    <a:pt x="23" y="27"/>
                    <a:pt x="28" y="29"/>
                    <a:pt x="31" y="27"/>
                  </a:cubicBezTo>
                  <a:cubicBezTo>
                    <a:pt x="30" y="24"/>
                    <a:pt x="23" y="27"/>
                    <a:pt x="18" y="25"/>
                  </a:cubicBezTo>
                  <a:cubicBezTo>
                    <a:pt x="18" y="25"/>
                    <a:pt x="17" y="24"/>
                    <a:pt x="17" y="24"/>
                  </a:cubicBezTo>
                  <a:cubicBezTo>
                    <a:pt x="16" y="24"/>
                    <a:pt x="15" y="26"/>
                    <a:pt x="14" y="25"/>
                  </a:cubicBezTo>
                  <a:cubicBezTo>
                    <a:pt x="11" y="25"/>
                    <a:pt x="9" y="24"/>
                    <a:pt x="7" y="24"/>
                  </a:cubicBezTo>
                  <a:cubicBezTo>
                    <a:pt x="4" y="21"/>
                    <a:pt x="12" y="22"/>
                    <a:pt x="13" y="20"/>
                  </a:cubicBezTo>
                  <a:cubicBezTo>
                    <a:pt x="13" y="17"/>
                    <a:pt x="15" y="19"/>
                    <a:pt x="16" y="20"/>
                  </a:cubicBezTo>
                  <a:cubicBezTo>
                    <a:pt x="16" y="13"/>
                    <a:pt x="9" y="19"/>
                    <a:pt x="3" y="17"/>
                  </a:cubicBezTo>
                  <a:cubicBezTo>
                    <a:pt x="0" y="16"/>
                    <a:pt x="5" y="14"/>
                    <a:pt x="1" y="14"/>
                  </a:cubicBezTo>
                  <a:cubicBezTo>
                    <a:pt x="2" y="12"/>
                    <a:pt x="2" y="8"/>
                    <a:pt x="7" y="9"/>
                  </a:cubicBezTo>
                  <a:cubicBezTo>
                    <a:pt x="8" y="9"/>
                    <a:pt x="7" y="8"/>
                    <a:pt x="7" y="8"/>
                  </a:cubicBezTo>
                  <a:cubicBezTo>
                    <a:pt x="9" y="5"/>
                    <a:pt x="14" y="4"/>
                    <a:pt x="18" y="3"/>
                  </a:cubicBezTo>
                  <a:cubicBezTo>
                    <a:pt x="20" y="2"/>
                    <a:pt x="20" y="0"/>
                    <a:pt x="22" y="1"/>
                  </a:cubicBezTo>
                  <a:cubicBezTo>
                    <a:pt x="22" y="2"/>
                    <a:pt x="23" y="2"/>
                    <a:pt x="24" y="2"/>
                  </a:cubicBezTo>
                  <a:cubicBezTo>
                    <a:pt x="24" y="5"/>
                    <a:pt x="22" y="7"/>
                    <a:pt x="27" y="7"/>
                  </a:cubicBezTo>
                  <a:cubicBezTo>
                    <a:pt x="27" y="8"/>
                    <a:pt x="25" y="8"/>
                    <a:pt x="24" y="8"/>
                  </a:cubicBezTo>
                  <a:cubicBezTo>
                    <a:pt x="24" y="9"/>
                    <a:pt x="26" y="9"/>
                    <a:pt x="27" y="9"/>
                  </a:cubicBezTo>
                  <a:cubicBezTo>
                    <a:pt x="28" y="9"/>
                    <a:pt x="27" y="7"/>
                    <a:pt x="28" y="7"/>
                  </a:cubicBezTo>
                  <a:cubicBezTo>
                    <a:pt x="30" y="6"/>
                    <a:pt x="32" y="6"/>
                    <a:pt x="35" y="5"/>
                  </a:cubicBezTo>
                  <a:cubicBezTo>
                    <a:pt x="36" y="7"/>
                    <a:pt x="39" y="8"/>
                    <a:pt x="38" y="11"/>
                  </a:cubicBezTo>
                  <a:cubicBezTo>
                    <a:pt x="41" y="11"/>
                    <a:pt x="40" y="8"/>
                    <a:pt x="43" y="9"/>
                  </a:cubicBezTo>
                  <a:cubicBezTo>
                    <a:pt x="44" y="8"/>
                    <a:pt x="46" y="7"/>
                    <a:pt x="47" y="5"/>
                  </a:cubicBezTo>
                  <a:cubicBezTo>
                    <a:pt x="48" y="6"/>
                    <a:pt x="49" y="7"/>
                    <a:pt x="50" y="7"/>
                  </a:cubicBezTo>
                  <a:cubicBezTo>
                    <a:pt x="51" y="8"/>
                    <a:pt x="51" y="10"/>
                    <a:pt x="51" y="11"/>
                  </a:cubicBezTo>
                  <a:cubicBezTo>
                    <a:pt x="52" y="13"/>
                    <a:pt x="55" y="13"/>
                    <a:pt x="54" y="16"/>
                  </a:cubicBezTo>
                  <a:cubicBezTo>
                    <a:pt x="56" y="16"/>
                    <a:pt x="56" y="13"/>
                    <a:pt x="58" y="13"/>
                  </a:cubicBezTo>
                  <a:cubicBezTo>
                    <a:pt x="58" y="11"/>
                    <a:pt x="55" y="11"/>
                    <a:pt x="55" y="10"/>
                  </a:cubicBezTo>
                  <a:cubicBezTo>
                    <a:pt x="54" y="8"/>
                    <a:pt x="56" y="6"/>
                    <a:pt x="55" y="3"/>
                  </a:cubicBezTo>
                  <a:cubicBezTo>
                    <a:pt x="57" y="3"/>
                    <a:pt x="57" y="2"/>
                    <a:pt x="60" y="2"/>
                  </a:cubicBezTo>
                  <a:cubicBezTo>
                    <a:pt x="60" y="4"/>
                    <a:pt x="63" y="7"/>
                    <a:pt x="64" y="10"/>
                  </a:cubicBezTo>
                  <a:cubicBezTo>
                    <a:pt x="65" y="11"/>
                    <a:pt x="67" y="15"/>
                    <a:pt x="68" y="13"/>
                  </a:cubicBezTo>
                  <a:cubicBezTo>
                    <a:pt x="70" y="13"/>
                    <a:pt x="68" y="16"/>
                    <a:pt x="70" y="16"/>
                  </a:cubicBezTo>
                  <a:cubicBezTo>
                    <a:pt x="70" y="18"/>
                    <a:pt x="70" y="19"/>
                    <a:pt x="69" y="20"/>
                  </a:cubicBezTo>
                  <a:cubicBezTo>
                    <a:pt x="70" y="22"/>
                    <a:pt x="74" y="21"/>
                    <a:pt x="73" y="24"/>
                  </a:cubicBezTo>
                  <a:cubicBezTo>
                    <a:pt x="77" y="22"/>
                    <a:pt x="77" y="26"/>
                    <a:pt x="83" y="25"/>
                  </a:cubicBezTo>
                  <a:cubicBezTo>
                    <a:pt x="81" y="30"/>
                    <a:pt x="86" y="28"/>
                    <a:pt x="87" y="29"/>
                  </a:cubicBezTo>
                  <a:cubicBezTo>
                    <a:pt x="87" y="29"/>
                    <a:pt x="85" y="32"/>
                    <a:pt x="88" y="31"/>
                  </a:cubicBezTo>
                  <a:cubicBezTo>
                    <a:pt x="86" y="37"/>
                    <a:pt x="84" y="30"/>
                    <a:pt x="78" y="31"/>
                  </a:cubicBezTo>
                  <a:cubicBezTo>
                    <a:pt x="77" y="36"/>
                    <a:pt x="83" y="34"/>
                    <a:pt x="81" y="40"/>
                  </a:cubicBezTo>
                  <a:cubicBezTo>
                    <a:pt x="77" y="41"/>
                    <a:pt x="71" y="42"/>
                    <a:pt x="68" y="40"/>
                  </a:cubicBezTo>
                  <a:cubicBezTo>
                    <a:pt x="64" y="37"/>
                    <a:pt x="56" y="36"/>
                    <a:pt x="51" y="40"/>
                  </a:cubicBezTo>
                  <a:cubicBezTo>
                    <a:pt x="50" y="40"/>
                    <a:pt x="49" y="40"/>
                    <a:pt x="46" y="41"/>
                  </a:cubicBezTo>
                  <a:cubicBezTo>
                    <a:pt x="44" y="41"/>
                    <a:pt x="44" y="42"/>
                    <a:pt x="44" y="43"/>
                  </a:cubicBezTo>
                  <a:cubicBezTo>
                    <a:pt x="41" y="41"/>
                    <a:pt x="35" y="44"/>
                    <a:pt x="29" y="43"/>
                  </a:cubicBezTo>
                  <a:cubicBezTo>
                    <a:pt x="28" y="41"/>
                    <a:pt x="26" y="39"/>
                    <a:pt x="24" y="36"/>
                  </a:cubicBezTo>
                  <a:cubicBezTo>
                    <a:pt x="21" y="36"/>
                    <a:pt x="15" y="37"/>
                    <a:pt x="15" y="34"/>
                  </a:cubicBezTo>
                  <a:cubicBezTo>
                    <a:pt x="14" y="34"/>
                    <a:pt x="14" y="34"/>
                    <a:pt x="14" y="35"/>
                  </a:cubicBezTo>
                  <a:cubicBezTo>
                    <a:pt x="12" y="35"/>
                    <a:pt x="13" y="33"/>
                    <a:pt x="14" y="33"/>
                  </a:cubicBezTo>
                  <a:cubicBezTo>
                    <a:pt x="14" y="30"/>
                    <a:pt x="10" y="33"/>
                    <a:pt x="10" y="3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8" name="Freeform 91"/>
            <p:cNvSpPr>
              <a:spLocks noEditPoints="1"/>
            </p:cNvSpPr>
            <p:nvPr/>
          </p:nvSpPr>
          <p:spPr bwMode="auto">
            <a:xfrm>
              <a:off x="7057082" y="1701223"/>
              <a:ext cx="3507251" cy="4068793"/>
            </a:xfrm>
            <a:custGeom>
              <a:avLst/>
              <a:gdLst>
                <a:gd name="T0" fmla="*/ 964 w 624"/>
                <a:gd name="T1" fmla="*/ 111 h 724"/>
                <a:gd name="T2" fmla="*/ 867 w 624"/>
                <a:gd name="T3" fmla="*/ 180 h 724"/>
                <a:gd name="T4" fmla="*/ 855 w 624"/>
                <a:gd name="T5" fmla="*/ 279 h 724"/>
                <a:gd name="T6" fmla="*/ 976 w 624"/>
                <a:gd name="T7" fmla="*/ 359 h 724"/>
                <a:gd name="T8" fmla="*/ 1013 w 624"/>
                <a:gd name="T9" fmla="*/ 250 h 724"/>
                <a:gd name="T10" fmla="*/ 1115 w 624"/>
                <a:gd name="T11" fmla="*/ 248 h 724"/>
                <a:gd name="T12" fmla="*/ 1207 w 624"/>
                <a:gd name="T13" fmla="*/ 274 h 724"/>
                <a:gd name="T14" fmla="*/ 1243 w 624"/>
                <a:gd name="T15" fmla="*/ 368 h 724"/>
                <a:gd name="T16" fmla="*/ 1129 w 624"/>
                <a:gd name="T17" fmla="*/ 409 h 724"/>
                <a:gd name="T18" fmla="*/ 1198 w 624"/>
                <a:gd name="T19" fmla="*/ 451 h 724"/>
                <a:gd name="T20" fmla="*/ 1169 w 624"/>
                <a:gd name="T21" fmla="*/ 465 h 724"/>
                <a:gd name="T22" fmla="*/ 1044 w 624"/>
                <a:gd name="T23" fmla="*/ 557 h 724"/>
                <a:gd name="T24" fmla="*/ 992 w 624"/>
                <a:gd name="T25" fmla="*/ 713 h 724"/>
                <a:gd name="T26" fmla="*/ 883 w 624"/>
                <a:gd name="T27" fmla="*/ 652 h 724"/>
                <a:gd name="T28" fmla="*/ 798 w 624"/>
                <a:gd name="T29" fmla="*/ 768 h 724"/>
                <a:gd name="T30" fmla="*/ 895 w 624"/>
                <a:gd name="T31" fmla="*/ 815 h 724"/>
                <a:gd name="T32" fmla="*/ 1030 w 624"/>
                <a:gd name="T33" fmla="*/ 907 h 724"/>
                <a:gd name="T34" fmla="*/ 1143 w 624"/>
                <a:gd name="T35" fmla="*/ 890 h 724"/>
                <a:gd name="T36" fmla="*/ 1318 w 624"/>
                <a:gd name="T37" fmla="*/ 966 h 724"/>
                <a:gd name="T38" fmla="*/ 1474 w 624"/>
                <a:gd name="T39" fmla="*/ 1060 h 724"/>
                <a:gd name="T40" fmla="*/ 1405 w 624"/>
                <a:gd name="T41" fmla="*/ 1275 h 724"/>
                <a:gd name="T42" fmla="*/ 1320 w 624"/>
                <a:gd name="T43" fmla="*/ 1370 h 724"/>
                <a:gd name="T44" fmla="*/ 1238 w 624"/>
                <a:gd name="T45" fmla="*/ 1460 h 724"/>
                <a:gd name="T46" fmla="*/ 1162 w 624"/>
                <a:gd name="T47" fmla="*/ 1547 h 724"/>
                <a:gd name="T48" fmla="*/ 1129 w 624"/>
                <a:gd name="T49" fmla="*/ 1613 h 724"/>
                <a:gd name="T50" fmla="*/ 1068 w 624"/>
                <a:gd name="T51" fmla="*/ 1679 h 724"/>
                <a:gd name="T52" fmla="*/ 1046 w 624"/>
                <a:gd name="T53" fmla="*/ 1590 h 724"/>
                <a:gd name="T54" fmla="*/ 1096 w 624"/>
                <a:gd name="T55" fmla="*/ 1396 h 724"/>
                <a:gd name="T56" fmla="*/ 1089 w 624"/>
                <a:gd name="T57" fmla="*/ 1214 h 724"/>
                <a:gd name="T58" fmla="*/ 992 w 624"/>
                <a:gd name="T59" fmla="*/ 1089 h 724"/>
                <a:gd name="T60" fmla="*/ 1011 w 624"/>
                <a:gd name="T61" fmla="*/ 985 h 724"/>
                <a:gd name="T62" fmla="*/ 926 w 624"/>
                <a:gd name="T63" fmla="*/ 876 h 724"/>
                <a:gd name="T64" fmla="*/ 834 w 624"/>
                <a:gd name="T65" fmla="*/ 822 h 724"/>
                <a:gd name="T66" fmla="*/ 692 w 624"/>
                <a:gd name="T67" fmla="*/ 742 h 724"/>
                <a:gd name="T68" fmla="*/ 612 w 624"/>
                <a:gd name="T69" fmla="*/ 657 h 724"/>
                <a:gd name="T70" fmla="*/ 612 w 624"/>
                <a:gd name="T71" fmla="*/ 690 h 724"/>
                <a:gd name="T72" fmla="*/ 527 w 624"/>
                <a:gd name="T73" fmla="*/ 586 h 724"/>
                <a:gd name="T74" fmla="*/ 475 w 624"/>
                <a:gd name="T75" fmla="*/ 399 h 724"/>
                <a:gd name="T76" fmla="*/ 444 w 624"/>
                <a:gd name="T77" fmla="*/ 350 h 724"/>
                <a:gd name="T78" fmla="*/ 364 w 624"/>
                <a:gd name="T79" fmla="*/ 260 h 724"/>
                <a:gd name="T80" fmla="*/ 224 w 624"/>
                <a:gd name="T81" fmla="*/ 215 h 724"/>
                <a:gd name="T82" fmla="*/ 156 w 624"/>
                <a:gd name="T83" fmla="*/ 250 h 724"/>
                <a:gd name="T84" fmla="*/ 85 w 624"/>
                <a:gd name="T85" fmla="*/ 295 h 724"/>
                <a:gd name="T86" fmla="*/ 35 w 624"/>
                <a:gd name="T87" fmla="*/ 229 h 724"/>
                <a:gd name="T88" fmla="*/ 14 w 624"/>
                <a:gd name="T89" fmla="*/ 146 h 724"/>
                <a:gd name="T90" fmla="*/ 40 w 624"/>
                <a:gd name="T91" fmla="*/ 92 h 724"/>
                <a:gd name="T92" fmla="*/ 142 w 624"/>
                <a:gd name="T93" fmla="*/ 31 h 724"/>
                <a:gd name="T94" fmla="*/ 380 w 624"/>
                <a:gd name="T95" fmla="*/ 57 h 724"/>
                <a:gd name="T96" fmla="*/ 494 w 624"/>
                <a:gd name="T97" fmla="*/ 61 h 724"/>
                <a:gd name="T98" fmla="*/ 673 w 624"/>
                <a:gd name="T99" fmla="*/ 109 h 724"/>
                <a:gd name="T100" fmla="*/ 801 w 624"/>
                <a:gd name="T101" fmla="*/ 78 h 724"/>
                <a:gd name="T102" fmla="*/ 836 w 624"/>
                <a:gd name="T103" fmla="*/ 17 h 724"/>
                <a:gd name="T104" fmla="*/ 902 w 624"/>
                <a:gd name="T105" fmla="*/ 76 h 724"/>
                <a:gd name="T106" fmla="*/ 482 w 624"/>
                <a:gd name="T107" fmla="*/ 130 h 724"/>
                <a:gd name="T108" fmla="*/ 621 w 624"/>
                <a:gd name="T109" fmla="*/ 201 h 724"/>
                <a:gd name="T110" fmla="*/ 600 w 624"/>
                <a:gd name="T111" fmla="*/ 198 h 724"/>
                <a:gd name="T112" fmla="*/ 794 w 624"/>
                <a:gd name="T113" fmla="*/ 373 h 724"/>
                <a:gd name="T114" fmla="*/ 857 w 624"/>
                <a:gd name="T115" fmla="*/ 439 h 724"/>
                <a:gd name="T116" fmla="*/ 914 w 624"/>
                <a:gd name="T117" fmla="*/ 404 h 724"/>
                <a:gd name="T118" fmla="*/ 902 w 624"/>
                <a:gd name="T119" fmla="*/ 508 h 724"/>
                <a:gd name="T120" fmla="*/ 999 w 624"/>
                <a:gd name="T121" fmla="*/ 475 h 724"/>
                <a:gd name="T122" fmla="*/ 973 w 624"/>
                <a:gd name="T123" fmla="*/ 503 h 7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24" h="724">
                  <a:moveTo>
                    <a:pt x="380" y="39"/>
                  </a:moveTo>
                  <a:cubicBezTo>
                    <a:pt x="380" y="42"/>
                    <a:pt x="383" y="37"/>
                    <a:pt x="382" y="43"/>
                  </a:cubicBezTo>
                  <a:cubicBezTo>
                    <a:pt x="383" y="43"/>
                    <a:pt x="385" y="43"/>
                    <a:pt x="386" y="43"/>
                  </a:cubicBezTo>
                  <a:cubicBezTo>
                    <a:pt x="388" y="42"/>
                    <a:pt x="388" y="40"/>
                    <a:pt x="388" y="37"/>
                  </a:cubicBezTo>
                  <a:cubicBezTo>
                    <a:pt x="390" y="36"/>
                    <a:pt x="391" y="35"/>
                    <a:pt x="391" y="33"/>
                  </a:cubicBezTo>
                  <a:cubicBezTo>
                    <a:pt x="394" y="35"/>
                    <a:pt x="391" y="30"/>
                    <a:pt x="395" y="31"/>
                  </a:cubicBezTo>
                  <a:cubicBezTo>
                    <a:pt x="395" y="28"/>
                    <a:pt x="395" y="25"/>
                    <a:pt x="395" y="23"/>
                  </a:cubicBezTo>
                  <a:cubicBezTo>
                    <a:pt x="399" y="22"/>
                    <a:pt x="401" y="21"/>
                    <a:pt x="405" y="23"/>
                  </a:cubicBezTo>
                  <a:cubicBezTo>
                    <a:pt x="406" y="23"/>
                    <a:pt x="405" y="25"/>
                    <a:pt x="406" y="26"/>
                  </a:cubicBezTo>
                  <a:cubicBezTo>
                    <a:pt x="406" y="27"/>
                    <a:pt x="408" y="26"/>
                    <a:pt x="408" y="26"/>
                  </a:cubicBezTo>
                  <a:cubicBezTo>
                    <a:pt x="410" y="27"/>
                    <a:pt x="410" y="28"/>
                    <a:pt x="412" y="29"/>
                  </a:cubicBezTo>
                  <a:cubicBezTo>
                    <a:pt x="412" y="32"/>
                    <a:pt x="410" y="33"/>
                    <a:pt x="408" y="35"/>
                  </a:cubicBezTo>
                  <a:cubicBezTo>
                    <a:pt x="411" y="36"/>
                    <a:pt x="410" y="41"/>
                    <a:pt x="413" y="42"/>
                  </a:cubicBezTo>
                  <a:cubicBezTo>
                    <a:pt x="412" y="44"/>
                    <a:pt x="409" y="45"/>
                    <a:pt x="408" y="47"/>
                  </a:cubicBezTo>
                  <a:cubicBezTo>
                    <a:pt x="406" y="47"/>
                    <a:pt x="405" y="49"/>
                    <a:pt x="405" y="47"/>
                  </a:cubicBezTo>
                  <a:cubicBezTo>
                    <a:pt x="403" y="49"/>
                    <a:pt x="402" y="52"/>
                    <a:pt x="401" y="53"/>
                  </a:cubicBezTo>
                  <a:cubicBezTo>
                    <a:pt x="400" y="52"/>
                    <a:pt x="402" y="50"/>
                    <a:pt x="396" y="51"/>
                  </a:cubicBezTo>
                  <a:cubicBezTo>
                    <a:pt x="396" y="50"/>
                    <a:pt x="398" y="50"/>
                    <a:pt x="399" y="50"/>
                  </a:cubicBezTo>
                  <a:cubicBezTo>
                    <a:pt x="396" y="46"/>
                    <a:pt x="392" y="51"/>
                    <a:pt x="388" y="50"/>
                  </a:cubicBezTo>
                  <a:cubicBezTo>
                    <a:pt x="389" y="54"/>
                    <a:pt x="388" y="52"/>
                    <a:pt x="388" y="57"/>
                  </a:cubicBezTo>
                  <a:cubicBezTo>
                    <a:pt x="387" y="57"/>
                    <a:pt x="387" y="55"/>
                    <a:pt x="387" y="55"/>
                  </a:cubicBezTo>
                  <a:cubicBezTo>
                    <a:pt x="384" y="55"/>
                    <a:pt x="385" y="59"/>
                    <a:pt x="381" y="58"/>
                  </a:cubicBezTo>
                  <a:cubicBezTo>
                    <a:pt x="381" y="59"/>
                    <a:pt x="383" y="59"/>
                    <a:pt x="383" y="60"/>
                  </a:cubicBezTo>
                  <a:cubicBezTo>
                    <a:pt x="384" y="63"/>
                    <a:pt x="382" y="63"/>
                    <a:pt x="382" y="65"/>
                  </a:cubicBezTo>
                  <a:cubicBezTo>
                    <a:pt x="379" y="63"/>
                    <a:pt x="376" y="70"/>
                    <a:pt x="375" y="69"/>
                  </a:cubicBezTo>
                  <a:cubicBezTo>
                    <a:pt x="375" y="68"/>
                    <a:pt x="373" y="67"/>
                    <a:pt x="373" y="71"/>
                  </a:cubicBezTo>
                  <a:cubicBezTo>
                    <a:pt x="371" y="71"/>
                    <a:pt x="370" y="71"/>
                    <a:pt x="368" y="71"/>
                  </a:cubicBezTo>
                  <a:cubicBezTo>
                    <a:pt x="367" y="71"/>
                    <a:pt x="367" y="74"/>
                    <a:pt x="367" y="76"/>
                  </a:cubicBezTo>
                  <a:cubicBezTo>
                    <a:pt x="366" y="74"/>
                    <a:pt x="365" y="75"/>
                    <a:pt x="365" y="77"/>
                  </a:cubicBezTo>
                  <a:cubicBezTo>
                    <a:pt x="362" y="75"/>
                    <a:pt x="362" y="77"/>
                    <a:pt x="359" y="77"/>
                  </a:cubicBezTo>
                  <a:cubicBezTo>
                    <a:pt x="360" y="78"/>
                    <a:pt x="360" y="80"/>
                    <a:pt x="360" y="82"/>
                  </a:cubicBezTo>
                  <a:cubicBezTo>
                    <a:pt x="357" y="79"/>
                    <a:pt x="358" y="82"/>
                    <a:pt x="356" y="85"/>
                  </a:cubicBezTo>
                  <a:cubicBezTo>
                    <a:pt x="355" y="88"/>
                    <a:pt x="352" y="90"/>
                    <a:pt x="352" y="96"/>
                  </a:cubicBezTo>
                  <a:cubicBezTo>
                    <a:pt x="349" y="97"/>
                    <a:pt x="348" y="101"/>
                    <a:pt x="346" y="103"/>
                  </a:cubicBezTo>
                  <a:cubicBezTo>
                    <a:pt x="346" y="105"/>
                    <a:pt x="347" y="103"/>
                    <a:pt x="347" y="103"/>
                  </a:cubicBezTo>
                  <a:cubicBezTo>
                    <a:pt x="348" y="103"/>
                    <a:pt x="347" y="103"/>
                    <a:pt x="348" y="104"/>
                  </a:cubicBezTo>
                  <a:cubicBezTo>
                    <a:pt x="349" y="104"/>
                    <a:pt x="350" y="106"/>
                    <a:pt x="350" y="106"/>
                  </a:cubicBezTo>
                  <a:cubicBezTo>
                    <a:pt x="351" y="107"/>
                    <a:pt x="353" y="104"/>
                    <a:pt x="355" y="106"/>
                  </a:cubicBezTo>
                  <a:cubicBezTo>
                    <a:pt x="356" y="107"/>
                    <a:pt x="356" y="108"/>
                    <a:pt x="358" y="107"/>
                  </a:cubicBezTo>
                  <a:cubicBezTo>
                    <a:pt x="358" y="109"/>
                    <a:pt x="358" y="111"/>
                    <a:pt x="358" y="112"/>
                  </a:cubicBezTo>
                  <a:cubicBezTo>
                    <a:pt x="358" y="113"/>
                    <a:pt x="360" y="113"/>
                    <a:pt x="360" y="115"/>
                  </a:cubicBezTo>
                  <a:cubicBezTo>
                    <a:pt x="361" y="116"/>
                    <a:pt x="363" y="116"/>
                    <a:pt x="362" y="118"/>
                  </a:cubicBezTo>
                  <a:cubicBezTo>
                    <a:pt x="368" y="117"/>
                    <a:pt x="373" y="120"/>
                    <a:pt x="376" y="118"/>
                  </a:cubicBezTo>
                  <a:cubicBezTo>
                    <a:pt x="377" y="122"/>
                    <a:pt x="382" y="121"/>
                    <a:pt x="385" y="124"/>
                  </a:cubicBezTo>
                  <a:cubicBezTo>
                    <a:pt x="385" y="125"/>
                    <a:pt x="386" y="124"/>
                    <a:pt x="386" y="125"/>
                  </a:cubicBezTo>
                  <a:cubicBezTo>
                    <a:pt x="386" y="127"/>
                    <a:pt x="387" y="125"/>
                    <a:pt x="387" y="125"/>
                  </a:cubicBezTo>
                  <a:cubicBezTo>
                    <a:pt x="388" y="125"/>
                    <a:pt x="388" y="127"/>
                    <a:pt x="389" y="128"/>
                  </a:cubicBezTo>
                  <a:cubicBezTo>
                    <a:pt x="391" y="128"/>
                    <a:pt x="393" y="127"/>
                    <a:pt x="393" y="130"/>
                  </a:cubicBezTo>
                  <a:cubicBezTo>
                    <a:pt x="399" y="130"/>
                    <a:pt x="403" y="132"/>
                    <a:pt x="408" y="132"/>
                  </a:cubicBezTo>
                  <a:cubicBezTo>
                    <a:pt x="408" y="136"/>
                    <a:pt x="407" y="139"/>
                    <a:pt x="409" y="142"/>
                  </a:cubicBezTo>
                  <a:cubicBezTo>
                    <a:pt x="409" y="141"/>
                    <a:pt x="411" y="143"/>
                    <a:pt x="411" y="143"/>
                  </a:cubicBezTo>
                  <a:cubicBezTo>
                    <a:pt x="411" y="144"/>
                    <a:pt x="409" y="145"/>
                    <a:pt x="409" y="145"/>
                  </a:cubicBezTo>
                  <a:cubicBezTo>
                    <a:pt x="410" y="147"/>
                    <a:pt x="411" y="145"/>
                    <a:pt x="412" y="146"/>
                  </a:cubicBezTo>
                  <a:cubicBezTo>
                    <a:pt x="412" y="147"/>
                    <a:pt x="410" y="150"/>
                    <a:pt x="413" y="149"/>
                  </a:cubicBezTo>
                  <a:cubicBezTo>
                    <a:pt x="412" y="150"/>
                    <a:pt x="412" y="151"/>
                    <a:pt x="412" y="152"/>
                  </a:cubicBezTo>
                  <a:cubicBezTo>
                    <a:pt x="412" y="154"/>
                    <a:pt x="413" y="153"/>
                    <a:pt x="413" y="152"/>
                  </a:cubicBezTo>
                  <a:cubicBezTo>
                    <a:pt x="414" y="152"/>
                    <a:pt x="413" y="154"/>
                    <a:pt x="414" y="155"/>
                  </a:cubicBezTo>
                  <a:cubicBezTo>
                    <a:pt x="414" y="155"/>
                    <a:pt x="416" y="154"/>
                    <a:pt x="416" y="155"/>
                  </a:cubicBezTo>
                  <a:cubicBezTo>
                    <a:pt x="418" y="156"/>
                    <a:pt x="422" y="156"/>
                    <a:pt x="426" y="155"/>
                  </a:cubicBezTo>
                  <a:cubicBezTo>
                    <a:pt x="427" y="150"/>
                    <a:pt x="427" y="148"/>
                    <a:pt x="426" y="143"/>
                  </a:cubicBezTo>
                  <a:cubicBezTo>
                    <a:pt x="426" y="141"/>
                    <a:pt x="424" y="142"/>
                    <a:pt x="423" y="142"/>
                  </a:cubicBezTo>
                  <a:cubicBezTo>
                    <a:pt x="422" y="140"/>
                    <a:pt x="425" y="136"/>
                    <a:pt x="421" y="137"/>
                  </a:cubicBezTo>
                  <a:cubicBezTo>
                    <a:pt x="422" y="136"/>
                    <a:pt x="424" y="136"/>
                    <a:pt x="423" y="133"/>
                  </a:cubicBezTo>
                  <a:cubicBezTo>
                    <a:pt x="428" y="135"/>
                    <a:pt x="428" y="131"/>
                    <a:pt x="432" y="131"/>
                  </a:cubicBezTo>
                  <a:cubicBezTo>
                    <a:pt x="434" y="131"/>
                    <a:pt x="432" y="128"/>
                    <a:pt x="433" y="128"/>
                  </a:cubicBezTo>
                  <a:cubicBezTo>
                    <a:pt x="433" y="127"/>
                    <a:pt x="436" y="129"/>
                    <a:pt x="436" y="128"/>
                  </a:cubicBezTo>
                  <a:cubicBezTo>
                    <a:pt x="433" y="123"/>
                    <a:pt x="438" y="117"/>
                    <a:pt x="435" y="115"/>
                  </a:cubicBezTo>
                  <a:cubicBezTo>
                    <a:pt x="435" y="113"/>
                    <a:pt x="434" y="114"/>
                    <a:pt x="434" y="115"/>
                  </a:cubicBezTo>
                  <a:cubicBezTo>
                    <a:pt x="432" y="113"/>
                    <a:pt x="434" y="110"/>
                    <a:pt x="431" y="111"/>
                  </a:cubicBezTo>
                  <a:cubicBezTo>
                    <a:pt x="431" y="109"/>
                    <a:pt x="429" y="109"/>
                    <a:pt x="429" y="106"/>
                  </a:cubicBezTo>
                  <a:cubicBezTo>
                    <a:pt x="429" y="104"/>
                    <a:pt x="430" y="103"/>
                    <a:pt x="433" y="103"/>
                  </a:cubicBezTo>
                  <a:cubicBezTo>
                    <a:pt x="431" y="102"/>
                    <a:pt x="434" y="95"/>
                    <a:pt x="429" y="95"/>
                  </a:cubicBezTo>
                  <a:cubicBezTo>
                    <a:pt x="430" y="94"/>
                    <a:pt x="430" y="93"/>
                    <a:pt x="431" y="91"/>
                  </a:cubicBezTo>
                  <a:cubicBezTo>
                    <a:pt x="431" y="91"/>
                    <a:pt x="429" y="91"/>
                    <a:pt x="429" y="90"/>
                  </a:cubicBezTo>
                  <a:cubicBezTo>
                    <a:pt x="429" y="90"/>
                    <a:pt x="431" y="90"/>
                    <a:pt x="431" y="89"/>
                  </a:cubicBezTo>
                  <a:cubicBezTo>
                    <a:pt x="430" y="88"/>
                    <a:pt x="429" y="88"/>
                    <a:pt x="429" y="86"/>
                  </a:cubicBezTo>
                  <a:cubicBezTo>
                    <a:pt x="429" y="85"/>
                    <a:pt x="432" y="82"/>
                    <a:pt x="429" y="82"/>
                  </a:cubicBezTo>
                  <a:cubicBezTo>
                    <a:pt x="430" y="80"/>
                    <a:pt x="439" y="79"/>
                    <a:pt x="438" y="83"/>
                  </a:cubicBezTo>
                  <a:cubicBezTo>
                    <a:pt x="442" y="82"/>
                    <a:pt x="449" y="84"/>
                    <a:pt x="451" y="80"/>
                  </a:cubicBezTo>
                  <a:cubicBezTo>
                    <a:pt x="453" y="84"/>
                    <a:pt x="459" y="84"/>
                    <a:pt x="459" y="90"/>
                  </a:cubicBezTo>
                  <a:cubicBezTo>
                    <a:pt x="462" y="90"/>
                    <a:pt x="465" y="90"/>
                    <a:pt x="468" y="90"/>
                  </a:cubicBezTo>
                  <a:cubicBezTo>
                    <a:pt x="468" y="92"/>
                    <a:pt x="469" y="92"/>
                    <a:pt x="471" y="92"/>
                  </a:cubicBezTo>
                  <a:cubicBezTo>
                    <a:pt x="471" y="95"/>
                    <a:pt x="470" y="97"/>
                    <a:pt x="471" y="99"/>
                  </a:cubicBezTo>
                  <a:cubicBezTo>
                    <a:pt x="471" y="102"/>
                    <a:pt x="474" y="105"/>
                    <a:pt x="472" y="105"/>
                  </a:cubicBezTo>
                  <a:cubicBezTo>
                    <a:pt x="472" y="107"/>
                    <a:pt x="474" y="106"/>
                    <a:pt x="475" y="106"/>
                  </a:cubicBezTo>
                  <a:cubicBezTo>
                    <a:pt x="475" y="110"/>
                    <a:pt x="480" y="108"/>
                    <a:pt x="476" y="111"/>
                  </a:cubicBezTo>
                  <a:cubicBezTo>
                    <a:pt x="481" y="112"/>
                    <a:pt x="483" y="109"/>
                    <a:pt x="487" y="110"/>
                  </a:cubicBezTo>
                  <a:cubicBezTo>
                    <a:pt x="487" y="108"/>
                    <a:pt x="487" y="108"/>
                    <a:pt x="486" y="107"/>
                  </a:cubicBezTo>
                  <a:cubicBezTo>
                    <a:pt x="487" y="105"/>
                    <a:pt x="488" y="105"/>
                    <a:pt x="489" y="106"/>
                  </a:cubicBezTo>
                  <a:cubicBezTo>
                    <a:pt x="488" y="103"/>
                    <a:pt x="492" y="103"/>
                    <a:pt x="493" y="102"/>
                  </a:cubicBezTo>
                  <a:cubicBezTo>
                    <a:pt x="494" y="101"/>
                    <a:pt x="492" y="101"/>
                    <a:pt x="492" y="100"/>
                  </a:cubicBezTo>
                  <a:cubicBezTo>
                    <a:pt x="492" y="99"/>
                    <a:pt x="494" y="98"/>
                    <a:pt x="496" y="98"/>
                  </a:cubicBezTo>
                  <a:cubicBezTo>
                    <a:pt x="494" y="101"/>
                    <a:pt x="496" y="101"/>
                    <a:pt x="499" y="104"/>
                  </a:cubicBezTo>
                  <a:cubicBezTo>
                    <a:pt x="500" y="106"/>
                    <a:pt x="501" y="108"/>
                    <a:pt x="506" y="109"/>
                  </a:cubicBezTo>
                  <a:cubicBezTo>
                    <a:pt x="506" y="110"/>
                    <a:pt x="504" y="109"/>
                    <a:pt x="504" y="111"/>
                  </a:cubicBezTo>
                  <a:cubicBezTo>
                    <a:pt x="504" y="112"/>
                    <a:pt x="506" y="112"/>
                    <a:pt x="506" y="115"/>
                  </a:cubicBezTo>
                  <a:cubicBezTo>
                    <a:pt x="507" y="115"/>
                    <a:pt x="507" y="112"/>
                    <a:pt x="507" y="112"/>
                  </a:cubicBezTo>
                  <a:cubicBezTo>
                    <a:pt x="510" y="111"/>
                    <a:pt x="506" y="117"/>
                    <a:pt x="511" y="116"/>
                  </a:cubicBezTo>
                  <a:cubicBezTo>
                    <a:pt x="509" y="119"/>
                    <a:pt x="511" y="120"/>
                    <a:pt x="508" y="123"/>
                  </a:cubicBezTo>
                  <a:cubicBezTo>
                    <a:pt x="508" y="125"/>
                    <a:pt x="512" y="124"/>
                    <a:pt x="513" y="125"/>
                  </a:cubicBezTo>
                  <a:cubicBezTo>
                    <a:pt x="513" y="125"/>
                    <a:pt x="511" y="127"/>
                    <a:pt x="512" y="128"/>
                  </a:cubicBezTo>
                  <a:cubicBezTo>
                    <a:pt x="512" y="128"/>
                    <a:pt x="515" y="128"/>
                    <a:pt x="515" y="129"/>
                  </a:cubicBezTo>
                  <a:cubicBezTo>
                    <a:pt x="516" y="129"/>
                    <a:pt x="517" y="131"/>
                    <a:pt x="518" y="131"/>
                  </a:cubicBezTo>
                  <a:cubicBezTo>
                    <a:pt x="519" y="132"/>
                    <a:pt x="522" y="133"/>
                    <a:pt x="524" y="135"/>
                  </a:cubicBezTo>
                  <a:cubicBezTo>
                    <a:pt x="525" y="135"/>
                    <a:pt x="526" y="130"/>
                    <a:pt x="527" y="133"/>
                  </a:cubicBezTo>
                  <a:cubicBezTo>
                    <a:pt x="527" y="137"/>
                    <a:pt x="524" y="137"/>
                    <a:pt x="521" y="137"/>
                  </a:cubicBezTo>
                  <a:cubicBezTo>
                    <a:pt x="523" y="139"/>
                    <a:pt x="527" y="140"/>
                    <a:pt x="531" y="140"/>
                  </a:cubicBezTo>
                  <a:cubicBezTo>
                    <a:pt x="530" y="142"/>
                    <a:pt x="532" y="143"/>
                    <a:pt x="533" y="143"/>
                  </a:cubicBezTo>
                  <a:cubicBezTo>
                    <a:pt x="533" y="145"/>
                    <a:pt x="533" y="147"/>
                    <a:pt x="535" y="146"/>
                  </a:cubicBezTo>
                  <a:cubicBezTo>
                    <a:pt x="534" y="148"/>
                    <a:pt x="534" y="150"/>
                    <a:pt x="534" y="152"/>
                  </a:cubicBezTo>
                  <a:cubicBezTo>
                    <a:pt x="532" y="153"/>
                    <a:pt x="529" y="153"/>
                    <a:pt x="527" y="155"/>
                  </a:cubicBezTo>
                  <a:cubicBezTo>
                    <a:pt x="526" y="155"/>
                    <a:pt x="527" y="156"/>
                    <a:pt x="526" y="156"/>
                  </a:cubicBezTo>
                  <a:cubicBezTo>
                    <a:pt x="525" y="156"/>
                    <a:pt x="524" y="156"/>
                    <a:pt x="524" y="157"/>
                  </a:cubicBezTo>
                  <a:cubicBezTo>
                    <a:pt x="523" y="159"/>
                    <a:pt x="521" y="157"/>
                    <a:pt x="521" y="157"/>
                  </a:cubicBezTo>
                  <a:cubicBezTo>
                    <a:pt x="521" y="157"/>
                    <a:pt x="519" y="159"/>
                    <a:pt x="519" y="159"/>
                  </a:cubicBezTo>
                  <a:cubicBezTo>
                    <a:pt x="519" y="160"/>
                    <a:pt x="518" y="162"/>
                    <a:pt x="518" y="163"/>
                  </a:cubicBezTo>
                  <a:cubicBezTo>
                    <a:pt x="517" y="164"/>
                    <a:pt x="512" y="163"/>
                    <a:pt x="515" y="164"/>
                  </a:cubicBezTo>
                  <a:cubicBezTo>
                    <a:pt x="514" y="166"/>
                    <a:pt x="510" y="165"/>
                    <a:pt x="508" y="165"/>
                  </a:cubicBezTo>
                  <a:cubicBezTo>
                    <a:pt x="506" y="165"/>
                    <a:pt x="503" y="165"/>
                    <a:pt x="501" y="165"/>
                  </a:cubicBezTo>
                  <a:cubicBezTo>
                    <a:pt x="499" y="165"/>
                    <a:pt x="499" y="164"/>
                    <a:pt x="498" y="164"/>
                  </a:cubicBezTo>
                  <a:cubicBezTo>
                    <a:pt x="492" y="163"/>
                    <a:pt x="487" y="165"/>
                    <a:pt x="482" y="165"/>
                  </a:cubicBezTo>
                  <a:cubicBezTo>
                    <a:pt x="478" y="167"/>
                    <a:pt x="477" y="171"/>
                    <a:pt x="472" y="172"/>
                  </a:cubicBezTo>
                  <a:cubicBezTo>
                    <a:pt x="474" y="175"/>
                    <a:pt x="470" y="175"/>
                    <a:pt x="468" y="177"/>
                  </a:cubicBezTo>
                  <a:cubicBezTo>
                    <a:pt x="469" y="178"/>
                    <a:pt x="469" y="179"/>
                    <a:pt x="469" y="180"/>
                  </a:cubicBezTo>
                  <a:cubicBezTo>
                    <a:pt x="471" y="180"/>
                    <a:pt x="471" y="177"/>
                    <a:pt x="473" y="176"/>
                  </a:cubicBezTo>
                  <a:cubicBezTo>
                    <a:pt x="474" y="175"/>
                    <a:pt x="478" y="176"/>
                    <a:pt x="478" y="173"/>
                  </a:cubicBezTo>
                  <a:cubicBezTo>
                    <a:pt x="478" y="169"/>
                    <a:pt x="480" y="176"/>
                    <a:pt x="480" y="171"/>
                  </a:cubicBezTo>
                  <a:cubicBezTo>
                    <a:pt x="481" y="170"/>
                    <a:pt x="482" y="172"/>
                    <a:pt x="482" y="172"/>
                  </a:cubicBezTo>
                  <a:cubicBezTo>
                    <a:pt x="484" y="172"/>
                    <a:pt x="483" y="170"/>
                    <a:pt x="484" y="170"/>
                  </a:cubicBezTo>
                  <a:cubicBezTo>
                    <a:pt x="486" y="169"/>
                    <a:pt x="488" y="170"/>
                    <a:pt x="492" y="170"/>
                  </a:cubicBezTo>
                  <a:cubicBezTo>
                    <a:pt x="492" y="171"/>
                    <a:pt x="493" y="171"/>
                    <a:pt x="493" y="170"/>
                  </a:cubicBezTo>
                  <a:cubicBezTo>
                    <a:pt x="495" y="170"/>
                    <a:pt x="495" y="176"/>
                    <a:pt x="492" y="175"/>
                  </a:cubicBezTo>
                  <a:cubicBezTo>
                    <a:pt x="494" y="177"/>
                    <a:pt x="490" y="178"/>
                    <a:pt x="491" y="183"/>
                  </a:cubicBezTo>
                  <a:cubicBezTo>
                    <a:pt x="491" y="184"/>
                    <a:pt x="492" y="185"/>
                    <a:pt x="492" y="186"/>
                  </a:cubicBezTo>
                  <a:cubicBezTo>
                    <a:pt x="493" y="186"/>
                    <a:pt x="494" y="185"/>
                    <a:pt x="494" y="186"/>
                  </a:cubicBezTo>
                  <a:cubicBezTo>
                    <a:pt x="494" y="188"/>
                    <a:pt x="496" y="187"/>
                    <a:pt x="496" y="188"/>
                  </a:cubicBezTo>
                  <a:cubicBezTo>
                    <a:pt x="497" y="188"/>
                    <a:pt x="498" y="190"/>
                    <a:pt x="499" y="190"/>
                  </a:cubicBezTo>
                  <a:cubicBezTo>
                    <a:pt x="500" y="190"/>
                    <a:pt x="500" y="190"/>
                    <a:pt x="501" y="190"/>
                  </a:cubicBezTo>
                  <a:cubicBezTo>
                    <a:pt x="502" y="190"/>
                    <a:pt x="502" y="191"/>
                    <a:pt x="502" y="191"/>
                  </a:cubicBezTo>
                  <a:cubicBezTo>
                    <a:pt x="504" y="192"/>
                    <a:pt x="506" y="188"/>
                    <a:pt x="507" y="191"/>
                  </a:cubicBezTo>
                  <a:cubicBezTo>
                    <a:pt x="508" y="191"/>
                    <a:pt x="508" y="189"/>
                    <a:pt x="508" y="189"/>
                  </a:cubicBezTo>
                  <a:cubicBezTo>
                    <a:pt x="509" y="189"/>
                    <a:pt x="510" y="189"/>
                    <a:pt x="511" y="189"/>
                  </a:cubicBezTo>
                  <a:cubicBezTo>
                    <a:pt x="511" y="188"/>
                    <a:pt x="510" y="186"/>
                    <a:pt x="511" y="185"/>
                  </a:cubicBezTo>
                  <a:cubicBezTo>
                    <a:pt x="513" y="185"/>
                    <a:pt x="513" y="186"/>
                    <a:pt x="513" y="188"/>
                  </a:cubicBezTo>
                  <a:cubicBezTo>
                    <a:pt x="513" y="189"/>
                    <a:pt x="517" y="189"/>
                    <a:pt x="515" y="192"/>
                  </a:cubicBezTo>
                  <a:cubicBezTo>
                    <a:pt x="514" y="193"/>
                    <a:pt x="513" y="191"/>
                    <a:pt x="512" y="191"/>
                  </a:cubicBezTo>
                  <a:cubicBezTo>
                    <a:pt x="510" y="192"/>
                    <a:pt x="510" y="194"/>
                    <a:pt x="508" y="195"/>
                  </a:cubicBezTo>
                  <a:cubicBezTo>
                    <a:pt x="507" y="195"/>
                    <a:pt x="506" y="194"/>
                    <a:pt x="505" y="195"/>
                  </a:cubicBezTo>
                  <a:cubicBezTo>
                    <a:pt x="502" y="195"/>
                    <a:pt x="503" y="198"/>
                    <a:pt x="499" y="197"/>
                  </a:cubicBezTo>
                  <a:cubicBezTo>
                    <a:pt x="497" y="196"/>
                    <a:pt x="497" y="200"/>
                    <a:pt x="496" y="201"/>
                  </a:cubicBezTo>
                  <a:cubicBezTo>
                    <a:pt x="496" y="201"/>
                    <a:pt x="495" y="200"/>
                    <a:pt x="495" y="199"/>
                  </a:cubicBezTo>
                  <a:cubicBezTo>
                    <a:pt x="493" y="201"/>
                    <a:pt x="493" y="203"/>
                    <a:pt x="489" y="203"/>
                  </a:cubicBezTo>
                  <a:cubicBezTo>
                    <a:pt x="491" y="201"/>
                    <a:pt x="489" y="201"/>
                    <a:pt x="489" y="198"/>
                  </a:cubicBezTo>
                  <a:cubicBezTo>
                    <a:pt x="491" y="197"/>
                    <a:pt x="493" y="194"/>
                    <a:pt x="495" y="197"/>
                  </a:cubicBezTo>
                  <a:cubicBezTo>
                    <a:pt x="496" y="193"/>
                    <a:pt x="493" y="193"/>
                    <a:pt x="492" y="192"/>
                  </a:cubicBezTo>
                  <a:cubicBezTo>
                    <a:pt x="489" y="191"/>
                    <a:pt x="487" y="196"/>
                    <a:pt x="485" y="196"/>
                  </a:cubicBezTo>
                  <a:cubicBezTo>
                    <a:pt x="485" y="196"/>
                    <a:pt x="482" y="197"/>
                    <a:pt x="481" y="197"/>
                  </a:cubicBezTo>
                  <a:cubicBezTo>
                    <a:pt x="480" y="197"/>
                    <a:pt x="480" y="198"/>
                    <a:pt x="480" y="199"/>
                  </a:cubicBezTo>
                  <a:cubicBezTo>
                    <a:pt x="473" y="198"/>
                    <a:pt x="474" y="203"/>
                    <a:pt x="468" y="201"/>
                  </a:cubicBezTo>
                  <a:cubicBezTo>
                    <a:pt x="470" y="202"/>
                    <a:pt x="471" y="203"/>
                    <a:pt x="466" y="203"/>
                  </a:cubicBezTo>
                  <a:cubicBezTo>
                    <a:pt x="463" y="205"/>
                    <a:pt x="462" y="211"/>
                    <a:pt x="466" y="212"/>
                  </a:cubicBezTo>
                  <a:cubicBezTo>
                    <a:pt x="466" y="215"/>
                    <a:pt x="463" y="214"/>
                    <a:pt x="464" y="217"/>
                  </a:cubicBezTo>
                  <a:cubicBezTo>
                    <a:pt x="462" y="217"/>
                    <a:pt x="461" y="217"/>
                    <a:pt x="460" y="217"/>
                  </a:cubicBezTo>
                  <a:cubicBezTo>
                    <a:pt x="459" y="217"/>
                    <a:pt x="459" y="219"/>
                    <a:pt x="458" y="219"/>
                  </a:cubicBezTo>
                  <a:cubicBezTo>
                    <a:pt x="455" y="220"/>
                    <a:pt x="452" y="220"/>
                    <a:pt x="451" y="222"/>
                  </a:cubicBezTo>
                  <a:cubicBezTo>
                    <a:pt x="450" y="223"/>
                    <a:pt x="449" y="223"/>
                    <a:pt x="448" y="224"/>
                  </a:cubicBezTo>
                  <a:cubicBezTo>
                    <a:pt x="447" y="226"/>
                    <a:pt x="447" y="228"/>
                    <a:pt x="445" y="230"/>
                  </a:cubicBezTo>
                  <a:cubicBezTo>
                    <a:pt x="444" y="231"/>
                    <a:pt x="441" y="231"/>
                    <a:pt x="442" y="236"/>
                  </a:cubicBezTo>
                  <a:cubicBezTo>
                    <a:pt x="440" y="235"/>
                    <a:pt x="440" y="233"/>
                    <a:pt x="438" y="232"/>
                  </a:cubicBezTo>
                  <a:cubicBezTo>
                    <a:pt x="436" y="233"/>
                    <a:pt x="437" y="235"/>
                    <a:pt x="435" y="235"/>
                  </a:cubicBezTo>
                  <a:cubicBezTo>
                    <a:pt x="440" y="239"/>
                    <a:pt x="439" y="243"/>
                    <a:pt x="440" y="250"/>
                  </a:cubicBezTo>
                  <a:cubicBezTo>
                    <a:pt x="437" y="249"/>
                    <a:pt x="438" y="252"/>
                    <a:pt x="438" y="252"/>
                  </a:cubicBezTo>
                  <a:cubicBezTo>
                    <a:pt x="437" y="253"/>
                    <a:pt x="436" y="252"/>
                    <a:pt x="435" y="252"/>
                  </a:cubicBezTo>
                  <a:cubicBezTo>
                    <a:pt x="434" y="253"/>
                    <a:pt x="434" y="254"/>
                    <a:pt x="433" y="255"/>
                  </a:cubicBezTo>
                  <a:cubicBezTo>
                    <a:pt x="432" y="256"/>
                    <a:pt x="430" y="258"/>
                    <a:pt x="429" y="258"/>
                  </a:cubicBezTo>
                  <a:cubicBezTo>
                    <a:pt x="428" y="259"/>
                    <a:pt x="426" y="258"/>
                    <a:pt x="425" y="259"/>
                  </a:cubicBezTo>
                  <a:cubicBezTo>
                    <a:pt x="422" y="260"/>
                    <a:pt x="421" y="263"/>
                    <a:pt x="420" y="265"/>
                  </a:cubicBezTo>
                  <a:cubicBezTo>
                    <a:pt x="417" y="265"/>
                    <a:pt x="417" y="269"/>
                    <a:pt x="414" y="269"/>
                  </a:cubicBezTo>
                  <a:cubicBezTo>
                    <a:pt x="415" y="273"/>
                    <a:pt x="411" y="282"/>
                    <a:pt x="416" y="282"/>
                  </a:cubicBezTo>
                  <a:cubicBezTo>
                    <a:pt x="414" y="286"/>
                    <a:pt x="418" y="286"/>
                    <a:pt x="418" y="292"/>
                  </a:cubicBezTo>
                  <a:cubicBezTo>
                    <a:pt x="418" y="293"/>
                    <a:pt x="419" y="293"/>
                    <a:pt x="420" y="294"/>
                  </a:cubicBezTo>
                  <a:cubicBezTo>
                    <a:pt x="418" y="297"/>
                    <a:pt x="420" y="297"/>
                    <a:pt x="420" y="302"/>
                  </a:cubicBezTo>
                  <a:cubicBezTo>
                    <a:pt x="418" y="302"/>
                    <a:pt x="416" y="303"/>
                    <a:pt x="415" y="304"/>
                  </a:cubicBezTo>
                  <a:cubicBezTo>
                    <a:pt x="413" y="304"/>
                    <a:pt x="415" y="302"/>
                    <a:pt x="414" y="301"/>
                  </a:cubicBezTo>
                  <a:cubicBezTo>
                    <a:pt x="413" y="299"/>
                    <a:pt x="412" y="300"/>
                    <a:pt x="411" y="299"/>
                  </a:cubicBezTo>
                  <a:cubicBezTo>
                    <a:pt x="410" y="299"/>
                    <a:pt x="410" y="296"/>
                    <a:pt x="408" y="297"/>
                  </a:cubicBezTo>
                  <a:cubicBezTo>
                    <a:pt x="409" y="294"/>
                    <a:pt x="410" y="292"/>
                    <a:pt x="406" y="291"/>
                  </a:cubicBezTo>
                  <a:cubicBezTo>
                    <a:pt x="408" y="286"/>
                    <a:pt x="405" y="286"/>
                    <a:pt x="405" y="281"/>
                  </a:cubicBezTo>
                  <a:cubicBezTo>
                    <a:pt x="404" y="281"/>
                    <a:pt x="403" y="282"/>
                    <a:pt x="402" y="282"/>
                  </a:cubicBezTo>
                  <a:cubicBezTo>
                    <a:pt x="402" y="281"/>
                    <a:pt x="402" y="280"/>
                    <a:pt x="402" y="279"/>
                  </a:cubicBezTo>
                  <a:cubicBezTo>
                    <a:pt x="400" y="280"/>
                    <a:pt x="394" y="281"/>
                    <a:pt x="393" y="279"/>
                  </a:cubicBezTo>
                  <a:cubicBezTo>
                    <a:pt x="392" y="278"/>
                    <a:pt x="392" y="277"/>
                    <a:pt x="391" y="277"/>
                  </a:cubicBezTo>
                  <a:cubicBezTo>
                    <a:pt x="390" y="277"/>
                    <a:pt x="388" y="279"/>
                    <a:pt x="386" y="278"/>
                  </a:cubicBezTo>
                  <a:cubicBezTo>
                    <a:pt x="386" y="278"/>
                    <a:pt x="390" y="274"/>
                    <a:pt x="386" y="276"/>
                  </a:cubicBezTo>
                  <a:cubicBezTo>
                    <a:pt x="385" y="276"/>
                    <a:pt x="386" y="277"/>
                    <a:pt x="385" y="277"/>
                  </a:cubicBezTo>
                  <a:cubicBezTo>
                    <a:pt x="382" y="277"/>
                    <a:pt x="377" y="277"/>
                    <a:pt x="374" y="276"/>
                  </a:cubicBezTo>
                  <a:cubicBezTo>
                    <a:pt x="371" y="276"/>
                    <a:pt x="373" y="280"/>
                    <a:pt x="373" y="282"/>
                  </a:cubicBezTo>
                  <a:cubicBezTo>
                    <a:pt x="366" y="281"/>
                    <a:pt x="359" y="280"/>
                    <a:pt x="352" y="279"/>
                  </a:cubicBezTo>
                  <a:cubicBezTo>
                    <a:pt x="351" y="280"/>
                    <a:pt x="350" y="281"/>
                    <a:pt x="349" y="281"/>
                  </a:cubicBezTo>
                  <a:cubicBezTo>
                    <a:pt x="348" y="281"/>
                    <a:pt x="349" y="283"/>
                    <a:pt x="347" y="283"/>
                  </a:cubicBezTo>
                  <a:cubicBezTo>
                    <a:pt x="346" y="283"/>
                    <a:pt x="346" y="284"/>
                    <a:pt x="346" y="285"/>
                  </a:cubicBezTo>
                  <a:cubicBezTo>
                    <a:pt x="344" y="286"/>
                    <a:pt x="343" y="285"/>
                    <a:pt x="341" y="285"/>
                  </a:cubicBezTo>
                  <a:cubicBezTo>
                    <a:pt x="340" y="286"/>
                    <a:pt x="340" y="288"/>
                    <a:pt x="338" y="288"/>
                  </a:cubicBezTo>
                  <a:cubicBezTo>
                    <a:pt x="338" y="290"/>
                    <a:pt x="336" y="295"/>
                    <a:pt x="339" y="296"/>
                  </a:cubicBezTo>
                  <a:cubicBezTo>
                    <a:pt x="338" y="297"/>
                    <a:pt x="337" y="299"/>
                    <a:pt x="335" y="301"/>
                  </a:cubicBezTo>
                  <a:cubicBezTo>
                    <a:pt x="335" y="304"/>
                    <a:pt x="335" y="307"/>
                    <a:pt x="335" y="310"/>
                  </a:cubicBezTo>
                  <a:cubicBezTo>
                    <a:pt x="335" y="312"/>
                    <a:pt x="336" y="312"/>
                    <a:pt x="336" y="314"/>
                  </a:cubicBezTo>
                  <a:cubicBezTo>
                    <a:pt x="337" y="316"/>
                    <a:pt x="337" y="320"/>
                    <a:pt x="335" y="322"/>
                  </a:cubicBezTo>
                  <a:cubicBezTo>
                    <a:pt x="335" y="324"/>
                    <a:pt x="338" y="322"/>
                    <a:pt x="339" y="323"/>
                  </a:cubicBezTo>
                  <a:cubicBezTo>
                    <a:pt x="339" y="323"/>
                    <a:pt x="337" y="325"/>
                    <a:pt x="338" y="325"/>
                  </a:cubicBezTo>
                  <a:cubicBezTo>
                    <a:pt x="337" y="325"/>
                    <a:pt x="339" y="326"/>
                    <a:pt x="339" y="326"/>
                  </a:cubicBezTo>
                  <a:cubicBezTo>
                    <a:pt x="339" y="328"/>
                    <a:pt x="340" y="327"/>
                    <a:pt x="341" y="328"/>
                  </a:cubicBezTo>
                  <a:cubicBezTo>
                    <a:pt x="341" y="328"/>
                    <a:pt x="341" y="330"/>
                    <a:pt x="341" y="330"/>
                  </a:cubicBezTo>
                  <a:cubicBezTo>
                    <a:pt x="341" y="330"/>
                    <a:pt x="342" y="330"/>
                    <a:pt x="342" y="330"/>
                  </a:cubicBezTo>
                  <a:cubicBezTo>
                    <a:pt x="342" y="330"/>
                    <a:pt x="342" y="332"/>
                    <a:pt x="342" y="332"/>
                  </a:cubicBezTo>
                  <a:cubicBezTo>
                    <a:pt x="343" y="333"/>
                    <a:pt x="346" y="335"/>
                    <a:pt x="346" y="337"/>
                  </a:cubicBezTo>
                  <a:cubicBezTo>
                    <a:pt x="355" y="338"/>
                    <a:pt x="360" y="335"/>
                    <a:pt x="365" y="337"/>
                  </a:cubicBezTo>
                  <a:cubicBezTo>
                    <a:pt x="366" y="337"/>
                    <a:pt x="366" y="336"/>
                    <a:pt x="367" y="335"/>
                  </a:cubicBezTo>
                  <a:cubicBezTo>
                    <a:pt x="368" y="333"/>
                    <a:pt x="370" y="331"/>
                    <a:pt x="371" y="329"/>
                  </a:cubicBezTo>
                  <a:cubicBezTo>
                    <a:pt x="371" y="328"/>
                    <a:pt x="372" y="327"/>
                    <a:pt x="371" y="326"/>
                  </a:cubicBezTo>
                  <a:cubicBezTo>
                    <a:pt x="374" y="323"/>
                    <a:pt x="382" y="320"/>
                    <a:pt x="388" y="323"/>
                  </a:cubicBezTo>
                  <a:cubicBezTo>
                    <a:pt x="385" y="326"/>
                    <a:pt x="385" y="331"/>
                    <a:pt x="382" y="334"/>
                  </a:cubicBezTo>
                  <a:cubicBezTo>
                    <a:pt x="381" y="337"/>
                    <a:pt x="384" y="337"/>
                    <a:pt x="383" y="339"/>
                  </a:cubicBezTo>
                  <a:cubicBezTo>
                    <a:pt x="381" y="340"/>
                    <a:pt x="380" y="343"/>
                    <a:pt x="379" y="345"/>
                  </a:cubicBezTo>
                  <a:cubicBezTo>
                    <a:pt x="378" y="346"/>
                    <a:pt x="379" y="347"/>
                    <a:pt x="378" y="346"/>
                  </a:cubicBezTo>
                  <a:cubicBezTo>
                    <a:pt x="377" y="349"/>
                    <a:pt x="383" y="346"/>
                    <a:pt x="381" y="350"/>
                  </a:cubicBezTo>
                  <a:cubicBezTo>
                    <a:pt x="384" y="350"/>
                    <a:pt x="385" y="348"/>
                    <a:pt x="388" y="349"/>
                  </a:cubicBezTo>
                  <a:cubicBezTo>
                    <a:pt x="388" y="351"/>
                    <a:pt x="390" y="351"/>
                    <a:pt x="391" y="352"/>
                  </a:cubicBezTo>
                  <a:cubicBezTo>
                    <a:pt x="397" y="350"/>
                    <a:pt x="397" y="354"/>
                    <a:pt x="405" y="354"/>
                  </a:cubicBezTo>
                  <a:cubicBezTo>
                    <a:pt x="402" y="357"/>
                    <a:pt x="406" y="360"/>
                    <a:pt x="402" y="362"/>
                  </a:cubicBezTo>
                  <a:cubicBezTo>
                    <a:pt x="405" y="365"/>
                    <a:pt x="403" y="372"/>
                    <a:pt x="402" y="375"/>
                  </a:cubicBezTo>
                  <a:cubicBezTo>
                    <a:pt x="403" y="377"/>
                    <a:pt x="404" y="377"/>
                    <a:pt x="407" y="377"/>
                  </a:cubicBezTo>
                  <a:cubicBezTo>
                    <a:pt x="406" y="380"/>
                    <a:pt x="409" y="379"/>
                    <a:pt x="409" y="381"/>
                  </a:cubicBezTo>
                  <a:cubicBezTo>
                    <a:pt x="409" y="382"/>
                    <a:pt x="413" y="381"/>
                    <a:pt x="413" y="383"/>
                  </a:cubicBezTo>
                  <a:cubicBezTo>
                    <a:pt x="417" y="380"/>
                    <a:pt x="424" y="384"/>
                    <a:pt x="427" y="382"/>
                  </a:cubicBezTo>
                  <a:cubicBezTo>
                    <a:pt x="427" y="383"/>
                    <a:pt x="427" y="383"/>
                    <a:pt x="427" y="384"/>
                  </a:cubicBezTo>
                  <a:cubicBezTo>
                    <a:pt x="429" y="384"/>
                    <a:pt x="433" y="382"/>
                    <a:pt x="433" y="385"/>
                  </a:cubicBezTo>
                  <a:cubicBezTo>
                    <a:pt x="434" y="385"/>
                    <a:pt x="435" y="384"/>
                    <a:pt x="436" y="384"/>
                  </a:cubicBezTo>
                  <a:cubicBezTo>
                    <a:pt x="437" y="383"/>
                    <a:pt x="438" y="383"/>
                    <a:pt x="439" y="382"/>
                  </a:cubicBezTo>
                  <a:cubicBezTo>
                    <a:pt x="439" y="381"/>
                    <a:pt x="440" y="382"/>
                    <a:pt x="440" y="381"/>
                  </a:cubicBezTo>
                  <a:cubicBezTo>
                    <a:pt x="440" y="379"/>
                    <a:pt x="442" y="381"/>
                    <a:pt x="442" y="379"/>
                  </a:cubicBezTo>
                  <a:cubicBezTo>
                    <a:pt x="442" y="379"/>
                    <a:pt x="442" y="377"/>
                    <a:pt x="442" y="377"/>
                  </a:cubicBezTo>
                  <a:cubicBezTo>
                    <a:pt x="443" y="376"/>
                    <a:pt x="444" y="378"/>
                    <a:pt x="443" y="378"/>
                  </a:cubicBezTo>
                  <a:cubicBezTo>
                    <a:pt x="444" y="378"/>
                    <a:pt x="445" y="377"/>
                    <a:pt x="446" y="376"/>
                  </a:cubicBezTo>
                  <a:cubicBezTo>
                    <a:pt x="447" y="375"/>
                    <a:pt x="449" y="374"/>
                    <a:pt x="451" y="372"/>
                  </a:cubicBezTo>
                  <a:cubicBezTo>
                    <a:pt x="451" y="372"/>
                    <a:pt x="452" y="371"/>
                    <a:pt x="452" y="370"/>
                  </a:cubicBezTo>
                  <a:cubicBezTo>
                    <a:pt x="453" y="371"/>
                    <a:pt x="465" y="372"/>
                    <a:pt x="459" y="374"/>
                  </a:cubicBezTo>
                  <a:cubicBezTo>
                    <a:pt x="459" y="375"/>
                    <a:pt x="462" y="375"/>
                    <a:pt x="464" y="375"/>
                  </a:cubicBezTo>
                  <a:cubicBezTo>
                    <a:pt x="465" y="375"/>
                    <a:pt x="464" y="373"/>
                    <a:pt x="465" y="372"/>
                  </a:cubicBezTo>
                  <a:cubicBezTo>
                    <a:pt x="468" y="372"/>
                    <a:pt x="471" y="372"/>
                    <a:pt x="474" y="372"/>
                  </a:cubicBezTo>
                  <a:cubicBezTo>
                    <a:pt x="472" y="376"/>
                    <a:pt x="479" y="375"/>
                    <a:pt x="482" y="376"/>
                  </a:cubicBezTo>
                  <a:cubicBezTo>
                    <a:pt x="483" y="376"/>
                    <a:pt x="482" y="377"/>
                    <a:pt x="484" y="377"/>
                  </a:cubicBezTo>
                  <a:cubicBezTo>
                    <a:pt x="484" y="377"/>
                    <a:pt x="485" y="378"/>
                    <a:pt x="486" y="378"/>
                  </a:cubicBezTo>
                  <a:cubicBezTo>
                    <a:pt x="488" y="379"/>
                    <a:pt x="489" y="377"/>
                    <a:pt x="491" y="377"/>
                  </a:cubicBezTo>
                  <a:cubicBezTo>
                    <a:pt x="496" y="376"/>
                    <a:pt x="502" y="378"/>
                    <a:pt x="508" y="378"/>
                  </a:cubicBezTo>
                  <a:cubicBezTo>
                    <a:pt x="508" y="381"/>
                    <a:pt x="509" y="383"/>
                    <a:pt x="509" y="381"/>
                  </a:cubicBezTo>
                  <a:cubicBezTo>
                    <a:pt x="511" y="381"/>
                    <a:pt x="510" y="382"/>
                    <a:pt x="509" y="382"/>
                  </a:cubicBezTo>
                  <a:cubicBezTo>
                    <a:pt x="509" y="385"/>
                    <a:pt x="512" y="382"/>
                    <a:pt x="514" y="384"/>
                  </a:cubicBezTo>
                  <a:cubicBezTo>
                    <a:pt x="514" y="384"/>
                    <a:pt x="514" y="386"/>
                    <a:pt x="514" y="387"/>
                  </a:cubicBezTo>
                  <a:cubicBezTo>
                    <a:pt x="515" y="387"/>
                    <a:pt x="517" y="386"/>
                    <a:pt x="519" y="387"/>
                  </a:cubicBezTo>
                  <a:cubicBezTo>
                    <a:pt x="518" y="389"/>
                    <a:pt x="520" y="390"/>
                    <a:pt x="521" y="391"/>
                  </a:cubicBezTo>
                  <a:cubicBezTo>
                    <a:pt x="523" y="393"/>
                    <a:pt x="525" y="394"/>
                    <a:pt x="526" y="397"/>
                  </a:cubicBezTo>
                  <a:cubicBezTo>
                    <a:pt x="533" y="397"/>
                    <a:pt x="536" y="401"/>
                    <a:pt x="542" y="398"/>
                  </a:cubicBezTo>
                  <a:cubicBezTo>
                    <a:pt x="541" y="403"/>
                    <a:pt x="549" y="398"/>
                    <a:pt x="547" y="403"/>
                  </a:cubicBezTo>
                  <a:cubicBezTo>
                    <a:pt x="551" y="401"/>
                    <a:pt x="551" y="406"/>
                    <a:pt x="554" y="407"/>
                  </a:cubicBezTo>
                  <a:cubicBezTo>
                    <a:pt x="555" y="407"/>
                    <a:pt x="555" y="410"/>
                    <a:pt x="558" y="409"/>
                  </a:cubicBezTo>
                  <a:cubicBezTo>
                    <a:pt x="554" y="412"/>
                    <a:pt x="559" y="411"/>
                    <a:pt x="559" y="415"/>
                  </a:cubicBezTo>
                  <a:cubicBezTo>
                    <a:pt x="559" y="417"/>
                    <a:pt x="561" y="416"/>
                    <a:pt x="562" y="417"/>
                  </a:cubicBezTo>
                  <a:cubicBezTo>
                    <a:pt x="563" y="418"/>
                    <a:pt x="562" y="420"/>
                    <a:pt x="565" y="419"/>
                  </a:cubicBezTo>
                  <a:cubicBezTo>
                    <a:pt x="560" y="424"/>
                    <a:pt x="571" y="425"/>
                    <a:pt x="567" y="429"/>
                  </a:cubicBezTo>
                  <a:cubicBezTo>
                    <a:pt x="569" y="429"/>
                    <a:pt x="571" y="429"/>
                    <a:pt x="571" y="431"/>
                  </a:cubicBezTo>
                  <a:cubicBezTo>
                    <a:pt x="577" y="430"/>
                    <a:pt x="585" y="432"/>
                    <a:pt x="587" y="437"/>
                  </a:cubicBezTo>
                  <a:cubicBezTo>
                    <a:pt x="593" y="437"/>
                    <a:pt x="596" y="439"/>
                    <a:pt x="602" y="438"/>
                  </a:cubicBezTo>
                  <a:cubicBezTo>
                    <a:pt x="603" y="439"/>
                    <a:pt x="600" y="440"/>
                    <a:pt x="600" y="440"/>
                  </a:cubicBezTo>
                  <a:cubicBezTo>
                    <a:pt x="601" y="442"/>
                    <a:pt x="609" y="440"/>
                    <a:pt x="613" y="441"/>
                  </a:cubicBezTo>
                  <a:cubicBezTo>
                    <a:pt x="613" y="442"/>
                    <a:pt x="614" y="442"/>
                    <a:pt x="615" y="442"/>
                  </a:cubicBezTo>
                  <a:cubicBezTo>
                    <a:pt x="615" y="444"/>
                    <a:pt x="618" y="443"/>
                    <a:pt x="619" y="444"/>
                  </a:cubicBezTo>
                  <a:cubicBezTo>
                    <a:pt x="619" y="445"/>
                    <a:pt x="619" y="446"/>
                    <a:pt x="619" y="447"/>
                  </a:cubicBezTo>
                  <a:cubicBezTo>
                    <a:pt x="619" y="447"/>
                    <a:pt x="621" y="446"/>
                    <a:pt x="621" y="447"/>
                  </a:cubicBezTo>
                  <a:cubicBezTo>
                    <a:pt x="622" y="447"/>
                    <a:pt x="621" y="450"/>
                    <a:pt x="624" y="449"/>
                  </a:cubicBezTo>
                  <a:cubicBezTo>
                    <a:pt x="624" y="461"/>
                    <a:pt x="624" y="473"/>
                    <a:pt x="624" y="485"/>
                  </a:cubicBezTo>
                  <a:cubicBezTo>
                    <a:pt x="619" y="484"/>
                    <a:pt x="624" y="492"/>
                    <a:pt x="619" y="490"/>
                  </a:cubicBezTo>
                  <a:cubicBezTo>
                    <a:pt x="618" y="494"/>
                    <a:pt x="618" y="498"/>
                    <a:pt x="618" y="502"/>
                  </a:cubicBezTo>
                  <a:cubicBezTo>
                    <a:pt x="618" y="504"/>
                    <a:pt x="620" y="509"/>
                    <a:pt x="619" y="514"/>
                  </a:cubicBezTo>
                  <a:cubicBezTo>
                    <a:pt x="619" y="514"/>
                    <a:pt x="618" y="514"/>
                    <a:pt x="618" y="515"/>
                  </a:cubicBezTo>
                  <a:cubicBezTo>
                    <a:pt x="618" y="515"/>
                    <a:pt x="618" y="517"/>
                    <a:pt x="618" y="517"/>
                  </a:cubicBezTo>
                  <a:cubicBezTo>
                    <a:pt x="617" y="518"/>
                    <a:pt x="614" y="519"/>
                    <a:pt x="615" y="523"/>
                  </a:cubicBezTo>
                  <a:cubicBezTo>
                    <a:pt x="613" y="524"/>
                    <a:pt x="612" y="526"/>
                    <a:pt x="610" y="527"/>
                  </a:cubicBezTo>
                  <a:cubicBezTo>
                    <a:pt x="609" y="527"/>
                    <a:pt x="610" y="529"/>
                    <a:pt x="610" y="530"/>
                  </a:cubicBezTo>
                  <a:cubicBezTo>
                    <a:pt x="609" y="531"/>
                    <a:pt x="607" y="530"/>
                    <a:pt x="607" y="530"/>
                  </a:cubicBezTo>
                  <a:cubicBezTo>
                    <a:pt x="607" y="531"/>
                    <a:pt x="608" y="532"/>
                    <a:pt x="607" y="533"/>
                  </a:cubicBezTo>
                  <a:cubicBezTo>
                    <a:pt x="606" y="533"/>
                    <a:pt x="603" y="533"/>
                    <a:pt x="602" y="535"/>
                  </a:cubicBezTo>
                  <a:cubicBezTo>
                    <a:pt x="602" y="536"/>
                    <a:pt x="600" y="536"/>
                    <a:pt x="598" y="537"/>
                  </a:cubicBezTo>
                  <a:cubicBezTo>
                    <a:pt x="597" y="538"/>
                    <a:pt x="596" y="539"/>
                    <a:pt x="595" y="540"/>
                  </a:cubicBezTo>
                  <a:cubicBezTo>
                    <a:pt x="595" y="540"/>
                    <a:pt x="594" y="538"/>
                    <a:pt x="593" y="538"/>
                  </a:cubicBezTo>
                  <a:cubicBezTo>
                    <a:pt x="593" y="538"/>
                    <a:pt x="593" y="540"/>
                    <a:pt x="592" y="540"/>
                  </a:cubicBezTo>
                  <a:cubicBezTo>
                    <a:pt x="590" y="540"/>
                    <a:pt x="590" y="540"/>
                    <a:pt x="589" y="542"/>
                  </a:cubicBezTo>
                  <a:cubicBezTo>
                    <a:pt x="585" y="540"/>
                    <a:pt x="582" y="545"/>
                    <a:pt x="580" y="547"/>
                  </a:cubicBezTo>
                  <a:cubicBezTo>
                    <a:pt x="580" y="547"/>
                    <a:pt x="578" y="546"/>
                    <a:pt x="578" y="547"/>
                  </a:cubicBezTo>
                  <a:cubicBezTo>
                    <a:pt x="577" y="547"/>
                    <a:pt x="576" y="548"/>
                    <a:pt x="575" y="549"/>
                  </a:cubicBezTo>
                  <a:cubicBezTo>
                    <a:pt x="575" y="550"/>
                    <a:pt x="573" y="551"/>
                    <a:pt x="573" y="551"/>
                  </a:cubicBezTo>
                  <a:cubicBezTo>
                    <a:pt x="573" y="552"/>
                    <a:pt x="575" y="555"/>
                    <a:pt x="572" y="554"/>
                  </a:cubicBezTo>
                  <a:cubicBezTo>
                    <a:pt x="573" y="559"/>
                    <a:pt x="570" y="561"/>
                    <a:pt x="571" y="567"/>
                  </a:cubicBezTo>
                  <a:cubicBezTo>
                    <a:pt x="567" y="566"/>
                    <a:pt x="569" y="569"/>
                    <a:pt x="568" y="570"/>
                  </a:cubicBezTo>
                  <a:cubicBezTo>
                    <a:pt x="568" y="570"/>
                    <a:pt x="566" y="570"/>
                    <a:pt x="566" y="570"/>
                  </a:cubicBezTo>
                  <a:cubicBezTo>
                    <a:pt x="566" y="571"/>
                    <a:pt x="568" y="572"/>
                    <a:pt x="566" y="573"/>
                  </a:cubicBezTo>
                  <a:cubicBezTo>
                    <a:pt x="564" y="573"/>
                    <a:pt x="564" y="577"/>
                    <a:pt x="561" y="577"/>
                  </a:cubicBezTo>
                  <a:cubicBezTo>
                    <a:pt x="561" y="577"/>
                    <a:pt x="559" y="579"/>
                    <a:pt x="559" y="580"/>
                  </a:cubicBezTo>
                  <a:cubicBezTo>
                    <a:pt x="558" y="581"/>
                    <a:pt x="556" y="585"/>
                    <a:pt x="553" y="587"/>
                  </a:cubicBezTo>
                  <a:cubicBezTo>
                    <a:pt x="553" y="588"/>
                    <a:pt x="553" y="590"/>
                    <a:pt x="553" y="591"/>
                  </a:cubicBezTo>
                  <a:cubicBezTo>
                    <a:pt x="551" y="592"/>
                    <a:pt x="549" y="593"/>
                    <a:pt x="549" y="596"/>
                  </a:cubicBezTo>
                  <a:cubicBezTo>
                    <a:pt x="547" y="596"/>
                    <a:pt x="546" y="596"/>
                    <a:pt x="544" y="596"/>
                  </a:cubicBezTo>
                  <a:cubicBezTo>
                    <a:pt x="544" y="597"/>
                    <a:pt x="545" y="597"/>
                    <a:pt x="546" y="597"/>
                  </a:cubicBezTo>
                  <a:cubicBezTo>
                    <a:pt x="546" y="599"/>
                    <a:pt x="544" y="598"/>
                    <a:pt x="542" y="598"/>
                  </a:cubicBezTo>
                  <a:cubicBezTo>
                    <a:pt x="541" y="599"/>
                    <a:pt x="540" y="601"/>
                    <a:pt x="540" y="603"/>
                  </a:cubicBezTo>
                  <a:cubicBezTo>
                    <a:pt x="539" y="602"/>
                    <a:pt x="538" y="602"/>
                    <a:pt x="538" y="604"/>
                  </a:cubicBezTo>
                  <a:cubicBezTo>
                    <a:pt x="537" y="604"/>
                    <a:pt x="537" y="603"/>
                    <a:pt x="537" y="602"/>
                  </a:cubicBezTo>
                  <a:cubicBezTo>
                    <a:pt x="535" y="602"/>
                    <a:pt x="533" y="602"/>
                    <a:pt x="533" y="601"/>
                  </a:cubicBezTo>
                  <a:cubicBezTo>
                    <a:pt x="532" y="602"/>
                    <a:pt x="532" y="604"/>
                    <a:pt x="529" y="603"/>
                  </a:cubicBezTo>
                  <a:cubicBezTo>
                    <a:pt x="529" y="606"/>
                    <a:pt x="532" y="607"/>
                    <a:pt x="532" y="609"/>
                  </a:cubicBezTo>
                  <a:cubicBezTo>
                    <a:pt x="532" y="612"/>
                    <a:pt x="528" y="614"/>
                    <a:pt x="531" y="616"/>
                  </a:cubicBezTo>
                  <a:cubicBezTo>
                    <a:pt x="530" y="619"/>
                    <a:pt x="524" y="616"/>
                    <a:pt x="524" y="618"/>
                  </a:cubicBezTo>
                  <a:cubicBezTo>
                    <a:pt x="522" y="618"/>
                    <a:pt x="523" y="620"/>
                    <a:pt x="522" y="621"/>
                  </a:cubicBezTo>
                  <a:cubicBezTo>
                    <a:pt x="521" y="622"/>
                    <a:pt x="517" y="621"/>
                    <a:pt x="518" y="624"/>
                  </a:cubicBezTo>
                  <a:cubicBezTo>
                    <a:pt x="515" y="622"/>
                    <a:pt x="507" y="622"/>
                    <a:pt x="506" y="626"/>
                  </a:cubicBezTo>
                  <a:cubicBezTo>
                    <a:pt x="506" y="627"/>
                    <a:pt x="507" y="626"/>
                    <a:pt x="507" y="626"/>
                  </a:cubicBezTo>
                  <a:cubicBezTo>
                    <a:pt x="510" y="626"/>
                    <a:pt x="507" y="629"/>
                    <a:pt x="505" y="628"/>
                  </a:cubicBezTo>
                  <a:cubicBezTo>
                    <a:pt x="505" y="631"/>
                    <a:pt x="501" y="634"/>
                    <a:pt x="504" y="635"/>
                  </a:cubicBezTo>
                  <a:cubicBezTo>
                    <a:pt x="504" y="636"/>
                    <a:pt x="502" y="636"/>
                    <a:pt x="501" y="636"/>
                  </a:cubicBezTo>
                  <a:cubicBezTo>
                    <a:pt x="501" y="636"/>
                    <a:pt x="500" y="635"/>
                    <a:pt x="500" y="635"/>
                  </a:cubicBezTo>
                  <a:cubicBezTo>
                    <a:pt x="499" y="635"/>
                    <a:pt x="496" y="638"/>
                    <a:pt x="496" y="634"/>
                  </a:cubicBezTo>
                  <a:cubicBezTo>
                    <a:pt x="495" y="634"/>
                    <a:pt x="495" y="637"/>
                    <a:pt x="494" y="635"/>
                  </a:cubicBezTo>
                  <a:cubicBezTo>
                    <a:pt x="492" y="636"/>
                    <a:pt x="495" y="642"/>
                    <a:pt x="495" y="644"/>
                  </a:cubicBezTo>
                  <a:cubicBezTo>
                    <a:pt x="496" y="647"/>
                    <a:pt x="494" y="647"/>
                    <a:pt x="493" y="649"/>
                  </a:cubicBezTo>
                  <a:cubicBezTo>
                    <a:pt x="493" y="651"/>
                    <a:pt x="493" y="653"/>
                    <a:pt x="489" y="653"/>
                  </a:cubicBezTo>
                  <a:cubicBezTo>
                    <a:pt x="489" y="654"/>
                    <a:pt x="492" y="655"/>
                    <a:pt x="492" y="655"/>
                  </a:cubicBezTo>
                  <a:cubicBezTo>
                    <a:pt x="492" y="657"/>
                    <a:pt x="490" y="655"/>
                    <a:pt x="489" y="655"/>
                  </a:cubicBezTo>
                  <a:cubicBezTo>
                    <a:pt x="489" y="656"/>
                    <a:pt x="488" y="659"/>
                    <a:pt x="489" y="658"/>
                  </a:cubicBezTo>
                  <a:cubicBezTo>
                    <a:pt x="489" y="660"/>
                    <a:pt x="488" y="659"/>
                    <a:pt x="487" y="658"/>
                  </a:cubicBezTo>
                  <a:cubicBezTo>
                    <a:pt x="487" y="659"/>
                    <a:pt x="486" y="660"/>
                    <a:pt x="486" y="660"/>
                  </a:cubicBezTo>
                  <a:cubicBezTo>
                    <a:pt x="484" y="657"/>
                    <a:pt x="486" y="660"/>
                    <a:pt x="485" y="662"/>
                  </a:cubicBezTo>
                  <a:cubicBezTo>
                    <a:pt x="483" y="664"/>
                    <a:pt x="482" y="661"/>
                    <a:pt x="480" y="663"/>
                  </a:cubicBezTo>
                  <a:cubicBezTo>
                    <a:pt x="478" y="666"/>
                    <a:pt x="485" y="666"/>
                    <a:pt x="481" y="668"/>
                  </a:cubicBezTo>
                  <a:cubicBezTo>
                    <a:pt x="481" y="669"/>
                    <a:pt x="483" y="669"/>
                    <a:pt x="485" y="669"/>
                  </a:cubicBezTo>
                  <a:cubicBezTo>
                    <a:pt x="484" y="671"/>
                    <a:pt x="485" y="673"/>
                    <a:pt x="487" y="673"/>
                  </a:cubicBezTo>
                  <a:cubicBezTo>
                    <a:pt x="489" y="675"/>
                    <a:pt x="485" y="676"/>
                    <a:pt x="485" y="677"/>
                  </a:cubicBezTo>
                  <a:cubicBezTo>
                    <a:pt x="485" y="678"/>
                    <a:pt x="485" y="679"/>
                    <a:pt x="486" y="679"/>
                  </a:cubicBezTo>
                  <a:cubicBezTo>
                    <a:pt x="485" y="680"/>
                    <a:pt x="485" y="678"/>
                    <a:pt x="485" y="679"/>
                  </a:cubicBezTo>
                  <a:cubicBezTo>
                    <a:pt x="483" y="679"/>
                    <a:pt x="483" y="681"/>
                    <a:pt x="480" y="681"/>
                  </a:cubicBezTo>
                  <a:cubicBezTo>
                    <a:pt x="482" y="683"/>
                    <a:pt x="481" y="684"/>
                    <a:pt x="478" y="683"/>
                  </a:cubicBezTo>
                  <a:cubicBezTo>
                    <a:pt x="479" y="687"/>
                    <a:pt x="476" y="686"/>
                    <a:pt x="476" y="689"/>
                  </a:cubicBezTo>
                  <a:cubicBezTo>
                    <a:pt x="472" y="690"/>
                    <a:pt x="477" y="694"/>
                    <a:pt x="473" y="691"/>
                  </a:cubicBezTo>
                  <a:cubicBezTo>
                    <a:pt x="474" y="694"/>
                    <a:pt x="472" y="697"/>
                    <a:pt x="473" y="700"/>
                  </a:cubicBezTo>
                  <a:cubicBezTo>
                    <a:pt x="473" y="700"/>
                    <a:pt x="474" y="701"/>
                    <a:pt x="474" y="701"/>
                  </a:cubicBezTo>
                  <a:cubicBezTo>
                    <a:pt x="474" y="703"/>
                    <a:pt x="472" y="703"/>
                    <a:pt x="474" y="706"/>
                  </a:cubicBezTo>
                  <a:cubicBezTo>
                    <a:pt x="476" y="707"/>
                    <a:pt x="474" y="708"/>
                    <a:pt x="475" y="711"/>
                  </a:cubicBezTo>
                  <a:cubicBezTo>
                    <a:pt x="476" y="714"/>
                    <a:pt x="479" y="715"/>
                    <a:pt x="480" y="717"/>
                  </a:cubicBezTo>
                  <a:cubicBezTo>
                    <a:pt x="483" y="720"/>
                    <a:pt x="485" y="716"/>
                    <a:pt x="487" y="719"/>
                  </a:cubicBezTo>
                  <a:cubicBezTo>
                    <a:pt x="488" y="723"/>
                    <a:pt x="484" y="720"/>
                    <a:pt x="481" y="721"/>
                  </a:cubicBezTo>
                  <a:cubicBezTo>
                    <a:pt x="476" y="722"/>
                    <a:pt x="471" y="724"/>
                    <a:pt x="467" y="723"/>
                  </a:cubicBezTo>
                  <a:cubicBezTo>
                    <a:pt x="467" y="723"/>
                    <a:pt x="467" y="721"/>
                    <a:pt x="467" y="721"/>
                  </a:cubicBezTo>
                  <a:cubicBezTo>
                    <a:pt x="462" y="722"/>
                    <a:pt x="460" y="719"/>
                    <a:pt x="456" y="719"/>
                  </a:cubicBezTo>
                  <a:cubicBezTo>
                    <a:pt x="456" y="717"/>
                    <a:pt x="456" y="716"/>
                    <a:pt x="456" y="715"/>
                  </a:cubicBezTo>
                  <a:cubicBezTo>
                    <a:pt x="456" y="712"/>
                    <a:pt x="452" y="714"/>
                    <a:pt x="452" y="711"/>
                  </a:cubicBezTo>
                  <a:cubicBezTo>
                    <a:pt x="452" y="711"/>
                    <a:pt x="451" y="710"/>
                    <a:pt x="451" y="709"/>
                  </a:cubicBezTo>
                  <a:cubicBezTo>
                    <a:pt x="451" y="708"/>
                    <a:pt x="449" y="708"/>
                    <a:pt x="449" y="708"/>
                  </a:cubicBezTo>
                  <a:cubicBezTo>
                    <a:pt x="449" y="707"/>
                    <a:pt x="452" y="705"/>
                    <a:pt x="449" y="704"/>
                  </a:cubicBezTo>
                  <a:cubicBezTo>
                    <a:pt x="448" y="704"/>
                    <a:pt x="449" y="703"/>
                    <a:pt x="449" y="702"/>
                  </a:cubicBezTo>
                  <a:cubicBezTo>
                    <a:pt x="449" y="701"/>
                    <a:pt x="447" y="701"/>
                    <a:pt x="447" y="700"/>
                  </a:cubicBezTo>
                  <a:cubicBezTo>
                    <a:pt x="447" y="699"/>
                    <a:pt x="448" y="698"/>
                    <a:pt x="448" y="697"/>
                  </a:cubicBezTo>
                  <a:cubicBezTo>
                    <a:pt x="448" y="697"/>
                    <a:pt x="447" y="697"/>
                    <a:pt x="447" y="696"/>
                  </a:cubicBezTo>
                  <a:cubicBezTo>
                    <a:pt x="447" y="695"/>
                    <a:pt x="446" y="693"/>
                    <a:pt x="445" y="693"/>
                  </a:cubicBezTo>
                  <a:cubicBezTo>
                    <a:pt x="444" y="691"/>
                    <a:pt x="446" y="690"/>
                    <a:pt x="446" y="689"/>
                  </a:cubicBezTo>
                  <a:cubicBezTo>
                    <a:pt x="446" y="689"/>
                    <a:pt x="444" y="688"/>
                    <a:pt x="443" y="688"/>
                  </a:cubicBezTo>
                  <a:cubicBezTo>
                    <a:pt x="444" y="687"/>
                    <a:pt x="448" y="686"/>
                    <a:pt x="445" y="684"/>
                  </a:cubicBezTo>
                  <a:cubicBezTo>
                    <a:pt x="445" y="683"/>
                    <a:pt x="446" y="683"/>
                    <a:pt x="447" y="683"/>
                  </a:cubicBezTo>
                  <a:cubicBezTo>
                    <a:pt x="447" y="680"/>
                    <a:pt x="447" y="678"/>
                    <a:pt x="447" y="675"/>
                  </a:cubicBezTo>
                  <a:cubicBezTo>
                    <a:pt x="446" y="674"/>
                    <a:pt x="445" y="673"/>
                    <a:pt x="443" y="673"/>
                  </a:cubicBezTo>
                  <a:cubicBezTo>
                    <a:pt x="445" y="669"/>
                    <a:pt x="448" y="666"/>
                    <a:pt x="446" y="662"/>
                  </a:cubicBezTo>
                  <a:cubicBezTo>
                    <a:pt x="449" y="663"/>
                    <a:pt x="449" y="660"/>
                    <a:pt x="452" y="661"/>
                  </a:cubicBezTo>
                  <a:cubicBezTo>
                    <a:pt x="452" y="657"/>
                    <a:pt x="452" y="654"/>
                    <a:pt x="452" y="650"/>
                  </a:cubicBezTo>
                  <a:cubicBezTo>
                    <a:pt x="457" y="650"/>
                    <a:pt x="455" y="643"/>
                    <a:pt x="458" y="640"/>
                  </a:cubicBezTo>
                  <a:cubicBezTo>
                    <a:pt x="457" y="640"/>
                    <a:pt x="456" y="641"/>
                    <a:pt x="455" y="640"/>
                  </a:cubicBezTo>
                  <a:cubicBezTo>
                    <a:pt x="453" y="641"/>
                    <a:pt x="452" y="643"/>
                    <a:pt x="452" y="647"/>
                  </a:cubicBezTo>
                  <a:cubicBezTo>
                    <a:pt x="450" y="646"/>
                    <a:pt x="448" y="645"/>
                    <a:pt x="448" y="642"/>
                  </a:cubicBezTo>
                  <a:cubicBezTo>
                    <a:pt x="446" y="640"/>
                    <a:pt x="452" y="638"/>
                    <a:pt x="451" y="637"/>
                  </a:cubicBezTo>
                  <a:cubicBezTo>
                    <a:pt x="448" y="635"/>
                    <a:pt x="451" y="638"/>
                    <a:pt x="453" y="636"/>
                  </a:cubicBezTo>
                  <a:cubicBezTo>
                    <a:pt x="454" y="630"/>
                    <a:pt x="451" y="625"/>
                    <a:pt x="452" y="620"/>
                  </a:cubicBezTo>
                  <a:cubicBezTo>
                    <a:pt x="452" y="620"/>
                    <a:pt x="454" y="620"/>
                    <a:pt x="454" y="620"/>
                  </a:cubicBezTo>
                  <a:cubicBezTo>
                    <a:pt x="453" y="614"/>
                    <a:pt x="454" y="613"/>
                    <a:pt x="454" y="607"/>
                  </a:cubicBezTo>
                  <a:cubicBezTo>
                    <a:pt x="457" y="603"/>
                    <a:pt x="461" y="600"/>
                    <a:pt x="459" y="595"/>
                  </a:cubicBezTo>
                  <a:cubicBezTo>
                    <a:pt x="463" y="600"/>
                    <a:pt x="459" y="586"/>
                    <a:pt x="464" y="591"/>
                  </a:cubicBezTo>
                  <a:cubicBezTo>
                    <a:pt x="463" y="589"/>
                    <a:pt x="463" y="586"/>
                    <a:pt x="462" y="583"/>
                  </a:cubicBezTo>
                  <a:cubicBezTo>
                    <a:pt x="462" y="582"/>
                    <a:pt x="460" y="580"/>
                    <a:pt x="460" y="578"/>
                  </a:cubicBezTo>
                  <a:cubicBezTo>
                    <a:pt x="460" y="577"/>
                    <a:pt x="461" y="576"/>
                    <a:pt x="461" y="575"/>
                  </a:cubicBezTo>
                  <a:cubicBezTo>
                    <a:pt x="462" y="572"/>
                    <a:pt x="460" y="569"/>
                    <a:pt x="464" y="571"/>
                  </a:cubicBezTo>
                  <a:cubicBezTo>
                    <a:pt x="463" y="568"/>
                    <a:pt x="464" y="565"/>
                    <a:pt x="465" y="562"/>
                  </a:cubicBezTo>
                  <a:cubicBezTo>
                    <a:pt x="466" y="560"/>
                    <a:pt x="465" y="561"/>
                    <a:pt x="465" y="558"/>
                  </a:cubicBezTo>
                  <a:cubicBezTo>
                    <a:pt x="465" y="557"/>
                    <a:pt x="467" y="554"/>
                    <a:pt x="466" y="553"/>
                  </a:cubicBezTo>
                  <a:cubicBezTo>
                    <a:pt x="465" y="552"/>
                    <a:pt x="466" y="551"/>
                    <a:pt x="466" y="549"/>
                  </a:cubicBezTo>
                  <a:cubicBezTo>
                    <a:pt x="466" y="547"/>
                    <a:pt x="466" y="546"/>
                    <a:pt x="466" y="544"/>
                  </a:cubicBezTo>
                  <a:cubicBezTo>
                    <a:pt x="466" y="542"/>
                    <a:pt x="467" y="542"/>
                    <a:pt x="467" y="541"/>
                  </a:cubicBezTo>
                  <a:cubicBezTo>
                    <a:pt x="467" y="536"/>
                    <a:pt x="467" y="532"/>
                    <a:pt x="467" y="528"/>
                  </a:cubicBezTo>
                  <a:cubicBezTo>
                    <a:pt x="467" y="526"/>
                    <a:pt x="468" y="525"/>
                    <a:pt x="468" y="524"/>
                  </a:cubicBezTo>
                  <a:cubicBezTo>
                    <a:pt x="468" y="521"/>
                    <a:pt x="464" y="517"/>
                    <a:pt x="465" y="514"/>
                  </a:cubicBezTo>
                  <a:cubicBezTo>
                    <a:pt x="464" y="512"/>
                    <a:pt x="463" y="514"/>
                    <a:pt x="461" y="514"/>
                  </a:cubicBezTo>
                  <a:cubicBezTo>
                    <a:pt x="460" y="511"/>
                    <a:pt x="456" y="508"/>
                    <a:pt x="453" y="508"/>
                  </a:cubicBezTo>
                  <a:cubicBezTo>
                    <a:pt x="452" y="508"/>
                    <a:pt x="451" y="505"/>
                    <a:pt x="451" y="505"/>
                  </a:cubicBezTo>
                  <a:cubicBezTo>
                    <a:pt x="449" y="507"/>
                    <a:pt x="451" y="505"/>
                    <a:pt x="449" y="504"/>
                  </a:cubicBezTo>
                  <a:cubicBezTo>
                    <a:pt x="448" y="503"/>
                    <a:pt x="444" y="505"/>
                    <a:pt x="447" y="502"/>
                  </a:cubicBezTo>
                  <a:cubicBezTo>
                    <a:pt x="447" y="500"/>
                    <a:pt x="444" y="502"/>
                    <a:pt x="442" y="501"/>
                  </a:cubicBezTo>
                  <a:cubicBezTo>
                    <a:pt x="442" y="500"/>
                    <a:pt x="443" y="499"/>
                    <a:pt x="442" y="498"/>
                  </a:cubicBezTo>
                  <a:cubicBezTo>
                    <a:pt x="442" y="498"/>
                    <a:pt x="440" y="498"/>
                    <a:pt x="440" y="497"/>
                  </a:cubicBezTo>
                  <a:cubicBezTo>
                    <a:pt x="439" y="496"/>
                    <a:pt x="437" y="493"/>
                    <a:pt x="436" y="489"/>
                  </a:cubicBezTo>
                  <a:cubicBezTo>
                    <a:pt x="437" y="488"/>
                    <a:pt x="435" y="488"/>
                    <a:pt x="434" y="488"/>
                  </a:cubicBezTo>
                  <a:cubicBezTo>
                    <a:pt x="433" y="487"/>
                    <a:pt x="434" y="482"/>
                    <a:pt x="432" y="482"/>
                  </a:cubicBezTo>
                  <a:cubicBezTo>
                    <a:pt x="430" y="482"/>
                    <a:pt x="429" y="475"/>
                    <a:pt x="427" y="472"/>
                  </a:cubicBezTo>
                  <a:cubicBezTo>
                    <a:pt x="426" y="471"/>
                    <a:pt x="424" y="468"/>
                    <a:pt x="422" y="465"/>
                  </a:cubicBezTo>
                  <a:cubicBezTo>
                    <a:pt x="422" y="464"/>
                    <a:pt x="420" y="464"/>
                    <a:pt x="420" y="463"/>
                  </a:cubicBezTo>
                  <a:cubicBezTo>
                    <a:pt x="420" y="462"/>
                    <a:pt x="420" y="461"/>
                    <a:pt x="420" y="461"/>
                  </a:cubicBezTo>
                  <a:cubicBezTo>
                    <a:pt x="419" y="460"/>
                    <a:pt x="418" y="460"/>
                    <a:pt x="418" y="460"/>
                  </a:cubicBezTo>
                  <a:cubicBezTo>
                    <a:pt x="418" y="459"/>
                    <a:pt x="416" y="451"/>
                    <a:pt x="415" y="457"/>
                  </a:cubicBezTo>
                  <a:cubicBezTo>
                    <a:pt x="413" y="456"/>
                    <a:pt x="415" y="450"/>
                    <a:pt x="414" y="447"/>
                  </a:cubicBezTo>
                  <a:cubicBezTo>
                    <a:pt x="417" y="447"/>
                    <a:pt x="417" y="443"/>
                    <a:pt x="419" y="442"/>
                  </a:cubicBezTo>
                  <a:cubicBezTo>
                    <a:pt x="420" y="439"/>
                    <a:pt x="416" y="440"/>
                    <a:pt x="415" y="438"/>
                  </a:cubicBezTo>
                  <a:cubicBezTo>
                    <a:pt x="415" y="435"/>
                    <a:pt x="417" y="433"/>
                    <a:pt x="416" y="429"/>
                  </a:cubicBezTo>
                  <a:cubicBezTo>
                    <a:pt x="417" y="428"/>
                    <a:pt x="418" y="428"/>
                    <a:pt x="420" y="428"/>
                  </a:cubicBezTo>
                  <a:cubicBezTo>
                    <a:pt x="420" y="427"/>
                    <a:pt x="419" y="425"/>
                    <a:pt x="420" y="424"/>
                  </a:cubicBezTo>
                  <a:cubicBezTo>
                    <a:pt x="420" y="424"/>
                    <a:pt x="422" y="425"/>
                    <a:pt x="422" y="424"/>
                  </a:cubicBezTo>
                  <a:cubicBezTo>
                    <a:pt x="422" y="424"/>
                    <a:pt x="422" y="423"/>
                    <a:pt x="422" y="423"/>
                  </a:cubicBezTo>
                  <a:cubicBezTo>
                    <a:pt x="422" y="423"/>
                    <a:pt x="425" y="421"/>
                    <a:pt x="425" y="421"/>
                  </a:cubicBezTo>
                  <a:cubicBezTo>
                    <a:pt x="425" y="421"/>
                    <a:pt x="424" y="421"/>
                    <a:pt x="423" y="421"/>
                  </a:cubicBezTo>
                  <a:cubicBezTo>
                    <a:pt x="424" y="421"/>
                    <a:pt x="424" y="419"/>
                    <a:pt x="425" y="419"/>
                  </a:cubicBezTo>
                  <a:cubicBezTo>
                    <a:pt x="427" y="423"/>
                    <a:pt x="425" y="417"/>
                    <a:pt x="428" y="417"/>
                  </a:cubicBezTo>
                  <a:cubicBezTo>
                    <a:pt x="430" y="417"/>
                    <a:pt x="429" y="415"/>
                    <a:pt x="431" y="412"/>
                  </a:cubicBezTo>
                  <a:cubicBezTo>
                    <a:pt x="430" y="413"/>
                    <a:pt x="436" y="408"/>
                    <a:pt x="433" y="405"/>
                  </a:cubicBezTo>
                  <a:cubicBezTo>
                    <a:pt x="432" y="404"/>
                    <a:pt x="433" y="405"/>
                    <a:pt x="433" y="403"/>
                  </a:cubicBezTo>
                  <a:cubicBezTo>
                    <a:pt x="433" y="400"/>
                    <a:pt x="430" y="392"/>
                    <a:pt x="432" y="389"/>
                  </a:cubicBezTo>
                  <a:cubicBezTo>
                    <a:pt x="426" y="390"/>
                    <a:pt x="426" y="385"/>
                    <a:pt x="420" y="387"/>
                  </a:cubicBezTo>
                  <a:cubicBezTo>
                    <a:pt x="418" y="388"/>
                    <a:pt x="420" y="388"/>
                    <a:pt x="419" y="391"/>
                  </a:cubicBezTo>
                  <a:cubicBezTo>
                    <a:pt x="413" y="391"/>
                    <a:pt x="410" y="388"/>
                    <a:pt x="405" y="388"/>
                  </a:cubicBezTo>
                  <a:cubicBezTo>
                    <a:pt x="405" y="385"/>
                    <a:pt x="401" y="386"/>
                    <a:pt x="402" y="383"/>
                  </a:cubicBezTo>
                  <a:cubicBezTo>
                    <a:pt x="401" y="382"/>
                    <a:pt x="399" y="383"/>
                    <a:pt x="398" y="382"/>
                  </a:cubicBezTo>
                  <a:cubicBezTo>
                    <a:pt x="397" y="382"/>
                    <a:pt x="398" y="380"/>
                    <a:pt x="398" y="379"/>
                  </a:cubicBezTo>
                  <a:cubicBezTo>
                    <a:pt x="397" y="379"/>
                    <a:pt x="396" y="380"/>
                    <a:pt x="395" y="379"/>
                  </a:cubicBezTo>
                  <a:cubicBezTo>
                    <a:pt x="394" y="378"/>
                    <a:pt x="395" y="376"/>
                    <a:pt x="393" y="376"/>
                  </a:cubicBezTo>
                  <a:cubicBezTo>
                    <a:pt x="393" y="373"/>
                    <a:pt x="395" y="374"/>
                    <a:pt x="393" y="371"/>
                  </a:cubicBezTo>
                  <a:cubicBezTo>
                    <a:pt x="393" y="370"/>
                    <a:pt x="392" y="371"/>
                    <a:pt x="392" y="371"/>
                  </a:cubicBezTo>
                  <a:cubicBezTo>
                    <a:pt x="390" y="370"/>
                    <a:pt x="389" y="367"/>
                    <a:pt x="386" y="368"/>
                  </a:cubicBezTo>
                  <a:cubicBezTo>
                    <a:pt x="387" y="364"/>
                    <a:pt x="382" y="367"/>
                    <a:pt x="383" y="363"/>
                  </a:cubicBezTo>
                  <a:cubicBezTo>
                    <a:pt x="382" y="363"/>
                    <a:pt x="376" y="362"/>
                    <a:pt x="378" y="363"/>
                  </a:cubicBezTo>
                  <a:cubicBezTo>
                    <a:pt x="376" y="363"/>
                    <a:pt x="377" y="361"/>
                    <a:pt x="376" y="361"/>
                  </a:cubicBezTo>
                  <a:cubicBezTo>
                    <a:pt x="376" y="360"/>
                    <a:pt x="375" y="361"/>
                    <a:pt x="374" y="361"/>
                  </a:cubicBezTo>
                  <a:cubicBezTo>
                    <a:pt x="373" y="360"/>
                    <a:pt x="371" y="359"/>
                    <a:pt x="367" y="359"/>
                  </a:cubicBezTo>
                  <a:cubicBezTo>
                    <a:pt x="368" y="355"/>
                    <a:pt x="364" y="358"/>
                    <a:pt x="362" y="356"/>
                  </a:cubicBezTo>
                  <a:cubicBezTo>
                    <a:pt x="362" y="356"/>
                    <a:pt x="363" y="354"/>
                    <a:pt x="362" y="354"/>
                  </a:cubicBezTo>
                  <a:cubicBezTo>
                    <a:pt x="362" y="353"/>
                    <a:pt x="360" y="354"/>
                    <a:pt x="360" y="354"/>
                  </a:cubicBezTo>
                  <a:cubicBezTo>
                    <a:pt x="360" y="353"/>
                    <a:pt x="360" y="352"/>
                    <a:pt x="360" y="351"/>
                  </a:cubicBezTo>
                  <a:cubicBezTo>
                    <a:pt x="360" y="351"/>
                    <a:pt x="358" y="352"/>
                    <a:pt x="358" y="351"/>
                  </a:cubicBezTo>
                  <a:cubicBezTo>
                    <a:pt x="357" y="351"/>
                    <a:pt x="358" y="349"/>
                    <a:pt x="358" y="349"/>
                  </a:cubicBezTo>
                  <a:cubicBezTo>
                    <a:pt x="356" y="348"/>
                    <a:pt x="357" y="350"/>
                    <a:pt x="356" y="350"/>
                  </a:cubicBezTo>
                  <a:cubicBezTo>
                    <a:pt x="356" y="350"/>
                    <a:pt x="353" y="348"/>
                    <a:pt x="353" y="348"/>
                  </a:cubicBezTo>
                  <a:cubicBezTo>
                    <a:pt x="351" y="350"/>
                    <a:pt x="351" y="347"/>
                    <a:pt x="349" y="348"/>
                  </a:cubicBezTo>
                  <a:cubicBezTo>
                    <a:pt x="348" y="348"/>
                    <a:pt x="345" y="350"/>
                    <a:pt x="343" y="350"/>
                  </a:cubicBezTo>
                  <a:cubicBezTo>
                    <a:pt x="341" y="350"/>
                    <a:pt x="340" y="349"/>
                    <a:pt x="339" y="349"/>
                  </a:cubicBezTo>
                  <a:cubicBezTo>
                    <a:pt x="336" y="349"/>
                    <a:pt x="337" y="351"/>
                    <a:pt x="334" y="349"/>
                  </a:cubicBezTo>
                  <a:cubicBezTo>
                    <a:pt x="332" y="348"/>
                    <a:pt x="331" y="349"/>
                    <a:pt x="328" y="348"/>
                  </a:cubicBezTo>
                  <a:cubicBezTo>
                    <a:pt x="327" y="347"/>
                    <a:pt x="327" y="346"/>
                    <a:pt x="327" y="345"/>
                  </a:cubicBezTo>
                  <a:cubicBezTo>
                    <a:pt x="326" y="345"/>
                    <a:pt x="325" y="345"/>
                    <a:pt x="325" y="345"/>
                  </a:cubicBezTo>
                  <a:cubicBezTo>
                    <a:pt x="323" y="345"/>
                    <a:pt x="318" y="344"/>
                    <a:pt x="321" y="342"/>
                  </a:cubicBezTo>
                  <a:cubicBezTo>
                    <a:pt x="318" y="342"/>
                    <a:pt x="317" y="339"/>
                    <a:pt x="314" y="339"/>
                  </a:cubicBezTo>
                  <a:cubicBezTo>
                    <a:pt x="313" y="338"/>
                    <a:pt x="313" y="338"/>
                    <a:pt x="313" y="336"/>
                  </a:cubicBezTo>
                  <a:cubicBezTo>
                    <a:pt x="308" y="335"/>
                    <a:pt x="306" y="331"/>
                    <a:pt x="301" y="331"/>
                  </a:cubicBezTo>
                  <a:cubicBezTo>
                    <a:pt x="300" y="327"/>
                    <a:pt x="298" y="325"/>
                    <a:pt x="299" y="319"/>
                  </a:cubicBezTo>
                  <a:cubicBezTo>
                    <a:pt x="299" y="315"/>
                    <a:pt x="292" y="317"/>
                    <a:pt x="295" y="312"/>
                  </a:cubicBezTo>
                  <a:cubicBezTo>
                    <a:pt x="294" y="312"/>
                    <a:pt x="293" y="313"/>
                    <a:pt x="293" y="314"/>
                  </a:cubicBezTo>
                  <a:cubicBezTo>
                    <a:pt x="291" y="314"/>
                    <a:pt x="292" y="312"/>
                    <a:pt x="292" y="311"/>
                  </a:cubicBezTo>
                  <a:cubicBezTo>
                    <a:pt x="291" y="310"/>
                    <a:pt x="288" y="310"/>
                    <a:pt x="288" y="308"/>
                  </a:cubicBezTo>
                  <a:cubicBezTo>
                    <a:pt x="288" y="306"/>
                    <a:pt x="286" y="307"/>
                    <a:pt x="285" y="306"/>
                  </a:cubicBezTo>
                  <a:cubicBezTo>
                    <a:pt x="284" y="306"/>
                    <a:pt x="286" y="305"/>
                    <a:pt x="286" y="304"/>
                  </a:cubicBezTo>
                  <a:cubicBezTo>
                    <a:pt x="286" y="304"/>
                    <a:pt x="285" y="302"/>
                    <a:pt x="285" y="302"/>
                  </a:cubicBezTo>
                  <a:cubicBezTo>
                    <a:pt x="284" y="302"/>
                    <a:pt x="283" y="302"/>
                    <a:pt x="282" y="302"/>
                  </a:cubicBezTo>
                  <a:cubicBezTo>
                    <a:pt x="281" y="301"/>
                    <a:pt x="282" y="299"/>
                    <a:pt x="281" y="298"/>
                  </a:cubicBezTo>
                  <a:cubicBezTo>
                    <a:pt x="278" y="296"/>
                    <a:pt x="275" y="295"/>
                    <a:pt x="274" y="290"/>
                  </a:cubicBezTo>
                  <a:cubicBezTo>
                    <a:pt x="272" y="288"/>
                    <a:pt x="272" y="291"/>
                    <a:pt x="269" y="289"/>
                  </a:cubicBezTo>
                  <a:cubicBezTo>
                    <a:pt x="270" y="286"/>
                    <a:pt x="267" y="286"/>
                    <a:pt x="267" y="285"/>
                  </a:cubicBezTo>
                  <a:cubicBezTo>
                    <a:pt x="266" y="283"/>
                    <a:pt x="267" y="279"/>
                    <a:pt x="263" y="279"/>
                  </a:cubicBezTo>
                  <a:cubicBezTo>
                    <a:pt x="264" y="274"/>
                    <a:pt x="261" y="271"/>
                    <a:pt x="257" y="270"/>
                  </a:cubicBezTo>
                  <a:cubicBezTo>
                    <a:pt x="256" y="271"/>
                    <a:pt x="256" y="272"/>
                    <a:pt x="255" y="274"/>
                  </a:cubicBezTo>
                  <a:cubicBezTo>
                    <a:pt x="254" y="276"/>
                    <a:pt x="258" y="277"/>
                    <a:pt x="259" y="278"/>
                  </a:cubicBezTo>
                  <a:cubicBezTo>
                    <a:pt x="259" y="279"/>
                    <a:pt x="258" y="280"/>
                    <a:pt x="259" y="281"/>
                  </a:cubicBezTo>
                  <a:cubicBezTo>
                    <a:pt x="259" y="281"/>
                    <a:pt x="260" y="280"/>
                    <a:pt x="260" y="281"/>
                  </a:cubicBezTo>
                  <a:cubicBezTo>
                    <a:pt x="261" y="282"/>
                    <a:pt x="259" y="285"/>
                    <a:pt x="261" y="285"/>
                  </a:cubicBezTo>
                  <a:cubicBezTo>
                    <a:pt x="263" y="285"/>
                    <a:pt x="262" y="288"/>
                    <a:pt x="263" y="291"/>
                  </a:cubicBezTo>
                  <a:cubicBezTo>
                    <a:pt x="264" y="292"/>
                    <a:pt x="264" y="291"/>
                    <a:pt x="265" y="292"/>
                  </a:cubicBezTo>
                  <a:cubicBezTo>
                    <a:pt x="265" y="295"/>
                    <a:pt x="268" y="294"/>
                    <a:pt x="267" y="298"/>
                  </a:cubicBezTo>
                  <a:cubicBezTo>
                    <a:pt x="267" y="300"/>
                    <a:pt x="269" y="299"/>
                    <a:pt x="270" y="299"/>
                  </a:cubicBezTo>
                  <a:cubicBezTo>
                    <a:pt x="270" y="301"/>
                    <a:pt x="272" y="301"/>
                    <a:pt x="272" y="302"/>
                  </a:cubicBezTo>
                  <a:cubicBezTo>
                    <a:pt x="272" y="303"/>
                    <a:pt x="270" y="304"/>
                    <a:pt x="270" y="304"/>
                  </a:cubicBezTo>
                  <a:cubicBezTo>
                    <a:pt x="271" y="306"/>
                    <a:pt x="274" y="305"/>
                    <a:pt x="273" y="309"/>
                  </a:cubicBezTo>
                  <a:cubicBezTo>
                    <a:pt x="271" y="307"/>
                    <a:pt x="271" y="305"/>
                    <a:pt x="267" y="306"/>
                  </a:cubicBezTo>
                  <a:cubicBezTo>
                    <a:pt x="269" y="302"/>
                    <a:pt x="264" y="303"/>
                    <a:pt x="265" y="299"/>
                  </a:cubicBezTo>
                  <a:cubicBezTo>
                    <a:pt x="264" y="297"/>
                    <a:pt x="262" y="297"/>
                    <a:pt x="261" y="296"/>
                  </a:cubicBezTo>
                  <a:cubicBezTo>
                    <a:pt x="260" y="295"/>
                    <a:pt x="259" y="294"/>
                    <a:pt x="259" y="292"/>
                  </a:cubicBezTo>
                  <a:cubicBezTo>
                    <a:pt x="256" y="292"/>
                    <a:pt x="255" y="292"/>
                    <a:pt x="254" y="290"/>
                  </a:cubicBezTo>
                  <a:cubicBezTo>
                    <a:pt x="254" y="287"/>
                    <a:pt x="255" y="289"/>
                    <a:pt x="256" y="289"/>
                  </a:cubicBezTo>
                  <a:cubicBezTo>
                    <a:pt x="258" y="284"/>
                    <a:pt x="252" y="285"/>
                    <a:pt x="253" y="281"/>
                  </a:cubicBezTo>
                  <a:cubicBezTo>
                    <a:pt x="251" y="280"/>
                    <a:pt x="250" y="278"/>
                    <a:pt x="247" y="278"/>
                  </a:cubicBezTo>
                  <a:cubicBezTo>
                    <a:pt x="247" y="275"/>
                    <a:pt x="249" y="275"/>
                    <a:pt x="247" y="272"/>
                  </a:cubicBezTo>
                  <a:cubicBezTo>
                    <a:pt x="247" y="272"/>
                    <a:pt x="246" y="271"/>
                    <a:pt x="246" y="271"/>
                  </a:cubicBezTo>
                  <a:cubicBezTo>
                    <a:pt x="244" y="269"/>
                    <a:pt x="245" y="264"/>
                    <a:pt x="240" y="265"/>
                  </a:cubicBezTo>
                  <a:cubicBezTo>
                    <a:pt x="241" y="264"/>
                    <a:pt x="241" y="263"/>
                    <a:pt x="240" y="262"/>
                  </a:cubicBezTo>
                  <a:cubicBezTo>
                    <a:pt x="240" y="262"/>
                    <a:pt x="239" y="259"/>
                    <a:pt x="239" y="259"/>
                  </a:cubicBezTo>
                  <a:cubicBezTo>
                    <a:pt x="238" y="259"/>
                    <a:pt x="236" y="260"/>
                    <a:pt x="235" y="259"/>
                  </a:cubicBezTo>
                  <a:cubicBezTo>
                    <a:pt x="234" y="259"/>
                    <a:pt x="237" y="258"/>
                    <a:pt x="237" y="258"/>
                  </a:cubicBezTo>
                  <a:cubicBezTo>
                    <a:pt x="237" y="256"/>
                    <a:pt x="230" y="255"/>
                    <a:pt x="227" y="253"/>
                  </a:cubicBezTo>
                  <a:cubicBezTo>
                    <a:pt x="226" y="253"/>
                    <a:pt x="226" y="252"/>
                    <a:pt x="226" y="251"/>
                  </a:cubicBezTo>
                  <a:cubicBezTo>
                    <a:pt x="225" y="250"/>
                    <a:pt x="224" y="249"/>
                    <a:pt x="223" y="248"/>
                  </a:cubicBezTo>
                  <a:cubicBezTo>
                    <a:pt x="222" y="247"/>
                    <a:pt x="222" y="243"/>
                    <a:pt x="221" y="241"/>
                  </a:cubicBezTo>
                  <a:cubicBezTo>
                    <a:pt x="221" y="240"/>
                    <a:pt x="219" y="240"/>
                    <a:pt x="219" y="239"/>
                  </a:cubicBezTo>
                  <a:cubicBezTo>
                    <a:pt x="218" y="238"/>
                    <a:pt x="219" y="235"/>
                    <a:pt x="216" y="236"/>
                  </a:cubicBezTo>
                  <a:cubicBezTo>
                    <a:pt x="217" y="231"/>
                    <a:pt x="214" y="228"/>
                    <a:pt x="212" y="225"/>
                  </a:cubicBezTo>
                  <a:cubicBezTo>
                    <a:pt x="210" y="224"/>
                    <a:pt x="211" y="221"/>
                    <a:pt x="208" y="222"/>
                  </a:cubicBezTo>
                  <a:cubicBezTo>
                    <a:pt x="210" y="208"/>
                    <a:pt x="208" y="200"/>
                    <a:pt x="208" y="183"/>
                  </a:cubicBezTo>
                  <a:cubicBezTo>
                    <a:pt x="208" y="182"/>
                    <a:pt x="207" y="182"/>
                    <a:pt x="207" y="180"/>
                  </a:cubicBezTo>
                  <a:cubicBezTo>
                    <a:pt x="206" y="180"/>
                    <a:pt x="205" y="179"/>
                    <a:pt x="204" y="178"/>
                  </a:cubicBezTo>
                  <a:cubicBezTo>
                    <a:pt x="204" y="178"/>
                    <a:pt x="204" y="177"/>
                    <a:pt x="202" y="177"/>
                  </a:cubicBezTo>
                  <a:cubicBezTo>
                    <a:pt x="201" y="171"/>
                    <a:pt x="197" y="168"/>
                    <a:pt x="193" y="164"/>
                  </a:cubicBezTo>
                  <a:cubicBezTo>
                    <a:pt x="192" y="163"/>
                    <a:pt x="191" y="163"/>
                    <a:pt x="192" y="162"/>
                  </a:cubicBezTo>
                  <a:cubicBezTo>
                    <a:pt x="192" y="162"/>
                    <a:pt x="195" y="163"/>
                    <a:pt x="195" y="162"/>
                  </a:cubicBezTo>
                  <a:cubicBezTo>
                    <a:pt x="197" y="162"/>
                    <a:pt x="197" y="165"/>
                    <a:pt x="200" y="164"/>
                  </a:cubicBezTo>
                  <a:cubicBezTo>
                    <a:pt x="201" y="165"/>
                    <a:pt x="201" y="167"/>
                    <a:pt x="201" y="169"/>
                  </a:cubicBezTo>
                  <a:cubicBezTo>
                    <a:pt x="207" y="168"/>
                    <a:pt x="208" y="172"/>
                    <a:pt x="212" y="173"/>
                  </a:cubicBezTo>
                  <a:cubicBezTo>
                    <a:pt x="211" y="178"/>
                    <a:pt x="213" y="179"/>
                    <a:pt x="215" y="180"/>
                  </a:cubicBezTo>
                  <a:cubicBezTo>
                    <a:pt x="216" y="180"/>
                    <a:pt x="217" y="178"/>
                    <a:pt x="216" y="177"/>
                  </a:cubicBezTo>
                  <a:cubicBezTo>
                    <a:pt x="216" y="176"/>
                    <a:pt x="214" y="175"/>
                    <a:pt x="214" y="175"/>
                  </a:cubicBezTo>
                  <a:cubicBezTo>
                    <a:pt x="213" y="173"/>
                    <a:pt x="213" y="171"/>
                    <a:pt x="213" y="170"/>
                  </a:cubicBezTo>
                  <a:cubicBezTo>
                    <a:pt x="213" y="169"/>
                    <a:pt x="212" y="169"/>
                    <a:pt x="212" y="169"/>
                  </a:cubicBezTo>
                  <a:cubicBezTo>
                    <a:pt x="211" y="168"/>
                    <a:pt x="212" y="167"/>
                    <a:pt x="213" y="168"/>
                  </a:cubicBezTo>
                  <a:cubicBezTo>
                    <a:pt x="211" y="165"/>
                    <a:pt x="209" y="165"/>
                    <a:pt x="209" y="163"/>
                  </a:cubicBezTo>
                  <a:cubicBezTo>
                    <a:pt x="204" y="163"/>
                    <a:pt x="203" y="159"/>
                    <a:pt x="197" y="159"/>
                  </a:cubicBezTo>
                  <a:cubicBezTo>
                    <a:pt x="199" y="155"/>
                    <a:pt x="194" y="158"/>
                    <a:pt x="195" y="155"/>
                  </a:cubicBezTo>
                  <a:cubicBezTo>
                    <a:pt x="194" y="153"/>
                    <a:pt x="192" y="155"/>
                    <a:pt x="190" y="152"/>
                  </a:cubicBezTo>
                  <a:cubicBezTo>
                    <a:pt x="190" y="151"/>
                    <a:pt x="192" y="151"/>
                    <a:pt x="193" y="151"/>
                  </a:cubicBezTo>
                  <a:cubicBezTo>
                    <a:pt x="194" y="148"/>
                    <a:pt x="189" y="150"/>
                    <a:pt x="189" y="150"/>
                  </a:cubicBezTo>
                  <a:cubicBezTo>
                    <a:pt x="188" y="149"/>
                    <a:pt x="189" y="148"/>
                    <a:pt x="188" y="148"/>
                  </a:cubicBezTo>
                  <a:cubicBezTo>
                    <a:pt x="188" y="147"/>
                    <a:pt x="186" y="148"/>
                    <a:pt x="186" y="148"/>
                  </a:cubicBezTo>
                  <a:cubicBezTo>
                    <a:pt x="185" y="147"/>
                    <a:pt x="187" y="146"/>
                    <a:pt x="187" y="145"/>
                  </a:cubicBezTo>
                  <a:cubicBezTo>
                    <a:pt x="186" y="143"/>
                    <a:pt x="185" y="146"/>
                    <a:pt x="183" y="145"/>
                  </a:cubicBezTo>
                  <a:cubicBezTo>
                    <a:pt x="181" y="143"/>
                    <a:pt x="182" y="141"/>
                    <a:pt x="181" y="139"/>
                  </a:cubicBezTo>
                  <a:cubicBezTo>
                    <a:pt x="180" y="138"/>
                    <a:pt x="179" y="138"/>
                    <a:pt x="177" y="138"/>
                  </a:cubicBezTo>
                  <a:cubicBezTo>
                    <a:pt x="182" y="131"/>
                    <a:pt x="168" y="136"/>
                    <a:pt x="169" y="129"/>
                  </a:cubicBezTo>
                  <a:cubicBezTo>
                    <a:pt x="170" y="129"/>
                    <a:pt x="172" y="129"/>
                    <a:pt x="173" y="129"/>
                  </a:cubicBezTo>
                  <a:cubicBezTo>
                    <a:pt x="173" y="126"/>
                    <a:pt x="167" y="129"/>
                    <a:pt x="169" y="125"/>
                  </a:cubicBezTo>
                  <a:cubicBezTo>
                    <a:pt x="167" y="125"/>
                    <a:pt x="164" y="125"/>
                    <a:pt x="162" y="125"/>
                  </a:cubicBezTo>
                  <a:cubicBezTo>
                    <a:pt x="165" y="123"/>
                    <a:pt x="161" y="122"/>
                    <a:pt x="163" y="122"/>
                  </a:cubicBezTo>
                  <a:cubicBezTo>
                    <a:pt x="164" y="119"/>
                    <a:pt x="160" y="120"/>
                    <a:pt x="161" y="120"/>
                  </a:cubicBezTo>
                  <a:cubicBezTo>
                    <a:pt x="159" y="118"/>
                    <a:pt x="161" y="117"/>
                    <a:pt x="159" y="115"/>
                  </a:cubicBezTo>
                  <a:cubicBezTo>
                    <a:pt x="156" y="115"/>
                    <a:pt x="154" y="115"/>
                    <a:pt x="152" y="115"/>
                  </a:cubicBezTo>
                  <a:cubicBezTo>
                    <a:pt x="152" y="113"/>
                    <a:pt x="153" y="112"/>
                    <a:pt x="154" y="110"/>
                  </a:cubicBezTo>
                  <a:cubicBezTo>
                    <a:pt x="153" y="108"/>
                    <a:pt x="150" y="109"/>
                    <a:pt x="153" y="106"/>
                  </a:cubicBezTo>
                  <a:cubicBezTo>
                    <a:pt x="149" y="107"/>
                    <a:pt x="146" y="108"/>
                    <a:pt x="141" y="107"/>
                  </a:cubicBezTo>
                  <a:cubicBezTo>
                    <a:pt x="141" y="104"/>
                    <a:pt x="138" y="103"/>
                    <a:pt x="135" y="102"/>
                  </a:cubicBezTo>
                  <a:cubicBezTo>
                    <a:pt x="134" y="101"/>
                    <a:pt x="132" y="101"/>
                    <a:pt x="132" y="100"/>
                  </a:cubicBezTo>
                  <a:cubicBezTo>
                    <a:pt x="131" y="100"/>
                    <a:pt x="132" y="98"/>
                    <a:pt x="132" y="98"/>
                  </a:cubicBezTo>
                  <a:cubicBezTo>
                    <a:pt x="131" y="98"/>
                    <a:pt x="129" y="98"/>
                    <a:pt x="129" y="97"/>
                  </a:cubicBezTo>
                  <a:cubicBezTo>
                    <a:pt x="125" y="95"/>
                    <a:pt x="117" y="99"/>
                    <a:pt x="115" y="97"/>
                  </a:cubicBezTo>
                  <a:cubicBezTo>
                    <a:pt x="115" y="97"/>
                    <a:pt x="115" y="96"/>
                    <a:pt x="115" y="96"/>
                  </a:cubicBezTo>
                  <a:cubicBezTo>
                    <a:pt x="114" y="96"/>
                    <a:pt x="113" y="97"/>
                    <a:pt x="113" y="97"/>
                  </a:cubicBezTo>
                  <a:cubicBezTo>
                    <a:pt x="111" y="97"/>
                    <a:pt x="111" y="93"/>
                    <a:pt x="107" y="95"/>
                  </a:cubicBezTo>
                  <a:cubicBezTo>
                    <a:pt x="107" y="92"/>
                    <a:pt x="101" y="93"/>
                    <a:pt x="104" y="90"/>
                  </a:cubicBezTo>
                  <a:cubicBezTo>
                    <a:pt x="103" y="90"/>
                    <a:pt x="103" y="91"/>
                    <a:pt x="102" y="91"/>
                  </a:cubicBezTo>
                  <a:cubicBezTo>
                    <a:pt x="102" y="91"/>
                    <a:pt x="100" y="90"/>
                    <a:pt x="101" y="90"/>
                  </a:cubicBezTo>
                  <a:cubicBezTo>
                    <a:pt x="98" y="90"/>
                    <a:pt x="97" y="93"/>
                    <a:pt x="95" y="91"/>
                  </a:cubicBezTo>
                  <a:cubicBezTo>
                    <a:pt x="92" y="91"/>
                    <a:pt x="94" y="95"/>
                    <a:pt x="94" y="97"/>
                  </a:cubicBezTo>
                  <a:cubicBezTo>
                    <a:pt x="93" y="96"/>
                    <a:pt x="92" y="95"/>
                    <a:pt x="90" y="96"/>
                  </a:cubicBezTo>
                  <a:cubicBezTo>
                    <a:pt x="89" y="96"/>
                    <a:pt x="90" y="98"/>
                    <a:pt x="89" y="98"/>
                  </a:cubicBezTo>
                  <a:cubicBezTo>
                    <a:pt x="88" y="99"/>
                    <a:pt x="84" y="98"/>
                    <a:pt x="82" y="99"/>
                  </a:cubicBezTo>
                  <a:cubicBezTo>
                    <a:pt x="81" y="100"/>
                    <a:pt x="81" y="101"/>
                    <a:pt x="80" y="102"/>
                  </a:cubicBezTo>
                  <a:cubicBezTo>
                    <a:pt x="78" y="102"/>
                    <a:pt x="77" y="100"/>
                    <a:pt x="75" y="100"/>
                  </a:cubicBezTo>
                  <a:cubicBezTo>
                    <a:pt x="77" y="99"/>
                    <a:pt x="80" y="98"/>
                    <a:pt x="79" y="93"/>
                  </a:cubicBezTo>
                  <a:cubicBezTo>
                    <a:pt x="81" y="94"/>
                    <a:pt x="81" y="92"/>
                    <a:pt x="81" y="91"/>
                  </a:cubicBezTo>
                  <a:cubicBezTo>
                    <a:pt x="81" y="90"/>
                    <a:pt x="79" y="90"/>
                    <a:pt x="77" y="90"/>
                  </a:cubicBezTo>
                  <a:cubicBezTo>
                    <a:pt x="76" y="91"/>
                    <a:pt x="76" y="93"/>
                    <a:pt x="74" y="95"/>
                  </a:cubicBezTo>
                  <a:cubicBezTo>
                    <a:pt x="73" y="95"/>
                    <a:pt x="73" y="97"/>
                    <a:pt x="71" y="97"/>
                  </a:cubicBezTo>
                  <a:cubicBezTo>
                    <a:pt x="70" y="97"/>
                    <a:pt x="70" y="100"/>
                    <a:pt x="68" y="99"/>
                  </a:cubicBezTo>
                  <a:cubicBezTo>
                    <a:pt x="68" y="101"/>
                    <a:pt x="67" y="101"/>
                    <a:pt x="66" y="102"/>
                  </a:cubicBezTo>
                  <a:cubicBezTo>
                    <a:pt x="66" y="103"/>
                    <a:pt x="66" y="105"/>
                    <a:pt x="66" y="106"/>
                  </a:cubicBezTo>
                  <a:cubicBezTo>
                    <a:pt x="62" y="108"/>
                    <a:pt x="61" y="111"/>
                    <a:pt x="59" y="113"/>
                  </a:cubicBezTo>
                  <a:cubicBezTo>
                    <a:pt x="58" y="114"/>
                    <a:pt x="57" y="113"/>
                    <a:pt x="56" y="113"/>
                  </a:cubicBezTo>
                  <a:cubicBezTo>
                    <a:pt x="56" y="114"/>
                    <a:pt x="57" y="115"/>
                    <a:pt x="56" y="116"/>
                  </a:cubicBezTo>
                  <a:cubicBezTo>
                    <a:pt x="56" y="116"/>
                    <a:pt x="51" y="116"/>
                    <a:pt x="53" y="117"/>
                  </a:cubicBezTo>
                  <a:cubicBezTo>
                    <a:pt x="55" y="119"/>
                    <a:pt x="50" y="118"/>
                    <a:pt x="48" y="120"/>
                  </a:cubicBezTo>
                  <a:cubicBezTo>
                    <a:pt x="48" y="121"/>
                    <a:pt x="46" y="125"/>
                    <a:pt x="46" y="124"/>
                  </a:cubicBezTo>
                  <a:cubicBezTo>
                    <a:pt x="44" y="123"/>
                    <a:pt x="45" y="123"/>
                    <a:pt x="44" y="125"/>
                  </a:cubicBezTo>
                  <a:cubicBezTo>
                    <a:pt x="43" y="125"/>
                    <a:pt x="41" y="125"/>
                    <a:pt x="40" y="125"/>
                  </a:cubicBezTo>
                  <a:cubicBezTo>
                    <a:pt x="37" y="126"/>
                    <a:pt x="42" y="127"/>
                    <a:pt x="36" y="128"/>
                  </a:cubicBezTo>
                  <a:cubicBezTo>
                    <a:pt x="34" y="128"/>
                    <a:pt x="32" y="127"/>
                    <a:pt x="29" y="129"/>
                  </a:cubicBezTo>
                  <a:cubicBezTo>
                    <a:pt x="27" y="130"/>
                    <a:pt x="27" y="133"/>
                    <a:pt x="24" y="131"/>
                  </a:cubicBezTo>
                  <a:cubicBezTo>
                    <a:pt x="24" y="128"/>
                    <a:pt x="28" y="129"/>
                    <a:pt x="30" y="128"/>
                  </a:cubicBezTo>
                  <a:cubicBezTo>
                    <a:pt x="31" y="127"/>
                    <a:pt x="31" y="128"/>
                    <a:pt x="31" y="126"/>
                  </a:cubicBezTo>
                  <a:cubicBezTo>
                    <a:pt x="32" y="125"/>
                    <a:pt x="35" y="125"/>
                    <a:pt x="36" y="125"/>
                  </a:cubicBezTo>
                  <a:cubicBezTo>
                    <a:pt x="38" y="125"/>
                    <a:pt x="37" y="122"/>
                    <a:pt x="37" y="122"/>
                  </a:cubicBezTo>
                  <a:cubicBezTo>
                    <a:pt x="38" y="121"/>
                    <a:pt x="39" y="124"/>
                    <a:pt x="41" y="120"/>
                  </a:cubicBezTo>
                  <a:cubicBezTo>
                    <a:pt x="41" y="120"/>
                    <a:pt x="42" y="121"/>
                    <a:pt x="42" y="119"/>
                  </a:cubicBezTo>
                  <a:cubicBezTo>
                    <a:pt x="42" y="118"/>
                    <a:pt x="45" y="118"/>
                    <a:pt x="47" y="117"/>
                  </a:cubicBezTo>
                  <a:cubicBezTo>
                    <a:pt x="47" y="115"/>
                    <a:pt x="47" y="113"/>
                    <a:pt x="47" y="111"/>
                  </a:cubicBezTo>
                  <a:cubicBezTo>
                    <a:pt x="50" y="115"/>
                    <a:pt x="47" y="108"/>
                    <a:pt x="51" y="109"/>
                  </a:cubicBezTo>
                  <a:cubicBezTo>
                    <a:pt x="52" y="106"/>
                    <a:pt x="46" y="109"/>
                    <a:pt x="48" y="105"/>
                  </a:cubicBezTo>
                  <a:cubicBezTo>
                    <a:pt x="47" y="108"/>
                    <a:pt x="40" y="105"/>
                    <a:pt x="39" y="107"/>
                  </a:cubicBezTo>
                  <a:cubicBezTo>
                    <a:pt x="37" y="108"/>
                    <a:pt x="38" y="106"/>
                    <a:pt x="37" y="105"/>
                  </a:cubicBezTo>
                  <a:cubicBezTo>
                    <a:pt x="36" y="104"/>
                    <a:pt x="32" y="106"/>
                    <a:pt x="30" y="105"/>
                  </a:cubicBezTo>
                  <a:cubicBezTo>
                    <a:pt x="31" y="103"/>
                    <a:pt x="28" y="104"/>
                    <a:pt x="28" y="103"/>
                  </a:cubicBezTo>
                  <a:cubicBezTo>
                    <a:pt x="27" y="102"/>
                    <a:pt x="29" y="101"/>
                    <a:pt x="29" y="102"/>
                  </a:cubicBezTo>
                  <a:cubicBezTo>
                    <a:pt x="27" y="98"/>
                    <a:pt x="25" y="99"/>
                    <a:pt x="23" y="96"/>
                  </a:cubicBezTo>
                  <a:cubicBezTo>
                    <a:pt x="22" y="97"/>
                    <a:pt x="18" y="97"/>
                    <a:pt x="15" y="97"/>
                  </a:cubicBezTo>
                  <a:cubicBezTo>
                    <a:pt x="15" y="96"/>
                    <a:pt x="15" y="95"/>
                    <a:pt x="16" y="95"/>
                  </a:cubicBezTo>
                  <a:cubicBezTo>
                    <a:pt x="15" y="92"/>
                    <a:pt x="11" y="93"/>
                    <a:pt x="13" y="89"/>
                  </a:cubicBezTo>
                  <a:cubicBezTo>
                    <a:pt x="12" y="87"/>
                    <a:pt x="11" y="86"/>
                    <a:pt x="10" y="87"/>
                  </a:cubicBezTo>
                  <a:cubicBezTo>
                    <a:pt x="7" y="87"/>
                    <a:pt x="10" y="84"/>
                    <a:pt x="10" y="83"/>
                  </a:cubicBezTo>
                  <a:cubicBezTo>
                    <a:pt x="10" y="82"/>
                    <a:pt x="10" y="81"/>
                    <a:pt x="10" y="80"/>
                  </a:cubicBezTo>
                  <a:cubicBezTo>
                    <a:pt x="10" y="80"/>
                    <a:pt x="12" y="81"/>
                    <a:pt x="13" y="80"/>
                  </a:cubicBezTo>
                  <a:cubicBezTo>
                    <a:pt x="13" y="79"/>
                    <a:pt x="13" y="78"/>
                    <a:pt x="14" y="77"/>
                  </a:cubicBezTo>
                  <a:cubicBezTo>
                    <a:pt x="17" y="76"/>
                    <a:pt x="21" y="76"/>
                    <a:pt x="23" y="75"/>
                  </a:cubicBezTo>
                  <a:cubicBezTo>
                    <a:pt x="25" y="74"/>
                    <a:pt x="26" y="74"/>
                    <a:pt x="28" y="73"/>
                  </a:cubicBezTo>
                  <a:cubicBezTo>
                    <a:pt x="30" y="72"/>
                    <a:pt x="26" y="70"/>
                    <a:pt x="33" y="71"/>
                  </a:cubicBezTo>
                  <a:cubicBezTo>
                    <a:pt x="32" y="68"/>
                    <a:pt x="32" y="66"/>
                    <a:pt x="30" y="62"/>
                  </a:cubicBezTo>
                  <a:cubicBezTo>
                    <a:pt x="28" y="59"/>
                    <a:pt x="21" y="66"/>
                    <a:pt x="18" y="63"/>
                  </a:cubicBezTo>
                  <a:cubicBezTo>
                    <a:pt x="16" y="61"/>
                    <a:pt x="18" y="64"/>
                    <a:pt x="14" y="64"/>
                  </a:cubicBezTo>
                  <a:cubicBezTo>
                    <a:pt x="13" y="62"/>
                    <a:pt x="8" y="63"/>
                    <a:pt x="6" y="62"/>
                  </a:cubicBezTo>
                  <a:cubicBezTo>
                    <a:pt x="5" y="61"/>
                    <a:pt x="8" y="59"/>
                    <a:pt x="6" y="59"/>
                  </a:cubicBezTo>
                  <a:cubicBezTo>
                    <a:pt x="3" y="59"/>
                    <a:pt x="1" y="58"/>
                    <a:pt x="1" y="55"/>
                  </a:cubicBezTo>
                  <a:cubicBezTo>
                    <a:pt x="8" y="55"/>
                    <a:pt x="0" y="51"/>
                    <a:pt x="8" y="52"/>
                  </a:cubicBezTo>
                  <a:cubicBezTo>
                    <a:pt x="9" y="52"/>
                    <a:pt x="9" y="51"/>
                    <a:pt x="8" y="51"/>
                  </a:cubicBezTo>
                  <a:cubicBezTo>
                    <a:pt x="8" y="49"/>
                    <a:pt x="10" y="51"/>
                    <a:pt x="10" y="51"/>
                  </a:cubicBezTo>
                  <a:cubicBezTo>
                    <a:pt x="12" y="51"/>
                    <a:pt x="13" y="49"/>
                    <a:pt x="15" y="50"/>
                  </a:cubicBezTo>
                  <a:cubicBezTo>
                    <a:pt x="15" y="50"/>
                    <a:pt x="16" y="52"/>
                    <a:pt x="17" y="52"/>
                  </a:cubicBezTo>
                  <a:cubicBezTo>
                    <a:pt x="20" y="53"/>
                    <a:pt x="22" y="51"/>
                    <a:pt x="26" y="52"/>
                  </a:cubicBezTo>
                  <a:cubicBezTo>
                    <a:pt x="27" y="53"/>
                    <a:pt x="27" y="53"/>
                    <a:pt x="29" y="52"/>
                  </a:cubicBezTo>
                  <a:cubicBezTo>
                    <a:pt x="31" y="52"/>
                    <a:pt x="29" y="51"/>
                    <a:pt x="29" y="50"/>
                  </a:cubicBezTo>
                  <a:cubicBezTo>
                    <a:pt x="30" y="50"/>
                    <a:pt x="31" y="50"/>
                    <a:pt x="31" y="49"/>
                  </a:cubicBezTo>
                  <a:cubicBezTo>
                    <a:pt x="32" y="46"/>
                    <a:pt x="26" y="49"/>
                    <a:pt x="28" y="45"/>
                  </a:cubicBezTo>
                  <a:cubicBezTo>
                    <a:pt x="25" y="44"/>
                    <a:pt x="22" y="43"/>
                    <a:pt x="18" y="43"/>
                  </a:cubicBezTo>
                  <a:cubicBezTo>
                    <a:pt x="20" y="41"/>
                    <a:pt x="20" y="41"/>
                    <a:pt x="17" y="39"/>
                  </a:cubicBezTo>
                  <a:cubicBezTo>
                    <a:pt x="17" y="39"/>
                    <a:pt x="16" y="38"/>
                    <a:pt x="16" y="38"/>
                  </a:cubicBezTo>
                  <a:cubicBezTo>
                    <a:pt x="15" y="37"/>
                    <a:pt x="13" y="38"/>
                    <a:pt x="11" y="37"/>
                  </a:cubicBezTo>
                  <a:cubicBezTo>
                    <a:pt x="12" y="37"/>
                    <a:pt x="14" y="33"/>
                    <a:pt x="11" y="33"/>
                  </a:cubicBezTo>
                  <a:cubicBezTo>
                    <a:pt x="11" y="33"/>
                    <a:pt x="11" y="35"/>
                    <a:pt x="10" y="35"/>
                  </a:cubicBezTo>
                  <a:cubicBezTo>
                    <a:pt x="9" y="34"/>
                    <a:pt x="8" y="33"/>
                    <a:pt x="7" y="33"/>
                  </a:cubicBezTo>
                  <a:cubicBezTo>
                    <a:pt x="9" y="30"/>
                    <a:pt x="14" y="29"/>
                    <a:pt x="18" y="27"/>
                  </a:cubicBezTo>
                  <a:cubicBezTo>
                    <a:pt x="17" y="23"/>
                    <a:pt x="22" y="23"/>
                    <a:pt x="23" y="22"/>
                  </a:cubicBezTo>
                  <a:cubicBezTo>
                    <a:pt x="24" y="20"/>
                    <a:pt x="23" y="18"/>
                    <a:pt x="24" y="17"/>
                  </a:cubicBezTo>
                  <a:cubicBezTo>
                    <a:pt x="27" y="20"/>
                    <a:pt x="27" y="18"/>
                    <a:pt x="33" y="18"/>
                  </a:cubicBezTo>
                  <a:cubicBezTo>
                    <a:pt x="35" y="15"/>
                    <a:pt x="39" y="12"/>
                    <a:pt x="46" y="13"/>
                  </a:cubicBezTo>
                  <a:cubicBezTo>
                    <a:pt x="47" y="14"/>
                    <a:pt x="46" y="11"/>
                    <a:pt x="47" y="11"/>
                  </a:cubicBezTo>
                  <a:cubicBezTo>
                    <a:pt x="49" y="10"/>
                    <a:pt x="53" y="12"/>
                    <a:pt x="54" y="9"/>
                  </a:cubicBezTo>
                  <a:cubicBezTo>
                    <a:pt x="55" y="8"/>
                    <a:pt x="55" y="11"/>
                    <a:pt x="56" y="11"/>
                  </a:cubicBezTo>
                  <a:cubicBezTo>
                    <a:pt x="58" y="12"/>
                    <a:pt x="60" y="10"/>
                    <a:pt x="60" y="13"/>
                  </a:cubicBezTo>
                  <a:cubicBezTo>
                    <a:pt x="65" y="13"/>
                    <a:pt x="70" y="13"/>
                    <a:pt x="75" y="13"/>
                  </a:cubicBezTo>
                  <a:cubicBezTo>
                    <a:pt x="70" y="18"/>
                    <a:pt x="83" y="11"/>
                    <a:pt x="79" y="17"/>
                  </a:cubicBezTo>
                  <a:cubicBezTo>
                    <a:pt x="81" y="17"/>
                    <a:pt x="83" y="17"/>
                    <a:pt x="83" y="14"/>
                  </a:cubicBezTo>
                  <a:cubicBezTo>
                    <a:pt x="86" y="17"/>
                    <a:pt x="90" y="16"/>
                    <a:pt x="94" y="17"/>
                  </a:cubicBezTo>
                  <a:cubicBezTo>
                    <a:pt x="94" y="17"/>
                    <a:pt x="94" y="18"/>
                    <a:pt x="95" y="18"/>
                  </a:cubicBezTo>
                  <a:cubicBezTo>
                    <a:pt x="96" y="18"/>
                    <a:pt x="96" y="19"/>
                    <a:pt x="97" y="19"/>
                  </a:cubicBezTo>
                  <a:cubicBezTo>
                    <a:pt x="100" y="20"/>
                    <a:pt x="101" y="17"/>
                    <a:pt x="103" y="19"/>
                  </a:cubicBezTo>
                  <a:cubicBezTo>
                    <a:pt x="104" y="20"/>
                    <a:pt x="117" y="19"/>
                    <a:pt x="119" y="20"/>
                  </a:cubicBezTo>
                  <a:cubicBezTo>
                    <a:pt x="120" y="21"/>
                    <a:pt x="127" y="22"/>
                    <a:pt x="132" y="23"/>
                  </a:cubicBezTo>
                  <a:cubicBezTo>
                    <a:pt x="133" y="24"/>
                    <a:pt x="135" y="25"/>
                    <a:pt x="135" y="27"/>
                  </a:cubicBezTo>
                  <a:cubicBezTo>
                    <a:pt x="139" y="28"/>
                    <a:pt x="141" y="30"/>
                    <a:pt x="144" y="29"/>
                  </a:cubicBezTo>
                  <a:cubicBezTo>
                    <a:pt x="145" y="32"/>
                    <a:pt x="150" y="31"/>
                    <a:pt x="154" y="31"/>
                  </a:cubicBezTo>
                  <a:cubicBezTo>
                    <a:pt x="154" y="30"/>
                    <a:pt x="152" y="30"/>
                    <a:pt x="152" y="30"/>
                  </a:cubicBezTo>
                  <a:cubicBezTo>
                    <a:pt x="154" y="27"/>
                    <a:pt x="157" y="25"/>
                    <a:pt x="161" y="24"/>
                  </a:cubicBezTo>
                  <a:cubicBezTo>
                    <a:pt x="161" y="26"/>
                    <a:pt x="162" y="26"/>
                    <a:pt x="162" y="25"/>
                  </a:cubicBezTo>
                  <a:cubicBezTo>
                    <a:pt x="163" y="25"/>
                    <a:pt x="163" y="27"/>
                    <a:pt x="164" y="27"/>
                  </a:cubicBezTo>
                  <a:cubicBezTo>
                    <a:pt x="167" y="28"/>
                    <a:pt x="167" y="26"/>
                    <a:pt x="167" y="24"/>
                  </a:cubicBezTo>
                  <a:cubicBezTo>
                    <a:pt x="169" y="23"/>
                    <a:pt x="170" y="25"/>
                    <a:pt x="172" y="25"/>
                  </a:cubicBezTo>
                  <a:cubicBezTo>
                    <a:pt x="173" y="24"/>
                    <a:pt x="171" y="22"/>
                    <a:pt x="174" y="20"/>
                  </a:cubicBezTo>
                  <a:cubicBezTo>
                    <a:pt x="176" y="20"/>
                    <a:pt x="177" y="22"/>
                    <a:pt x="177" y="20"/>
                  </a:cubicBezTo>
                  <a:cubicBezTo>
                    <a:pt x="179" y="21"/>
                    <a:pt x="178" y="23"/>
                    <a:pt x="176" y="23"/>
                  </a:cubicBezTo>
                  <a:cubicBezTo>
                    <a:pt x="178" y="26"/>
                    <a:pt x="186" y="20"/>
                    <a:pt x="188" y="24"/>
                  </a:cubicBezTo>
                  <a:cubicBezTo>
                    <a:pt x="192" y="24"/>
                    <a:pt x="185" y="21"/>
                    <a:pt x="189" y="20"/>
                  </a:cubicBezTo>
                  <a:cubicBezTo>
                    <a:pt x="190" y="19"/>
                    <a:pt x="191" y="18"/>
                    <a:pt x="193" y="18"/>
                  </a:cubicBezTo>
                  <a:cubicBezTo>
                    <a:pt x="193" y="19"/>
                    <a:pt x="193" y="20"/>
                    <a:pt x="193" y="22"/>
                  </a:cubicBezTo>
                  <a:cubicBezTo>
                    <a:pt x="195" y="19"/>
                    <a:pt x="196" y="23"/>
                    <a:pt x="199" y="24"/>
                  </a:cubicBezTo>
                  <a:cubicBezTo>
                    <a:pt x="202" y="24"/>
                    <a:pt x="205" y="24"/>
                    <a:pt x="206" y="22"/>
                  </a:cubicBezTo>
                  <a:cubicBezTo>
                    <a:pt x="207" y="23"/>
                    <a:pt x="210" y="22"/>
                    <a:pt x="209" y="26"/>
                  </a:cubicBezTo>
                  <a:cubicBezTo>
                    <a:pt x="212" y="26"/>
                    <a:pt x="215" y="25"/>
                    <a:pt x="215" y="22"/>
                  </a:cubicBezTo>
                  <a:cubicBezTo>
                    <a:pt x="218" y="24"/>
                    <a:pt x="220" y="21"/>
                    <a:pt x="222" y="24"/>
                  </a:cubicBezTo>
                  <a:cubicBezTo>
                    <a:pt x="225" y="24"/>
                    <a:pt x="228" y="24"/>
                    <a:pt x="230" y="24"/>
                  </a:cubicBezTo>
                  <a:cubicBezTo>
                    <a:pt x="231" y="24"/>
                    <a:pt x="229" y="26"/>
                    <a:pt x="229" y="26"/>
                  </a:cubicBezTo>
                  <a:cubicBezTo>
                    <a:pt x="229" y="26"/>
                    <a:pt x="232" y="28"/>
                    <a:pt x="232" y="27"/>
                  </a:cubicBezTo>
                  <a:cubicBezTo>
                    <a:pt x="233" y="28"/>
                    <a:pt x="233" y="26"/>
                    <a:pt x="235" y="26"/>
                  </a:cubicBezTo>
                  <a:cubicBezTo>
                    <a:pt x="235" y="26"/>
                    <a:pt x="235" y="28"/>
                    <a:pt x="235" y="29"/>
                  </a:cubicBezTo>
                  <a:cubicBezTo>
                    <a:pt x="239" y="31"/>
                    <a:pt x="243" y="28"/>
                    <a:pt x="247" y="29"/>
                  </a:cubicBezTo>
                  <a:cubicBezTo>
                    <a:pt x="247" y="30"/>
                    <a:pt x="249" y="30"/>
                    <a:pt x="250" y="30"/>
                  </a:cubicBezTo>
                  <a:cubicBezTo>
                    <a:pt x="249" y="34"/>
                    <a:pt x="254" y="31"/>
                    <a:pt x="254" y="33"/>
                  </a:cubicBezTo>
                  <a:cubicBezTo>
                    <a:pt x="255" y="36"/>
                    <a:pt x="252" y="35"/>
                    <a:pt x="252" y="37"/>
                  </a:cubicBezTo>
                  <a:cubicBezTo>
                    <a:pt x="251" y="39"/>
                    <a:pt x="253" y="39"/>
                    <a:pt x="253" y="40"/>
                  </a:cubicBezTo>
                  <a:cubicBezTo>
                    <a:pt x="265" y="39"/>
                    <a:pt x="276" y="39"/>
                    <a:pt x="286" y="43"/>
                  </a:cubicBezTo>
                  <a:cubicBezTo>
                    <a:pt x="285" y="44"/>
                    <a:pt x="285" y="45"/>
                    <a:pt x="285" y="46"/>
                  </a:cubicBezTo>
                  <a:cubicBezTo>
                    <a:pt x="287" y="46"/>
                    <a:pt x="287" y="45"/>
                    <a:pt x="289" y="45"/>
                  </a:cubicBezTo>
                  <a:cubicBezTo>
                    <a:pt x="288" y="41"/>
                    <a:pt x="289" y="42"/>
                    <a:pt x="288" y="38"/>
                  </a:cubicBezTo>
                  <a:cubicBezTo>
                    <a:pt x="289" y="36"/>
                    <a:pt x="298" y="36"/>
                    <a:pt x="295" y="35"/>
                  </a:cubicBezTo>
                  <a:cubicBezTo>
                    <a:pt x="296" y="32"/>
                    <a:pt x="297" y="34"/>
                    <a:pt x="299" y="35"/>
                  </a:cubicBezTo>
                  <a:cubicBezTo>
                    <a:pt x="299" y="36"/>
                    <a:pt x="301" y="35"/>
                    <a:pt x="301" y="37"/>
                  </a:cubicBezTo>
                  <a:cubicBezTo>
                    <a:pt x="306" y="38"/>
                    <a:pt x="309" y="36"/>
                    <a:pt x="313" y="37"/>
                  </a:cubicBezTo>
                  <a:cubicBezTo>
                    <a:pt x="313" y="37"/>
                    <a:pt x="313" y="38"/>
                    <a:pt x="314" y="38"/>
                  </a:cubicBezTo>
                  <a:cubicBezTo>
                    <a:pt x="315" y="38"/>
                    <a:pt x="315" y="39"/>
                    <a:pt x="316" y="39"/>
                  </a:cubicBezTo>
                  <a:cubicBezTo>
                    <a:pt x="321" y="39"/>
                    <a:pt x="324" y="37"/>
                    <a:pt x="330" y="38"/>
                  </a:cubicBezTo>
                  <a:cubicBezTo>
                    <a:pt x="334" y="36"/>
                    <a:pt x="333" y="34"/>
                    <a:pt x="334" y="31"/>
                  </a:cubicBezTo>
                  <a:cubicBezTo>
                    <a:pt x="333" y="27"/>
                    <a:pt x="330" y="29"/>
                    <a:pt x="329" y="27"/>
                  </a:cubicBezTo>
                  <a:cubicBezTo>
                    <a:pt x="330" y="21"/>
                    <a:pt x="340" y="24"/>
                    <a:pt x="343" y="26"/>
                  </a:cubicBezTo>
                  <a:cubicBezTo>
                    <a:pt x="343" y="28"/>
                    <a:pt x="342" y="29"/>
                    <a:pt x="340" y="29"/>
                  </a:cubicBezTo>
                  <a:cubicBezTo>
                    <a:pt x="342" y="31"/>
                    <a:pt x="340" y="32"/>
                    <a:pt x="339" y="33"/>
                  </a:cubicBezTo>
                  <a:cubicBezTo>
                    <a:pt x="338" y="36"/>
                    <a:pt x="340" y="36"/>
                    <a:pt x="342" y="36"/>
                  </a:cubicBezTo>
                  <a:cubicBezTo>
                    <a:pt x="341" y="39"/>
                    <a:pt x="343" y="40"/>
                    <a:pt x="341" y="43"/>
                  </a:cubicBezTo>
                  <a:cubicBezTo>
                    <a:pt x="345" y="45"/>
                    <a:pt x="347" y="37"/>
                    <a:pt x="346" y="38"/>
                  </a:cubicBezTo>
                  <a:cubicBezTo>
                    <a:pt x="346" y="38"/>
                    <a:pt x="349" y="41"/>
                    <a:pt x="348" y="36"/>
                  </a:cubicBezTo>
                  <a:cubicBezTo>
                    <a:pt x="353" y="37"/>
                    <a:pt x="352" y="31"/>
                    <a:pt x="355" y="30"/>
                  </a:cubicBezTo>
                  <a:cubicBezTo>
                    <a:pt x="354" y="27"/>
                    <a:pt x="352" y="24"/>
                    <a:pt x="347" y="24"/>
                  </a:cubicBezTo>
                  <a:cubicBezTo>
                    <a:pt x="349" y="22"/>
                    <a:pt x="345" y="19"/>
                    <a:pt x="341" y="18"/>
                  </a:cubicBezTo>
                  <a:cubicBezTo>
                    <a:pt x="341" y="16"/>
                    <a:pt x="341" y="15"/>
                    <a:pt x="340" y="14"/>
                  </a:cubicBezTo>
                  <a:cubicBezTo>
                    <a:pt x="340" y="12"/>
                    <a:pt x="343" y="11"/>
                    <a:pt x="343" y="9"/>
                  </a:cubicBezTo>
                  <a:cubicBezTo>
                    <a:pt x="343" y="8"/>
                    <a:pt x="346" y="7"/>
                    <a:pt x="346" y="6"/>
                  </a:cubicBezTo>
                  <a:cubicBezTo>
                    <a:pt x="343" y="3"/>
                    <a:pt x="350" y="7"/>
                    <a:pt x="347" y="4"/>
                  </a:cubicBezTo>
                  <a:cubicBezTo>
                    <a:pt x="347" y="0"/>
                    <a:pt x="350" y="5"/>
                    <a:pt x="350" y="5"/>
                  </a:cubicBezTo>
                  <a:cubicBezTo>
                    <a:pt x="352" y="5"/>
                    <a:pt x="354" y="4"/>
                    <a:pt x="355" y="5"/>
                  </a:cubicBezTo>
                  <a:cubicBezTo>
                    <a:pt x="356" y="5"/>
                    <a:pt x="354" y="7"/>
                    <a:pt x="354" y="7"/>
                  </a:cubicBezTo>
                  <a:cubicBezTo>
                    <a:pt x="355" y="8"/>
                    <a:pt x="357" y="7"/>
                    <a:pt x="358" y="7"/>
                  </a:cubicBezTo>
                  <a:cubicBezTo>
                    <a:pt x="358" y="8"/>
                    <a:pt x="357" y="10"/>
                    <a:pt x="358" y="11"/>
                  </a:cubicBezTo>
                  <a:cubicBezTo>
                    <a:pt x="358" y="11"/>
                    <a:pt x="360" y="11"/>
                    <a:pt x="360" y="11"/>
                  </a:cubicBezTo>
                  <a:cubicBezTo>
                    <a:pt x="361" y="14"/>
                    <a:pt x="358" y="13"/>
                    <a:pt x="360" y="16"/>
                  </a:cubicBezTo>
                  <a:cubicBezTo>
                    <a:pt x="360" y="16"/>
                    <a:pt x="361" y="17"/>
                    <a:pt x="361" y="18"/>
                  </a:cubicBezTo>
                  <a:cubicBezTo>
                    <a:pt x="361" y="18"/>
                    <a:pt x="360" y="18"/>
                    <a:pt x="360" y="19"/>
                  </a:cubicBezTo>
                  <a:cubicBezTo>
                    <a:pt x="360" y="21"/>
                    <a:pt x="359" y="21"/>
                    <a:pt x="359" y="23"/>
                  </a:cubicBezTo>
                  <a:cubicBezTo>
                    <a:pt x="359" y="25"/>
                    <a:pt x="366" y="25"/>
                    <a:pt x="365" y="22"/>
                  </a:cubicBezTo>
                  <a:cubicBezTo>
                    <a:pt x="367" y="22"/>
                    <a:pt x="366" y="25"/>
                    <a:pt x="369" y="24"/>
                  </a:cubicBezTo>
                  <a:cubicBezTo>
                    <a:pt x="367" y="26"/>
                    <a:pt x="370" y="26"/>
                    <a:pt x="369" y="30"/>
                  </a:cubicBezTo>
                  <a:cubicBezTo>
                    <a:pt x="374" y="30"/>
                    <a:pt x="373" y="26"/>
                    <a:pt x="378" y="29"/>
                  </a:cubicBezTo>
                  <a:cubicBezTo>
                    <a:pt x="379" y="29"/>
                    <a:pt x="379" y="28"/>
                    <a:pt x="379" y="27"/>
                  </a:cubicBezTo>
                  <a:cubicBezTo>
                    <a:pt x="381" y="28"/>
                    <a:pt x="377" y="29"/>
                    <a:pt x="380" y="31"/>
                  </a:cubicBezTo>
                  <a:cubicBezTo>
                    <a:pt x="380" y="31"/>
                    <a:pt x="382" y="32"/>
                    <a:pt x="382" y="32"/>
                  </a:cubicBezTo>
                  <a:cubicBezTo>
                    <a:pt x="382" y="34"/>
                    <a:pt x="378" y="36"/>
                    <a:pt x="380" y="39"/>
                  </a:cubicBezTo>
                  <a:close/>
                  <a:moveTo>
                    <a:pt x="240" y="52"/>
                  </a:moveTo>
                  <a:cubicBezTo>
                    <a:pt x="239" y="50"/>
                    <a:pt x="242" y="49"/>
                    <a:pt x="240" y="49"/>
                  </a:cubicBezTo>
                  <a:cubicBezTo>
                    <a:pt x="240" y="49"/>
                    <a:pt x="240" y="50"/>
                    <a:pt x="239" y="50"/>
                  </a:cubicBezTo>
                  <a:cubicBezTo>
                    <a:pt x="238" y="48"/>
                    <a:pt x="239" y="46"/>
                    <a:pt x="237" y="46"/>
                  </a:cubicBezTo>
                  <a:cubicBezTo>
                    <a:pt x="236" y="48"/>
                    <a:pt x="231" y="52"/>
                    <a:pt x="228" y="49"/>
                  </a:cubicBezTo>
                  <a:cubicBezTo>
                    <a:pt x="228" y="46"/>
                    <a:pt x="233" y="49"/>
                    <a:pt x="232" y="45"/>
                  </a:cubicBezTo>
                  <a:cubicBezTo>
                    <a:pt x="231" y="45"/>
                    <a:pt x="229" y="45"/>
                    <a:pt x="229" y="44"/>
                  </a:cubicBezTo>
                  <a:cubicBezTo>
                    <a:pt x="227" y="43"/>
                    <a:pt x="226" y="46"/>
                    <a:pt x="225" y="46"/>
                  </a:cubicBezTo>
                  <a:cubicBezTo>
                    <a:pt x="222" y="47"/>
                    <a:pt x="219" y="47"/>
                    <a:pt x="216" y="47"/>
                  </a:cubicBezTo>
                  <a:cubicBezTo>
                    <a:pt x="216" y="48"/>
                    <a:pt x="216" y="48"/>
                    <a:pt x="215" y="49"/>
                  </a:cubicBezTo>
                  <a:cubicBezTo>
                    <a:pt x="211" y="50"/>
                    <a:pt x="207" y="50"/>
                    <a:pt x="203" y="50"/>
                  </a:cubicBezTo>
                  <a:cubicBezTo>
                    <a:pt x="204" y="52"/>
                    <a:pt x="202" y="53"/>
                    <a:pt x="203" y="53"/>
                  </a:cubicBezTo>
                  <a:cubicBezTo>
                    <a:pt x="203" y="52"/>
                    <a:pt x="205" y="52"/>
                    <a:pt x="204" y="55"/>
                  </a:cubicBezTo>
                  <a:cubicBezTo>
                    <a:pt x="210" y="55"/>
                    <a:pt x="217" y="50"/>
                    <a:pt x="219" y="55"/>
                  </a:cubicBezTo>
                  <a:cubicBezTo>
                    <a:pt x="216" y="52"/>
                    <a:pt x="217" y="55"/>
                    <a:pt x="215" y="56"/>
                  </a:cubicBezTo>
                  <a:cubicBezTo>
                    <a:pt x="213" y="56"/>
                    <a:pt x="211" y="56"/>
                    <a:pt x="210" y="58"/>
                  </a:cubicBezTo>
                  <a:cubicBezTo>
                    <a:pt x="217" y="59"/>
                    <a:pt x="220" y="57"/>
                    <a:pt x="226" y="57"/>
                  </a:cubicBezTo>
                  <a:cubicBezTo>
                    <a:pt x="226" y="58"/>
                    <a:pt x="225" y="60"/>
                    <a:pt x="227" y="60"/>
                  </a:cubicBezTo>
                  <a:cubicBezTo>
                    <a:pt x="227" y="59"/>
                    <a:pt x="229" y="59"/>
                    <a:pt x="230" y="59"/>
                  </a:cubicBezTo>
                  <a:cubicBezTo>
                    <a:pt x="231" y="57"/>
                    <a:pt x="231" y="55"/>
                    <a:pt x="233" y="55"/>
                  </a:cubicBezTo>
                  <a:cubicBezTo>
                    <a:pt x="235" y="53"/>
                    <a:pt x="234" y="55"/>
                    <a:pt x="237" y="55"/>
                  </a:cubicBezTo>
                  <a:cubicBezTo>
                    <a:pt x="238" y="53"/>
                    <a:pt x="238" y="52"/>
                    <a:pt x="240" y="52"/>
                  </a:cubicBezTo>
                  <a:close/>
                  <a:moveTo>
                    <a:pt x="248" y="92"/>
                  </a:moveTo>
                  <a:cubicBezTo>
                    <a:pt x="249" y="89"/>
                    <a:pt x="253" y="90"/>
                    <a:pt x="254" y="89"/>
                  </a:cubicBezTo>
                  <a:cubicBezTo>
                    <a:pt x="254" y="88"/>
                    <a:pt x="256" y="89"/>
                    <a:pt x="256" y="89"/>
                  </a:cubicBezTo>
                  <a:cubicBezTo>
                    <a:pt x="258" y="88"/>
                    <a:pt x="260" y="88"/>
                    <a:pt x="262" y="87"/>
                  </a:cubicBezTo>
                  <a:cubicBezTo>
                    <a:pt x="262" y="87"/>
                    <a:pt x="263" y="85"/>
                    <a:pt x="263" y="85"/>
                  </a:cubicBezTo>
                  <a:cubicBezTo>
                    <a:pt x="266" y="83"/>
                    <a:pt x="269" y="86"/>
                    <a:pt x="269" y="84"/>
                  </a:cubicBezTo>
                  <a:cubicBezTo>
                    <a:pt x="269" y="84"/>
                    <a:pt x="268" y="83"/>
                    <a:pt x="269" y="83"/>
                  </a:cubicBezTo>
                  <a:cubicBezTo>
                    <a:pt x="272" y="83"/>
                    <a:pt x="272" y="81"/>
                    <a:pt x="273" y="83"/>
                  </a:cubicBezTo>
                  <a:cubicBezTo>
                    <a:pt x="273" y="84"/>
                    <a:pt x="274" y="82"/>
                    <a:pt x="274" y="82"/>
                  </a:cubicBezTo>
                  <a:cubicBezTo>
                    <a:pt x="272" y="82"/>
                    <a:pt x="274" y="79"/>
                    <a:pt x="276" y="82"/>
                  </a:cubicBezTo>
                  <a:cubicBezTo>
                    <a:pt x="277" y="79"/>
                    <a:pt x="279" y="79"/>
                    <a:pt x="279" y="76"/>
                  </a:cubicBezTo>
                  <a:cubicBezTo>
                    <a:pt x="274" y="75"/>
                    <a:pt x="274" y="78"/>
                    <a:pt x="269" y="77"/>
                  </a:cubicBezTo>
                  <a:cubicBezTo>
                    <a:pt x="269" y="79"/>
                    <a:pt x="268" y="80"/>
                    <a:pt x="267" y="80"/>
                  </a:cubicBezTo>
                  <a:cubicBezTo>
                    <a:pt x="263" y="82"/>
                    <a:pt x="264" y="80"/>
                    <a:pt x="261" y="80"/>
                  </a:cubicBezTo>
                  <a:cubicBezTo>
                    <a:pt x="260" y="81"/>
                    <a:pt x="261" y="82"/>
                    <a:pt x="259" y="82"/>
                  </a:cubicBezTo>
                  <a:cubicBezTo>
                    <a:pt x="257" y="81"/>
                    <a:pt x="256" y="80"/>
                    <a:pt x="254" y="80"/>
                  </a:cubicBezTo>
                  <a:cubicBezTo>
                    <a:pt x="254" y="80"/>
                    <a:pt x="254" y="78"/>
                    <a:pt x="253" y="78"/>
                  </a:cubicBezTo>
                  <a:cubicBezTo>
                    <a:pt x="253" y="80"/>
                    <a:pt x="252" y="81"/>
                    <a:pt x="252" y="82"/>
                  </a:cubicBezTo>
                  <a:cubicBezTo>
                    <a:pt x="252" y="83"/>
                    <a:pt x="254" y="83"/>
                    <a:pt x="254" y="84"/>
                  </a:cubicBezTo>
                  <a:cubicBezTo>
                    <a:pt x="250" y="83"/>
                    <a:pt x="250" y="85"/>
                    <a:pt x="249" y="86"/>
                  </a:cubicBezTo>
                  <a:cubicBezTo>
                    <a:pt x="248" y="88"/>
                    <a:pt x="245" y="87"/>
                    <a:pt x="245" y="89"/>
                  </a:cubicBezTo>
                  <a:cubicBezTo>
                    <a:pt x="244" y="91"/>
                    <a:pt x="239" y="88"/>
                    <a:pt x="241" y="92"/>
                  </a:cubicBezTo>
                  <a:cubicBezTo>
                    <a:pt x="243" y="92"/>
                    <a:pt x="246" y="92"/>
                    <a:pt x="248" y="92"/>
                  </a:cubicBezTo>
                  <a:close/>
                  <a:moveTo>
                    <a:pt x="334" y="138"/>
                  </a:moveTo>
                  <a:cubicBezTo>
                    <a:pt x="333" y="138"/>
                    <a:pt x="333" y="139"/>
                    <a:pt x="333" y="139"/>
                  </a:cubicBezTo>
                  <a:cubicBezTo>
                    <a:pt x="332" y="139"/>
                    <a:pt x="329" y="140"/>
                    <a:pt x="329" y="140"/>
                  </a:cubicBezTo>
                  <a:cubicBezTo>
                    <a:pt x="328" y="142"/>
                    <a:pt x="330" y="145"/>
                    <a:pt x="328" y="145"/>
                  </a:cubicBezTo>
                  <a:cubicBezTo>
                    <a:pt x="328" y="144"/>
                    <a:pt x="328" y="142"/>
                    <a:pt x="327" y="142"/>
                  </a:cubicBezTo>
                  <a:cubicBezTo>
                    <a:pt x="327" y="143"/>
                    <a:pt x="327" y="145"/>
                    <a:pt x="327" y="146"/>
                  </a:cubicBezTo>
                  <a:cubicBezTo>
                    <a:pt x="329" y="146"/>
                    <a:pt x="331" y="146"/>
                    <a:pt x="333" y="146"/>
                  </a:cubicBezTo>
                  <a:cubicBezTo>
                    <a:pt x="332" y="148"/>
                    <a:pt x="335" y="150"/>
                    <a:pt x="335" y="151"/>
                  </a:cubicBezTo>
                  <a:cubicBezTo>
                    <a:pt x="336" y="155"/>
                    <a:pt x="337" y="154"/>
                    <a:pt x="339" y="156"/>
                  </a:cubicBezTo>
                  <a:cubicBezTo>
                    <a:pt x="337" y="156"/>
                    <a:pt x="336" y="156"/>
                    <a:pt x="336" y="158"/>
                  </a:cubicBezTo>
                  <a:cubicBezTo>
                    <a:pt x="336" y="160"/>
                    <a:pt x="338" y="160"/>
                    <a:pt x="338" y="162"/>
                  </a:cubicBezTo>
                  <a:cubicBezTo>
                    <a:pt x="339" y="162"/>
                    <a:pt x="341" y="162"/>
                    <a:pt x="342" y="162"/>
                  </a:cubicBezTo>
                  <a:cubicBezTo>
                    <a:pt x="344" y="160"/>
                    <a:pt x="344" y="157"/>
                    <a:pt x="343" y="155"/>
                  </a:cubicBezTo>
                  <a:cubicBezTo>
                    <a:pt x="342" y="154"/>
                    <a:pt x="341" y="153"/>
                    <a:pt x="340" y="152"/>
                  </a:cubicBezTo>
                  <a:cubicBezTo>
                    <a:pt x="342" y="146"/>
                    <a:pt x="340" y="149"/>
                    <a:pt x="339" y="148"/>
                  </a:cubicBezTo>
                  <a:cubicBezTo>
                    <a:pt x="337" y="145"/>
                    <a:pt x="338" y="141"/>
                    <a:pt x="336" y="138"/>
                  </a:cubicBezTo>
                  <a:cubicBezTo>
                    <a:pt x="336" y="138"/>
                    <a:pt x="335" y="138"/>
                    <a:pt x="334" y="138"/>
                  </a:cubicBezTo>
                  <a:close/>
                  <a:moveTo>
                    <a:pt x="380" y="175"/>
                  </a:moveTo>
                  <a:cubicBezTo>
                    <a:pt x="376" y="173"/>
                    <a:pt x="377" y="176"/>
                    <a:pt x="375" y="177"/>
                  </a:cubicBezTo>
                  <a:cubicBezTo>
                    <a:pt x="375" y="176"/>
                    <a:pt x="374" y="176"/>
                    <a:pt x="373" y="176"/>
                  </a:cubicBezTo>
                  <a:cubicBezTo>
                    <a:pt x="373" y="180"/>
                    <a:pt x="369" y="178"/>
                    <a:pt x="367" y="179"/>
                  </a:cubicBezTo>
                  <a:cubicBezTo>
                    <a:pt x="366" y="180"/>
                    <a:pt x="367" y="181"/>
                    <a:pt x="366" y="182"/>
                  </a:cubicBezTo>
                  <a:cubicBezTo>
                    <a:pt x="365" y="182"/>
                    <a:pt x="363" y="182"/>
                    <a:pt x="363" y="183"/>
                  </a:cubicBezTo>
                  <a:cubicBezTo>
                    <a:pt x="365" y="183"/>
                    <a:pt x="363" y="184"/>
                    <a:pt x="363" y="186"/>
                  </a:cubicBezTo>
                  <a:cubicBezTo>
                    <a:pt x="366" y="188"/>
                    <a:pt x="366" y="185"/>
                    <a:pt x="368" y="184"/>
                  </a:cubicBezTo>
                  <a:cubicBezTo>
                    <a:pt x="370" y="183"/>
                    <a:pt x="373" y="184"/>
                    <a:pt x="375" y="184"/>
                  </a:cubicBezTo>
                  <a:cubicBezTo>
                    <a:pt x="377" y="184"/>
                    <a:pt x="377" y="183"/>
                    <a:pt x="379" y="183"/>
                  </a:cubicBezTo>
                  <a:cubicBezTo>
                    <a:pt x="382" y="183"/>
                    <a:pt x="385" y="184"/>
                    <a:pt x="386" y="185"/>
                  </a:cubicBezTo>
                  <a:cubicBezTo>
                    <a:pt x="385" y="185"/>
                    <a:pt x="383" y="185"/>
                    <a:pt x="383" y="186"/>
                  </a:cubicBezTo>
                  <a:cubicBezTo>
                    <a:pt x="384" y="186"/>
                    <a:pt x="385" y="188"/>
                    <a:pt x="385" y="188"/>
                  </a:cubicBezTo>
                  <a:cubicBezTo>
                    <a:pt x="385" y="188"/>
                    <a:pt x="386" y="186"/>
                    <a:pt x="386" y="186"/>
                  </a:cubicBezTo>
                  <a:cubicBezTo>
                    <a:pt x="390" y="187"/>
                    <a:pt x="389" y="187"/>
                    <a:pt x="392" y="185"/>
                  </a:cubicBezTo>
                  <a:cubicBezTo>
                    <a:pt x="395" y="183"/>
                    <a:pt x="398" y="187"/>
                    <a:pt x="400" y="184"/>
                  </a:cubicBezTo>
                  <a:cubicBezTo>
                    <a:pt x="397" y="183"/>
                    <a:pt x="401" y="179"/>
                    <a:pt x="398" y="182"/>
                  </a:cubicBezTo>
                  <a:cubicBezTo>
                    <a:pt x="396" y="184"/>
                    <a:pt x="395" y="177"/>
                    <a:pt x="395" y="177"/>
                  </a:cubicBezTo>
                  <a:cubicBezTo>
                    <a:pt x="395" y="176"/>
                    <a:pt x="392" y="177"/>
                    <a:pt x="393" y="175"/>
                  </a:cubicBezTo>
                  <a:cubicBezTo>
                    <a:pt x="391" y="175"/>
                    <a:pt x="389" y="175"/>
                    <a:pt x="387" y="175"/>
                  </a:cubicBezTo>
                  <a:cubicBezTo>
                    <a:pt x="387" y="173"/>
                    <a:pt x="388" y="173"/>
                    <a:pt x="387" y="171"/>
                  </a:cubicBezTo>
                  <a:cubicBezTo>
                    <a:pt x="383" y="172"/>
                    <a:pt x="384" y="171"/>
                    <a:pt x="380" y="171"/>
                  </a:cubicBezTo>
                  <a:cubicBezTo>
                    <a:pt x="379" y="173"/>
                    <a:pt x="379" y="173"/>
                    <a:pt x="380" y="175"/>
                  </a:cubicBezTo>
                  <a:close/>
                  <a:moveTo>
                    <a:pt x="412" y="204"/>
                  </a:moveTo>
                  <a:cubicBezTo>
                    <a:pt x="411" y="204"/>
                    <a:pt x="410" y="204"/>
                    <a:pt x="411" y="203"/>
                  </a:cubicBezTo>
                  <a:cubicBezTo>
                    <a:pt x="416" y="204"/>
                    <a:pt x="411" y="195"/>
                    <a:pt x="415" y="196"/>
                  </a:cubicBezTo>
                  <a:cubicBezTo>
                    <a:pt x="418" y="198"/>
                    <a:pt x="419" y="195"/>
                    <a:pt x="422" y="196"/>
                  </a:cubicBezTo>
                  <a:cubicBezTo>
                    <a:pt x="420" y="189"/>
                    <a:pt x="412" y="187"/>
                    <a:pt x="405" y="189"/>
                  </a:cubicBezTo>
                  <a:cubicBezTo>
                    <a:pt x="404" y="188"/>
                    <a:pt x="403" y="188"/>
                    <a:pt x="403" y="186"/>
                  </a:cubicBezTo>
                  <a:cubicBezTo>
                    <a:pt x="401" y="186"/>
                    <a:pt x="400" y="189"/>
                    <a:pt x="398" y="189"/>
                  </a:cubicBezTo>
                  <a:cubicBezTo>
                    <a:pt x="396" y="189"/>
                    <a:pt x="396" y="187"/>
                    <a:pt x="394" y="188"/>
                  </a:cubicBezTo>
                  <a:cubicBezTo>
                    <a:pt x="392" y="188"/>
                    <a:pt x="392" y="189"/>
                    <a:pt x="391" y="190"/>
                  </a:cubicBezTo>
                  <a:cubicBezTo>
                    <a:pt x="389" y="191"/>
                    <a:pt x="388" y="190"/>
                    <a:pt x="386" y="191"/>
                  </a:cubicBezTo>
                  <a:cubicBezTo>
                    <a:pt x="386" y="193"/>
                    <a:pt x="385" y="194"/>
                    <a:pt x="383" y="195"/>
                  </a:cubicBezTo>
                  <a:cubicBezTo>
                    <a:pt x="384" y="204"/>
                    <a:pt x="382" y="205"/>
                    <a:pt x="382" y="215"/>
                  </a:cubicBezTo>
                  <a:cubicBezTo>
                    <a:pt x="387" y="216"/>
                    <a:pt x="385" y="211"/>
                    <a:pt x="388" y="212"/>
                  </a:cubicBezTo>
                  <a:cubicBezTo>
                    <a:pt x="388" y="210"/>
                    <a:pt x="389" y="209"/>
                    <a:pt x="389" y="208"/>
                  </a:cubicBezTo>
                  <a:cubicBezTo>
                    <a:pt x="391" y="205"/>
                    <a:pt x="390" y="202"/>
                    <a:pt x="391" y="198"/>
                  </a:cubicBezTo>
                  <a:cubicBezTo>
                    <a:pt x="391" y="198"/>
                    <a:pt x="393" y="196"/>
                    <a:pt x="393" y="196"/>
                  </a:cubicBezTo>
                  <a:cubicBezTo>
                    <a:pt x="393" y="195"/>
                    <a:pt x="392" y="192"/>
                    <a:pt x="394" y="192"/>
                  </a:cubicBezTo>
                  <a:cubicBezTo>
                    <a:pt x="396" y="192"/>
                    <a:pt x="398" y="192"/>
                    <a:pt x="399" y="191"/>
                  </a:cubicBezTo>
                  <a:cubicBezTo>
                    <a:pt x="397" y="195"/>
                    <a:pt x="403" y="192"/>
                    <a:pt x="402" y="195"/>
                  </a:cubicBezTo>
                  <a:cubicBezTo>
                    <a:pt x="403" y="198"/>
                    <a:pt x="403" y="197"/>
                    <a:pt x="402" y="201"/>
                  </a:cubicBezTo>
                  <a:cubicBezTo>
                    <a:pt x="403" y="201"/>
                    <a:pt x="405" y="201"/>
                    <a:pt x="405" y="202"/>
                  </a:cubicBezTo>
                  <a:cubicBezTo>
                    <a:pt x="404" y="202"/>
                    <a:pt x="402" y="202"/>
                    <a:pt x="402" y="203"/>
                  </a:cubicBezTo>
                  <a:cubicBezTo>
                    <a:pt x="406" y="202"/>
                    <a:pt x="410" y="206"/>
                    <a:pt x="412" y="204"/>
                  </a:cubicBezTo>
                  <a:close/>
                  <a:moveTo>
                    <a:pt x="433" y="199"/>
                  </a:moveTo>
                  <a:cubicBezTo>
                    <a:pt x="433" y="199"/>
                    <a:pt x="433" y="202"/>
                    <a:pt x="433" y="202"/>
                  </a:cubicBezTo>
                  <a:cubicBezTo>
                    <a:pt x="431" y="204"/>
                    <a:pt x="426" y="198"/>
                    <a:pt x="423" y="201"/>
                  </a:cubicBezTo>
                  <a:cubicBezTo>
                    <a:pt x="424" y="203"/>
                    <a:pt x="422" y="203"/>
                    <a:pt x="421" y="204"/>
                  </a:cubicBezTo>
                  <a:cubicBezTo>
                    <a:pt x="424" y="207"/>
                    <a:pt x="425" y="205"/>
                    <a:pt x="428" y="205"/>
                  </a:cubicBezTo>
                  <a:cubicBezTo>
                    <a:pt x="431" y="205"/>
                    <a:pt x="435" y="206"/>
                    <a:pt x="436" y="204"/>
                  </a:cubicBezTo>
                  <a:cubicBezTo>
                    <a:pt x="436" y="204"/>
                    <a:pt x="435" y="203"/>
                    <a:pt x="436" y="203"/>
                  </a:cubicBezTo>
                  <a:cubicBezTo>
                    <a:pt x="437" y="203"/>
                    <a:pt x="439" y="203"/>
                    <a:pt x="439" y="202"/>
                  </a:cubicBezTo>
                  <a:cubicBezTo>
                    <a:pt x="436" y="202"/>
                    <a:pt x="435" y="199"/>
                    <a:pt x="433" y="199"/>
                  </a:cubicBezTo>
                  <a:close/>
                  <a:moveTo>
                    <a:pt x="416" y="209"/>
                  </a:moveTo>
                  <a:cubicBezTo>
                    <a:pt x="416" y="209"/>
                    <a:pt x="416" y="207"/>
                    <a:pt x="414" y="208"/>
                  </a:cubicBezTo>
                  <a:cubicBezTo>
                    <a:pt x="414" y="208"/>
                    <a:pt x="414" y="210"/>
                    <a:pt x="414" y="210"/>
                  </a:cubicBezTo>
                  <a:cubicBezTo>
                    <a:pt x="412" y="210"/>
                    <a:pt x="410" y="210"/>
                    <a:pt x="408" y="210"/>
                  </a:cubicBezTo>
                  <a:cubicBezTo>
                    <a:pt x="410" y="214"/>
                    <a:pt x="404" y="211"/>
                    <a:pt x="405" y="213"/>
                  </a:cubicBezTo>
                  <a:cubicBezTo>
                    <a:pt x="406" y="213"/>
                    <a:pt x="407" y="213"/>
                    <a:pt x="408" y="213"/>
                  </a:cubicBezTo>
                  <a:cubicBezTo>
                    <a:pt x="408" y="215"/>
                    <a:pt x="407" y="215"/>
                    <a:pt x="407" y="216"/>
                  </a:cubicBezTo>
                  <a:cubicBezTo>
                    <a:pt x="410" y="217"/>
                    <a:pt x="409" y="213"/>
                    <a:pt x="412" y="213"/>
                  </a:cubicBezTo>
                  <a:cubicBezTo>
                    <a:pt x="413" y="214"/>
                    <a:pt x="415" y="215"/>
                    <a:pt x="418" y="215"/>
                  </a:cubicBezTo>
                  <a:cubicBezTo>
                    <a:pt x="417" y="210"/>
                    <a:pt x="425" y="214"/>
                    <a:pt x="423" y="208"/>
                  </a:cubicBezTo>
                  <a:cubicBezTo>
                    <a:pt x="420" y="206"/>
                    <a:pt x="418" y="209"/>
                    <a:pt x="416" y="209"/>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9" name="Freeform 92"/>
            <p:cNvSpPr/>
            <p:nvPr/>
          </p:nvSpPr>
          <p:spPr bwMode="auto">
            <a:xfrm>
              <a:off x="1409503" y="2309277"/>
              <a:ext cx="214147" cy="325979"/>
            </a:xfrm>
            <a:custGeom>
              <a:avLst/>
              <a:gdLst>
                <a:gd name="T0" fmla="*/ 26 w 38"/>
                <a:gd name="T1" fmla="*/ 14 h 58"/>
                <a:gd name="T2" fmla="*/ 45 w 38"/>
                <a:gd name="T3" fmla="*/ 9 h 58"/>
                <a:gd name="T4" fmla="*/ 47 w 38"/>
                <a:gd name="T5" fmla="*/ 26 h 58"/>
                <a:gd name="T6" fmla="*/ 33 w 38"/>
                <a:gd name="T7" fmla="*/ 35 h 58"/>
                <a:gd name="T8" fmla="*/ 50 w 38"/>
                <a:gd name="T9" fmla="*/ 45 h 58"/>
                <a:gd name="T10" fmla="*/ 59 w 38"/>
                <a:gd name="T11" fmla="*/ 64 h 58"/>
                <a:gd name="T12" fmla="*/ 64 w 38"/>
                <a:gd name="T13" fmla="*/ 69 h 58"/>
                <a:gd name="T14" fmla="*/ 76 w 38"/>
                <a:gd name="T15" fmla="*/ 73 h 58"/>
                <a:gd name="T16" fmla="*/ 71 w 38"/>
                <a:gd name="T17" fmla="*/ 85 h 58"/>
                <a:gd name="T18" fmla="*/ 88 w 38"/>
                <a:gd name="T19" fmla="*/ 87 h 58"/>
                <a:gd name="T20" fmla="*/ 88 w 38"/>
                <a:gd name="T21" fmla="*/ 104 h 58"/>
                <a:gd name="T22" fmla="*/ 81 w 38"/>
                <a:gd name="T23" fmla="*/ 104 h 58"/>
                <a:gd name="T24" fmla="*/ 88 w 38"/>
                <a:gd name="T25" fmla="*/ 109 h 58"/>
                <a:gd name="T26" fmla="*/ 81 w 38"/>
                <a:gd name="T27" fmla="*/ 116 h 58"/>
                <a:gd name="T28" fmla="*/ 73 w 38"/>
                <a:gd name="T29" fmla="*/ 120 h 58"/>
                <a:gd name="T30" fmla="*/ 45 w 38"/>
                <a:gd name="T31" fmla="*/ 118 h 58"/>
                <a:gd name="T32" fmla="*/ 33 w 38"/>
                <a:gd name="T33" fmla="*/ 120 h 58"/>
                <a:gd name="T34" fmla="*/ 14 w 38"/>
                <a:gd name="T35" fmla="*/ 120 h 58"/>
                <a:gd name="T36" fmla="*/ 19 w 38"/>
                <a:gd name="T37" fmla="*/ 118 h 58"/>
                <a:gd name="T38" fmla="*/ 24 w 38"/>
                <a:gd name="T39" fmla="*/ 120 h 58"/>
                <a:gd name="T40" fmla="*/ 26 w 38"/>
                <a:gd name="T41" fmla="*/ 116 h 58"/>
                <a:gd name="T42" fmla="*/ 43 w 38"/>
                <a:gd name="T43" fmla="*/ 113 h 58"/>
                <a:gd name="T44" fmla="*/ 19 w 38"/>
                <a:gd name="T45" fmla="*/ 104 h 58"/>
                <a:gd name="T46" fmla="*/ 19 w 38"/>
                <a:gd name="T47" fmla="*/ 87 h 58"/>
                <a:gd name="T48" fmla="*/ 26 w 38"/>
                <a:gd name="T49" fmla="*/ 85 h 58"/>
                <a:gd name="T50" fmla="*/ 36 w 38"/>
                <a:gd name="T51" fmla="*/ 85 h 58"/>
                <a:gd name="T52" fmla="*/ 40 w 38"/>
                <a:gd name="T53" fmla="*/ 69 h 58"/>
                <a:gd name="T54" fmla="*/ 31 w 38"/>
                <a:gd name="T55" fmla="*/ 57 h 58"/>
                <a:gd name="T56" fmla="*/ 19 w 38"/>
                <a:gd name="T57" fmla="*/ 61 h 58"/>
                <a:gd name="T58" fmla="*/ 19 w 38"/>
                <a:gd name="T59" fmla="*/ 47 h 58"/>
                <a:gd name="T60" fmla="*/ 9 w 38"/>
                <a:gd name="T61" fmla="*/ 40 h 58"/>
                <a:gd name="T62" fmla="*/ 0 w 38"/>
                <a:gd name="T63" fmla="*/ 14 h 58"/>
                <a:gd name="T64" fmla="*/ 14 w 38"/>
                <a:gd name="T65" fmla="*/ 0 h 58"/>
                <a:gd name="T66" fmla="*/ 40 w 38"/>
                <a:gd name="T67" fmla="*/ 0 h 58"/>
                <a:gd name="T68" fmla="*/ 26 w 38"/>
                <a:gd name="T69" fmla="*/ 14 h 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 h="58">
                  <a:moveTo>
                    <a:pt x="11" y="6"/>
                  </a:moveTo>
                  <a:cubicBezTo>
                    <a:pt x="11" y="8"/>
                    <a:pt x="16" y="4"/>
                    <a:pt x="19" y="4"/>
                  </a:cubicBezTo>
                  <a:cubicBezTo>
                    <a:pt x="20" y="6"/>
                    <a:pt x="20" y="9"/>
                    <a:pt x="20" y="11"/>
                  </a:cubicBezTo>
                  <a:cubicBezTo>
                    <a:pt x="17" y="12"/>
                    <a:pt x="15" y="13"/>
                    <a:pt x="14" y="15"/>
                  </a:cubicBezTo>
                  <a:cubicBezTo>
                    <a:pt x="15" y="17"/>
                    <a:pt x="18" y="19"/>
                    <a:pt x="21" y="19"/>
                  </a:cubicBezTo>
                  <a:cubicBezTo>
                    <a:pt x="21" y="23"/>
                    <a:pt x="26" y="22"/>
                    <a:pt x="25" y="27"/>
                  </a:cubicBezTo>
                  <a:cubicBezTo>
                    <a:pt x="25" y="28"/>
                    <a:pt x="27" y="28"/>
                    <a:pt x="27" y="29"/>
                  </a:cubicBezTo>
                  <a:cubicBezTo>
                    <a:pt x="27" y="31"/>
                    <a:pt x="31" y="30"/>
                    <a:pt x="32" y="31"/>
                  </a:cubicBezTo>
                  <a:cubicBezTo>
                    <a:pt x="31" y="33"/>
                    <a:pt x="30" y="34"/>
                    <a:pt x="30" y="36"/>
                  </a:cubicBezTo>
                  <a:cubicBezTo>
                    <a:pt x="32" y="36"/>
                    <a:pt x="35" y="36"/>
                    <a:pt x="37" y="37"/>
                  </a:cubicBezTo>
                  <a:cubicBezTo>
                    <a:pt x="35" y="39"/>
                    <a:pt x="38" y="42"/>
                    <a:pt x="37" y="44"/>
                  </a:cubicBezTo>
                  <a:cubicBezTo>
                    <a:pt x="36" y="45"/>
                    <a:pt x="34" y="44"/>
                    <a:pt x="34" y="44"/>
                  </a:cubicBezTo>
                  <a:cubicBezTo>
                    <a:pt x="34" y="46"/>
                    <a:pt x="36" y="45"/>
                    <a:pt x="37" y="46"/>
                  </a:cubicBezTo>
                  <a:cubicBezTo>
                    <a:pt x="36" y="47"/>
                    <a:pt x="34" y="47"/>
                    <a:pt x="34" y="49"/>
                  </a:cubicBezTo>
                  <a:cubicBezTo>
                    <a:pt x="33" y="50"/>
                    <a:pt x="32" y="51"/>
                    <a:pt x="31" y="51"/>
                  </a:cubicBezTo>
                  <a:cubicBezTo>
                    <a:pt x="27" y="51"/>
                    <a:pt x="24" y="50"/>
                    <a:pt x="19" y="50"/>
                  </a:cubicBezTo>
                  <a:cubicBezTo>
                    <a:pt x="17" y="52"/>
                    <a:pt x="18" y="52"/>
                    <a:pt x="14" y="51"/>
                  </a:cubicBezTo>
                  <a:cubicBezTo>
                    <a:pt x="13" y="54"/>
                    <a:pt x="6" y="58"/>
                    <a:pt x="6" y="51"/>
                  </a:cubicBezTo>
                  <a:cubicBezTo>
                    <a:pt x="7" y="52"/>
                    <a:pt x="8" y="50"/>
                    <a:pt x="8" y="50"/>
                  </a:cubicBezTo>
                  <a:cubicBezTo>
                    <a:pt x="9" y="50"/>
                    <a:pt x="10" y="51"/>
                    <a:pt x="10" y="51"/>
                  </a:cubicBezTo>
                  <a:cubicBezTo>
                    <a:pt x="11" y="51"/>
                    <a:pt x="10" y="50"/>
                    <a:pt x="11" y="49"/>
                  </a:cubicBezTo>
                  <a:cubicBezTo>
                    <a:pt x="12" y="48"/>
                    <a:pt x="15" y="49"/>
                    <a:pt x="18" y="48"/>
                  </a:cubicBezTo>
                  <a:cubicBezTo>
                    <a:pt x="17" y="42"/>
                    <a:pt x="11" y="46"/>
                    <a:pt x="8" y="44"/>
                  </a:cubicBezTo>
                  <a:cubicBezTo>
                    <a:pt x="8" y="42"/>
                    <a:pt x="8" y="40"/>
                    <a:pt x="8" y="37"/>
                  </a:cubicBezTo>
                  <a:cubicBezTo>
                    <a:pt x="11" y="38"/>
                    <a:pt x="13" y="37"/>
                    <a:pt x="11" y="36"/>
                  </a:cubicBezTo>
                  <a:cubicBezTo>
                    <a:pt x="12" y="33"/>
                    <a:pt x="13" y="37"/>
                    <a:pt x="15" y="36"/>
                  </a:cubicBezTo>
                  <a:cubicBezTo>
                    <a:pt x="18" y="36"/>
                    <a:pt x="14" y="31"/>
                    <a:pt x="17" y="29"/>
                  </a:cubicBezTo>
                  <a:cubicBezTo>
                    <a:pt x="16" y="27"/>
                    <a:pt x="12" y="28"/>
                    <a:pt x="13" y="24"/>
                  </a:cubicBezTo>
                  <a:cubicBezTo>
                    <a:pt x="12" y="25"/>
                    <a:pt x="10" y="26"/>
                    <a:pt x="8" y="26"/>
                  </a:cubicBezTo>
                  <a:cubicBezTo>
                    <a:pt x="8" y="24"/>
                    <a:pt x="8" y="22"/>
                    <a:pt x="8" y="20"/>
                  </a:cubicBezTo>
                  <a:cubicBezTo>
                    <a:pt x="8" y="18"/>
                    <a:pt x="4" y="19"/>
                    <a:pt x="4" y="17"/>
                  </a:cubicBezTo>
                  <a:cubicBezTo>
                    <a:pt x="6" y="13"/>
                    <a:pt x="5" y="6"/>
                    <a:pt x="0" y="6"/>
                  </a:cubicBezTo>
                  <a:cubicBezTo>
                    <a:pt x="2" y="3"/>
                    <a:pt x="5" y="3"/>
                    <a:pt x="6" y="0"/>
                  </a:cubicBezTo>
                  <a:cubicBezTo>
                    <a:pt x="10" y="0"/>
                    <a:pt x="13" y="0"/>
                    <a:pt x="17" y="0"/>
                  </a:cubicBezTo>
                  <a:cubicBezTo>
                    <a:pt x="14" y="1"/>
                    <a:pt x="12" y="3"/>
                    <a:pt x="11" y="6"/>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0" name="Freeform 93"/>
            <p:cNvSpPr/>
            <p:nvPr/>
          </p:nvSpPr>
          <p:spPr bwMode="auto">
            <a:xfrm>
              <a:off x="7399717" y="2324629"/>
              <a:ext cx="57106" cy="45208"/>
            </a:xfrm>
            <a:custGeom>
              <a:avLst/>
              <a:gdLst>
                <a:gd name="T0" fmla="*/ 22 w 10"/>
                <a:gd name="T1" fmla="*/ 2 h 8"/>
                <a:gd name="T2" fmla="*/ 24 w 10"/>
                <a:gd name="T3" fmla="*/ 14 h 8"/>
                <a:gd name="T4" fmla="*/ 12 w 10"/>
                <a:gd name="T5" fmla="*/ 19 h 8"/>
                <a:gd name="T6" fmla="*/ 12 w 10"/>
                <a:gd name="T7" fmla="*/ 14 h 8"/>
                <a:gd name="T8" fmla="*/ 5 w 10"/>
                <a:gd name="T9" fmla="*/ 17 h 8"/>
                <a:gd name="T10" fmla="*/ 7 w 10"/>
                <a:gd name="T11" fmla="*/ 14 h 8"/>
                <a:gd name="T12" fmla="*/ 22 w 10"/>
                <a:gd name="T13" fmla="*/ 2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8">
                  <a:moveTo>
                    <a:pt x="9" y="1"/>
                  </a:moveTo>
                  <a:cubicBezTo>
                    <a:pt x="8" y="3"/>
                    <a:pt x="9" y="5"/>
                    <a:pt x="10" y="6"/>
                  </a:cubicBezTo>
                  <a:cubicBezTo>
                    <a:pt x="9" y="8"/>
                    <a:pt x="7" y="8"/>
                    <a:pt x="5" y="8"/>
                  </a:cubicBezTo>
                  <a:cubicBezTo>
                    <a:pt x="5" y="7"/>
                    <a:pt x="5" y="7"/>
                    <a:pt x="5" y="6"/>
                  </a:cubicBezTo>
                  <a:cubicBezTo>
                    <a:pt x="4" y="6"/>
                    <a:pt x="3" y="7"/>
                    <a:pt x="2" y="7"/>
                  </a:cubicBezTo>
                  <a:cubicBezTo>
                    <a:pt x="0" y="6"/>
                    <a:pt x="3" y="7"/>
                    <a:pt x="3" y="6"/>
                  </a:cubicBezTo>
                  <a:cubicBezTo>
                    <a:pt x="4" y="5"/>
                    <a:pt x="7" y="0"/>
                    <a:pt x="9"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1" name="Freeform 94"/>
            <p:cNvSpPr/>
            <p:nvPr/>
          </p:nvSpPr>
          <p:spPr bwMode="auto">
            <a:xfrm>
              <a:off x="5356945" y="2856542"/>
              <a:ext cx="33312" cy="38071"/>
            </a:xfrm>
            <a:custGeom>
              <a:avLst/>
              <a:gdLst>
                <a:gd name="T0" fmla="*/ 2 w 6"/>
                <a:gd name="T1" fmla="*/ 5 h 7"/>
                <a:gd name="T2" fmla="*/ 14 w 6"/>
                <a:gd name="T3" fmla="*/ 0 h 7"/>
                <a:gd name="T4" fmla="*/ 0 w 6"/>
                <a:gd name="T5" fmla="*/ 14 h 7"/>
                <a:gd name="T6" fmla="*/ 2 w 6"/>
                <a:gd name="T7" fmla="*/ 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7">
                  <a:moveTo>
                    <a:pt x="1" y="2"/>
                  </a:moveTo>
                  <a:cubicBezTo>
                    <a:pt x="2" y="0"/>
                    <a:pt x="3" y="2"/>
                    <a:pt x="6" y="0"/>
                  </a:cubicBezTo>
                  <a:cubicBezTo>
                    <a:pt x="5" y="3"/>
                    <a:pt x="4" y="7"/>
                    <a:pt x="0" y="6"/>
                  </a:cubicBezTo>
                  <a:cubicBezTo>
                    <a:pt x="0" y="5"/>
                    <a:pt x="5" y="3"/>
                    <a:pt x="1"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2" name="Freeform 95"/>
            <p:cNvSpPr/>
            <p:nvPr/>
          </p:nvSpPr>
          <p:spPr bwMode="auto">
            <a:xfrm>
              <a:off x="4519393" y="3901103"/>
              <a:ext cx="268874" cy="302184"/>
            </a:xfrm>
            <a:custGeom>
              <a:avLst/>
              <a:gdLst>
                <a:gd name="T0" fmla="*/ 89 w 48"/>
                <a:gd name="T1" fmla="*/ 7 h 54"/>
                <a:gd name="T2" fmla="*/ 101 w 48"/>
                <a:gd name="T3" fmla="*/ 12 h 54"/>
                <a:gd name="T4" fmla="*/ 113 w 48"/>
                <a:gd name="T5" fmla="*/ 21 h 54"/>
                <a:gd name="T6" fmla="*/ 101 w 48"/>
                <a:gd name="T7" fmla="*/ 35 h 54"/>
                <a:gd name="T8" fmla="*/ 99 w 48"/>
                <a:gd name="T9" fmla="*/ 52 h 54"/>
                <a:gd name="T10" fmla="*/ 104 w 48"/>
                <a:gd name="T11" fmla="*/ 56 h 54"/>
                <a:gd name="T12" fmla="*/ 104 w 48"/>
                <a:gd name="T13" fmla="*/ 64 h 54"/>
                <a:gd name="T14" fmla="*/ 108 w 48"/>
                <a:gd name="T15" fmla="*/ 71 h 54"/>
                <a:gd name="T16" fmla="*/ 97 w 48"/>
                <a:gd name="T17" fmla="*/ 78 h 54"/>
                <a:gd name="T18" fmla="*/ 92 w 48"/>
                <a:gd name="T19" fmla="*/ 92 h 54"/>
                <a:gd name="T20" fmla="*/ 92 w 48"/>
                <a:gd name="T21" fmla="*/ 99 h 54"/>
                <a:gd name="T22" fmla="*/ 87 w 48"/>
                <a:gd name="T23" fmla="*/ 99 h 54"/>
                <a:gd name="T24" fmla="*/ 78 w 48"/>
                <a:gd name="T25" fmla="*/ 108 h 54"/>
                <a:gd name="T26" fmla="*/ 78 w 48"/>
                <a:gd name="T27" fmla="*/ 125 h 54"/>
                <a:gd name="T28" fmla="*/ 52 w 48"/>
                <a:gd name="T29" fmla="*/ 118 h 54"/>
                <a:gd name="T30" fmla="*/ 49 w 48"/>
                <a:gd name="T31" fmla="*/ 122 h 54"/>
                <a:gd name="T32" fmla="*/ 40 w 48"/>
                <a:gd name="T33" fmla="*/ 118 h 54"/>
                <a:gd name="T34" fmla="*/ 26 w 48"/>
                <a:gd name="T35" fmla="*/ 118 h 54"/>
                <a:gd name="T36" fmla="*/ 19 w 48"/>
                <a:gd name="T37" fmla="*/ 115 h 54"/>
                <a:gd name="T38" fmla="*/ 7 w 48"/>
                <a:gd name="T39" fmla="*/ 99 h 54"/>
                <a:gd name="T40" fmla="*/ 9 w 48"/>
                <a:gd name="T41" fmla="*/ 87 h 54"/>
                <a:gd name="T42" fmla="*/ 7 w 48"/>
                <a:gd name="T43" fmla="*/ 87 h 54"/>
                <a:gd name="T44" fmla="*/ 5 w 48"/>
                <a:gd name="T45" fmla="*/ 64 h 54"/>
                <a:gd name="T46" fmla="*/ 31 w 48"/>
                <a:gd name="T47" fmla="*/ 61 h 54"/>
                <a:gd name="T48" fmla="*/ 31 w 48"/>
                <a:gd name="T49" fmla="*/ 54 h 54"/>
                <a:gd name="T50" fmla="*/ 52 w 48"/>
                <a:gd name="T51" fmla="*/ 40 h 54"/>
                <a:gd name="T52" fmla="*/ 68 w 48"/>
                <a:gd name="T53" fmla="*/ 35 h 54"/>
                <a:gd name="T54" fmla="*/ 71 w 48"/>
                <a:gd name="T55" fmla="*/ 26 h 54"/>
                <a:gd name="T56" fmla="*/ 75 w 48"/>
                <a:gd name="T57" fmla="*/ 26 h 54"/>
                <a:gd name="T58" fmla="*/ 82 w 48"/>
                <a:gd name="T59" fmla="*/ 21 h 54"/>
                <a:gd name="T60" fmla="*/ 92 w 48"/>
                <a:gd name="T61" fmla="*/ 7 h 54"/>
                <a:gd name="T62" fmla="*/ 89 w 48"/>
                <a:gd name="T63" fmla="*/ 7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 h="54">
                  <a:moveTo>
                    <a:pt x="38" y="3"/>
                  </a:moveTo>
                  <a:cubicBezTo>
                    <a:pt x="39" y="0"/>
                    <a:pt x="41" y="5"/>
                    <a:pt x="43" y="5"/>
                  </a:cubicBezTo>
                  <a:cubicBezTo>
                    <a:pt x="44" y="6"/>
                    <a:pt x="45" y="8"/>
                    <a:pt x="48" y="9"/>
                  </a:cubicBezTo>
                  <a:cubicBezTo>
                    <a:pt x="47" y="12"/>
                    <a:pt x="47" y="15"/>
                    <a:pt x="43" y="15"/>
                  </a:cubicBezTo>
                  <a:cubicBezTo>
                    <a:pt x="42" y="17"/>
                    <a:pt x="44" y="21"/>
                    <a:pt x="42" y="22"/>
                  </a:cubicBezTo>
                  <a:cubicBezTo>
                    <a:pt x="41" y="23"/>
                    <a:pt x="44" y="23"/>
                    <a:pt x="44" y="24"/>
                  </a:cubicBezTo>
                  <a:cubicBezTo>
                    <a:pt x="44" y="25"/>
                    <a:pt x="44" y="27"/>
                    <a:pt x="44" y="27"/>
                  </a:cubicBezTo>
                  <a:cubicBezTo>
                    <a:pt x="45" y="29"/>
                    <a:pt x="46" y="28"/>
                    <a:pt x="46" y="30"/>
                  </a:cubicBezTo>
                  <a:cubicBezTo>
                    <a:pt x="46" y="33"/>
                    <a:pt x="42" y="35"/>
                    <a:pt x="41" y="33"/>
                  </a:cubicBezTo>
                  <a:cubicBezTo>
                    <a:pt x="41" y="36"/>
                    <a:pt x="42" y="37"/>
                    <a:pt x="39" y="39"/>
                  </a:cubicBezTo>
                  <a:cubicBezTo>
                    <a:pt x="39" y="40"/>
                    <a:pt x="40" y="41"/>
                    <a:pt x="39" y="42"/>
                  </a:cubicBezTo>
                  <a:cubicBezTo>
                    <a:pt x="39" y="42"/>
                    <a:pt x="37" y="41"/>
                    <a:pt x="37" y="42"/>
                  </a:cubicBezTo>
                  <a:cubicBezTo>
                    <a:pt x="36" y="43"/>
                    <a:pt x="37" y="48"/>
                    <a:pt x="33" y="46"/>
                  </a:cubicBezTo>
                  <a:cubicBezTo>
                    <a:pt x="36" y="48"/>
                    <a:pt x="33" y="49"/>
                    <a:pt x="33" y="53"/>
                  </a:cubicBezTo>
                  <a:cubicBezTo>
                    <a:pt x="27" y="54"/>
                    <a:pt x="26" y="51"/>
                    <a:pt x="22" y="50"/>
                  </a:cubicBezTo>
                  <a:cubicBezTo>
                    <a:pt x="21" y="50"/>
                    <a:pt x="21" y="51"/>
                    <a:pt x="21" y="52"/>
                  </a:cubicBezTo>
                  <a:cubicBezTo>
                    <a:pt x="18" y="53"/>
                    <a:pt x="18" y="50"/>
                    <a:pt x="17" y="50"/>
                  </a:cubicBezTo>
                  <a:cubicBezTo>
                    <a:pt x="15" y="49"/>
                    <a:pt x="13" y="51"/>
                    <a:pt x="11" y="50"/>
                  </a:cubicBezTo>
                  <a:cubicBezTo>
                    <a:pt x="10" y="49"/>
                    <a:pt x="12" y="46"/>
                    <a:pt x="8" y="49"/>
                  </a:cubicBezTo>
                  <a:cubicBezTo>
                    <a:pt x="7" y="46"/>
                    <a:pt x="7" y="42"/>
                    <a:pt x="3" y="42"/>
                  </a:cubicBezTo>
                  <a:cubicBezTo>
                    <a:pt x="3" y="40"/>
                    <a:pt x="4" y="39"/>
                    <a:pt x="4" y="37"/>
                  </a:cubicBezTo>
                  <a:cubicBezTo>
                    <a:pt x="4" y="35"/>
                    <a:pt x="3" y="37"/>
                    <a:pt x="3" y="37"/>
                  </a:cubicBezTo>
                  <a:cubicBezTo>
                    <a:pt x="0" y="35"/>
                    <a:pt x="2" y="32"/>
                    <a:pt x="2" y="27"/>
                  </a:cubicBezTo>
                  <a:cubicBezTo>
                    <a:pt x="6" y="28"/>
                    <a:pt x="10" y="28"/>
                    <a:pt x="13" y="26"/>
                  </a:cubicBezTo>
                  <a:cubicBezTo>
                    <a:pt x="13" y="24"/>
                    <a:pt x="15" y="23"/>
                    <a:pt x="13" y="23"/>
                  </a:cubicBezTo>
                  <a:cubicBezTo>
                    <a:pt x="15" y="21"/>
                    <a:pt x="24" y="18"/>
                    <a:pt x="22" y="17"/>
                  </a:cubicBezTo>
                  <a:cubicBezTo>
                    <a:pt x="23" y="15"/>
                    <a:pt x="26" y="15"/>
                    <a:pt x="29" y="15"/>
                  </a:cubicBezTo>
                  <a:cubicBezTo>
                    <a:pt x="31" y="15"/>
                    <a:pt x="29" y="12"/>
                    <a:pt x="30" y="11"/>
                  </a:cubicBezTo>
                  <a:cubicBezTo>
                    <a:pt x="30" y="11"/>
                    <a:pt x="32" y="11"/>
                    <a:pt x="32" y="11"/>
                  </a:cubicBezTo>
                  <a:cubicBezTo>
                    <a:pt x="33" y="10"/>
                    <a:pt x="32" y="8"/>
                    <a:pt x="35" y="9"/>
                  </a:cubicBezTo>
                  <a:cubicBezTo>
                    <a:pt x="33" y="4"/>
                    <a:pt x="38" y="5"/>
                    <a:pt x="39" y="3"/>
                  </a:cubicBezTo>
                  <a:cubicBezTo>
                    <a:pt x="39" y="3"/>
                    <a:pt x="39" y="3"/>
                    <a:pt x="38"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3" name="Freeform 96"/>
            <p:cNvSpPr/>
            <p:nvPr/>
          </p:nvSpPr>
          <p:spPr bwMode="auto">
            <a:xfrm>
              <a:off x="4795405" y="4120009"/>
              <a:ext cx="116592" cy="135626"/>
            </a:xfrm>
            <a:custGeom>
              <a:avLst/>
              <a:gdLst>
                <a:gd name="T0" fmla="*/ 44 w 21"/>
                <a:gd name="T1" fmla="*/ 0 h 24"/>
                <a:gd name="T2" fmla="*/ 35 w 21"/>
                <a:gd name="T3" fmla="*/ 12 h 24"/>
                <a:gd name="T4" fmla="*/ 33 w 21"/>
                <a:gd name="T5" fmla="*/ 12 h 24"/>
                <a:gd name="T6" fmla="*/ 35 w 21"/>
                <a:gd name="T7" fmla="*/ 21 h 24"/>
                <a:gd name="T8" fmla="*/ 40 w 21"/>
                <a:gd name="T9" fmla="*/ 26 h 24"/>
                <a:gd name="T10" fmla="*/ 44 w 21"/>
                <a:gd name="T11" fmla="*/ 50 h 24"/>
                <a:gd name="T12" fmla="*/ 33 w 21"/>
                <a:gd name="T13" fmla="*/ 50 h 24"/>
                <a:gd name="T14" fmla="*/ 23 w 21"/>
                <a:gd name="T15" fmla="*/ 24 h 24"/>
                <a:gd name="T16" fmla="*/ 14 w 21"/>
                <a:gd name="T17" fmla="*/ 31 h 24"/>
                <a:gd name="T18" fmla="*/ 14 w 21"/>
                <a:gd name="T19" fmla="*/ 48 h 24"/>
                <a:gd name="T20" fmla="*/ 5 w 21"/>
                <a:gd name="T21" fmla="*/ 57 h 24"/>
                <a:gd name="T22" fmla="*/ 2 w 21"/>
                <a:gd name="T23" fmla="*/ 43 h 24"/>
                <a:gd name="T24" fmla="*/ 5 w 21"/>
                <a:gd name="T25" fmla="*/ 40 h 24"/>
                <a:gd name="T26" fmla="*/ 2 w 21"/>
                <a:gd name="T27" fmla="*/ 38 h 24"/>
                <a:gd name="T28" fmla="*/ 5 w 21"/>
                <a:gd name="T29" fmla="*/ 26 h 24"/>
                <a:gd name="T30" fmla="*/ 0 w 21"/>
                <a:gd name="T31" fmla="*/ 21 h 24"/>
                <a:gd name="T32" fmla="*/ 21 w 21"/>
                <a:gd name="T33" fmla="*/ 0 h 24"/>
                <a:gd name="T34" fmla="*/ 44 w 21"/>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24">
                  <a:moveTo>
                    <a:pt x="19" y="0"/>
                  </a:moveTo>
                  <a:cubicBezTo>
                    <a:pt x="21" y="5"/>
                    <a:pt x="13" y="3"/>
                    <a:pt x="15" y="5"/>
                  </a:cubicBezTo>
                  <a:cubicBezTo>
                    <a:pt x="17" y="7"/>
                    <a:pt x="15" y="5"/>
                    <a:pt x="14" y="5"/>
                  </a:cubicBezTo>
                  <a:cubicBezTo>
                    <a:pt x="14" y="7"/>
                    <a:pt x="14" y="7"/>
                    <a:pt x="15" y="9"/>
                  </a:cubicBezTo>
                  <a:cubicBezTo>
                    <a:pt x="15" y="9"/>
                    <a:pt x="17" y="10"/>
                    <a:pt x="17" y="11"/>
                  </a:cubicBezTo>
                  <a:cubicBezTo>
                    <a:pt x="18" y="14"/>
                    <a:pt x="18" y="18"/>
                    <a:pt x="19" y="21"/>
                  </a:cubicBezTo>
                  <a:cubicBezTo>
                    <a:pt x="17" y="21"/>
                    <a:pt x="15" y="21"/>
                    <a:pt x="14" y="21"/>
                  </a:cubicBezTo>
                  <a:cubicBezTo>
                    <a:pt x="13" y="18"/>
                    <a:pt x="11" y="14"/>
                    <a:pt x="10" y="10"/>
                  </a:cubicBezTo>
                  <a:cubicBezTo>
                    <a:pt x="8" y="10"/>
                    <a:pt x="9" y="14"/>
                    <a:pt x="6" y="13"/>
                  </a:cubicBezTo>
                  <a:cubicBezTo>
                    <a:pt x="6" y="16"/>
                    <a:pt x="6" y="18"/>
                    <a:pt x="6" y="20"/>
                  </a:cubicBezTo>
                  <a:cubicBezTo>
                    <a:pt x="6" y="23"/>
                    <a:pt x="2" y="22"/>
                    <a:pt x="2" y="24"/>
                  </a:cubicBezTo>
                  <a:cubicBezTo>
                    <a:pt x="0" y="24"/>
                    <a:pt x="0" y="20"/>
                    <a:pt x="1" y="18"/>
                  </a:cubicBezTo>
                  <a:cubicBezTo>
                    <a:pt x="1" y="17"/>
                    <a:pt x="2" y="17"/>
                    <a:pt x="2" y="17"/>
                  </a:cubicBezTo>
                  <a:cubicBezTo>
                    <a:pt x="2" y="15"/>
                    <a:pt x="1" y="16"/>
                    <a:pt x="1" y="16"/>
                  </a:cubicBezTo>
                  <a:cubicBezTo>
                    <a:pt x="1" y="15"/>
                    <a:pt x="3" y="13"/>
                    <a:pt x="2" y="11"/>
                  </a:cubicBezTo>
                  <a:cubicBezTo>
                    <a:pt x="3" y="9"/>
                    <a:pt x="1" y="9"/>
                    <a:pt x="0" y="9"/>
                  </a:cubicBezTo>
                  <a:cubicBezTo>
                    <a:pt x="1" y="4"/>
                    <a:pt x="3" y="0"/>
                    <a:pt x="9" y="0"/>
                  </a:cubicBezTo>
                  <a:cubicBezTo>
                    <a:pt x="5" y="4"/>
                    <a:pt x="16" y="0"/>
                    <a:pt x="19"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4" name="Freeform 97"/>
            <p:cNvSpPr/>
            <p:nvPr/>
          </p:nvSpPr>
          <p:spPr bwMode="auto">
            <a:xfrm>
              <a:off x="4428975" y="4255636"/>
              <a:ext cx="280770" cy="78520"/>
            </a:xfrm>
            <a:custGeom>
              <a:avLst/>
              <a:gdLst>
                <a:gd name="T0" fmla="*/ 2 w 50"/>
                <a:gd name="T1" fmla="*/ 12 h 14"/>
                <a:gd name="T2" fmla="*/ 14 w 50"/>
                <a:gd name="T3" fmla="*/ 2 h 14"/>
                <a:gd name="T4" fmla="*/ 19 w 50"/>
                <a:gd name="T5" fmla="*/ 7 h 14"/>
                <a:gd name="T6" fmla="*/ 26 w 50"/>
                <a:gd name="T7" fmla="*/ 12 h 14"/>
                <a:gd name="T8" fmla="*/ 52 w 50"/>
                <a:gd name="T9" fmla="*/ 17 h 14"/>
                <a:gd name="T10" fmla="*/ 80 w 50"/>
                <a:gd name="T11" fmla="*/ 14 h 14"/>
                <a:gd name="T12" fmla="*/ 87 w 50"/>
                <a:gd name="T13" fmla="*/ 19 h 14"/>
                <a:gd name="T14" fmla="*/ 94 w 50"/>
                <a:gd name="T15" fmla="*/ 21 h 14"/>
                <a:gd name="T16" fmla="*/ 109 w 50"/>
                <a:gd name="T17" fmla="*/ 21 h 14"/>
                <a:gd name="T18" fmla="*/ 111 w 50"/>
                <a:gd name="T19" fmla="*/ 31 h 14"/>
                <a:gd name="T20" fmla="*/ 106 w 50"/>
                <a:gd name="T21" fmla="*/ 31 h 14"/>
                <a:gd name="T22" fmla="*/ 50 w 50"/>
                <a:gd name="T23" fmla="*/ 21 h 14"/>
                <a:gd name="T24" fmla="*/ 35 w 50"/>
                <a:gd name="T25" fmla="*/ 21 h 14"/>
                <a:gd name="T26" fmla="*/ 17 w 50"/>
                <a:gd name="T27" fmla="*/ 17 h 14"/>
                <a:gd name="T28" fmla="*/ 2 w 50"/>
                <a:gd name="T29" fmla="*/ 12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14">
                  <a:moveTo>
                    <a:pt x="1" y="5"/>
                  </a:moveTo>
                  <a:cubicBezTo>
                    <a:pt x="0" y="1"/>
                    <a:pt x="5" y="3"/>
                    <a:pt x="6" y="1"/>
                  </a:cubicBezTo>
                  <a:cubicBezTo>
                    <a:pt x="8" y="0"/>
                    <a:pt x="7" y="3"/>
                    <a:pt x="8" y="3"/>
                  </a:cubicBezTo>
                  <a:cubicBezTo>
                    <a:pt x="9" y="4"/>
                    <a:pt x="11" y="3"/>
                    <a:pt x="11" y="5"/>
                  </a:cubicBezTo>
                  <a:cubicBezTo>
                    <a:pt x="16" y="3"/>
                    <a:pt x="18" y="4"/>
                    <a:pt x="22" y="7"/>
                  </a:cubicBezTo>
                  <a:cubicBezTo>
                    <a:pt x="27" y="4"/>
                    <a:pt x="28" y="6"/>
                    <a:pt x="34" y="6"/>
                  </a:cubicBezTo>
                  <a:cubicBezTo>
                    <a:pt x="36" y="5"/>
                    <a:pt x="36" y="7"/>
                    <a:pt x="37" y="8"/>
                  </a:cubicBezTo>
                  <a:cubicBezTo>
                    <a:pt x="38" y="8"/>
                    <a:pt x="40" y="8"/>
                    <a:pt x="40" y="9"/>
                  </a:cubicBezTo>
                  <a:cubicBezTo>
                    <a:pt x="43" y="8"/>
                    <a:pt x="46" y="12"/>
                    <a:pt x="46" y="9"/>
                  </a:cubicBezTo>
                  <a:cubicBezTo>
                    <a:pt x="50" y="9"/>
                    <a:pt x="43" y="13"/>
                    <a:pt x="47" y="13"/>
                  </a:cubicBezTo>
                  <a:cubicBezTo>
                    <a:pt x="47" y="14"/>
                    <a:pt x="46" y="13"/>
                    <a:pt x="45" y="13"/>
                  </a:cubicBezTo>
                  <a:cubicBezTo>
                    <a:pt x="36" y="14"/>
                    <a:pt x="28" y="11"/>
                    <a:pt x="21" y="9"/>
                  </a:cubicBezTo>
                  <a:cubicBezTo>
                    <a:pt x="19" y="9"/>
                    <a:pt x="17" y="10"/>
                    <a:pt x="15" y="9"/>
                  </a:cubicBezTo>
                  <a:cubicBezTo>
                    <a:pt x="12" y="9"/>
                    <a:pt x="10" y="8"/>
                    <a:pt x="7" y="7"/>
                  </a:cubicBezTo>
                  <a:cubicBezTo>
                    <a:pt x="5" y="6"/>
                    <a:pt x="2" y="7"/>
                    <a:pt x="1" y="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5" name="Freeform 98"/>
            <p:cNvSpPr/>
            <p:nvPr/>
          </p:nvSpPr>
          <p:spPr bwMode="auto">
            <a:xfrm>
              <a:off x="4804922" y="4350812"/>
              <a:ext cx="40451" cy="16655"/>
            </a:xfrm>
            <a:custGeom>
              <a:avLst/>
              <a:gdLst>
                <a:gd name="T0" fmla="*/ 5 w 7"/>
                <a:gd name="T1" fmla="*/ 5 h 3"/>
                <a:gd name="T2" fmla="*/ 17 w 7"/>
                <a:gd name="T3" fmla="*/ 7 h 3"/>
                <a:gd name="T4" fmla="*/ 5 w 7"/>
                <a:gd name="T5" fmla="*/ 7 h 3"/>
                <a:gd name="T6" fmla="*/ 2 w 7"/>
                <a:gd name="T7" fmla="*/ 5 h 3"/>
                <a:gd name="T8" fmla="*/ 5 w 7"/>
                <a:gd name="T9" fmla="*/ 5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2" y="2"/>
                  </a:moveTo>
                  <a:cubicBezTo>
                    <a:pt x="4" y="2"/>
                    <a:pt x="7" y="1"/>
                    <a:pt x="7" y="3"/>
                  </a:cubicBezTo>
                  <a:cubicBezTo>
                    <a:pt x="6" y="3"/>
                    <a:pt x="4" y="3"/>
                    <a:pt x="2" y="3"/>
                  </a:cubicBezTo>
                  <a:cubicBezTo>
                    <a:pt x="3" y="2"/>
                    <a:pt x="2" y="2"/>
                    <a:pt x="1" y="2"/>
                  </a:cubicBezTo>
                  <a:cubicBezTo>
                    <a:pt x="0" y="0"/>
                    <a:pt x="2" y="0"/>
                    <a:pt x="2"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6" name="Freeform 99"/>
            <p:cNvSpPr/>
            <p:nvPr/>
          </p:nvSpPr>
          <p:spPr bwMode="auto">
            <a:xfrm>
              <a:off x="6066010" y="5259747"/>
              <a:ext cx="207009" cy="209388"/>
            </a:xfrm>
            <a:custGeom>
              <a:avLst/>
              <a:gdLst>
                <a:gd name="T0" fmla="*/ 2 w 37"/>
                <a:gd name="T1" fmla="*/ 76 h 37"/>
                <a:gd name="T2" fmla="*/ 7 w 37"/>
                <a:gd name="T3" fmla="*/ 64 h 37"/>
                <a:gd name="T4" fmla="*/ 14 w 37"/>
                <a:gd name="T5" fmla="*/ 62 h 37"/>
                <a:gd name="T6" fmla="*/ 14 w 37"/>
                <a:gd name="T7" fmla="*/ 55 h 37"/>
                <a:gd name="T8" fmla="*/ 19 w 37"/>
                <a:gd name="T9" fmla="*/ 55 h 37"/>
                <a:gd name="T10" fmla="*/ 21 w 37"/>
                <a:gd name="T11" fmla="*/ 50 h 37"/>
                <a:gd name="T12" fmla="*/ 33 w 37"/>
                <a:gd name="T13" fmla="*/ 48 h 37"/>
                <a:gd name="T14" fmla="*/ 38 w 37"/>
                <a:gd name="T15" fmla="*/ 40 h 37"/>
                <a:gd name="T16" fmla="*/ 45 w 37"/>
                <a:gd name="T17" fmla="*/ 33 h 37"/>
                <a:gd name="T18" fmla="*/ 49 w 37"/>
                <a:gd name="T19" fmla="*/ 29 h 37"/>
                <a:gd name="T20" fmla="*/ 59 w 37"/>
                <a:gd name="T21" fmla="*/ 31 h 37"/>
                <a:gd name="T22" fmla="*/ 54 w 37"/>
                <a:gd name="T23" fmla="*/ 19 h 37"/>
                <a:gd name="T24" fmla="*/ 66 w 37"/>
                <a:gd name="T25" fmla="*/ 5 h 37"/>
                <a:gd name="T26" fmla="*/ 75 w 37"/>
                <a:gd name="T27" fmla="*/ 0 h 37"/>
                <a:gd name="T28" fmla="*/ 82 w 37"/>
                <a:gd name="T29" fmla="*/ 5 h 37"/>
                <a:gd name="T30" fmla="*/ 85 w 37"/>
                <a:gd name="T31" fmla="*/ 19 h 37"/>
                <a:gd name="T32" fmla="*/ 82 w 37"/>
                <a:gd name="T33" fmla="*/ 29 h 37"/>
                <a:gd name="T34" fmla="*/ 78 w 37"/>
                <a:gd name="T35" fmla="*/ 29 h 37"/>
                <a:gd name="T36" fmla="*/ 75 w 37"/>
                <a:gd name="T37" fmla="*/ 40 h 37"/>
                <a:gd name="T38" fmla="*/ 63 w 37"/>
                <a:gd name="T39" fmla="*/ 45 h 37"/>
                <a:gd name="T40" fmla="*/ 54 w 37"/>
                <a:gd name="T41" fmla="*/ 64 h 37"/>
                <a:gd name="T42" fmla="*/ 49 w 37"/>
                <a:gd name="T43" fmla="*/ 76 h 37"/>
                <a:gd name="T44" fmla="*/ 45 w 37"/>
                <a:gd name="T45" fmla="*/ 81 h 37"/>
                <a:gd name="T46" fmla="*/ 21 w 37"/>
                <a:gd name="T47" fmla="*/ 71 h 37"/>
                <a:gd name="T48" fmla="*/ 12 w 37"/>
                <a:gd name="T49" fmla="*/ 76 h 37"/>
                <a:gd name="T50" fmla="*/ 7 w 37"/>
                <a:gd name="T51" fmla="*/ 69 h 37"/>
                <a:gd name="T52" fmla="*/ 2 w 37"/>
                <a:gd name="T53" fmla="*/ 76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 h="37">
                  <a:moveTo>
                    <a:pt x="1" y="32"/>
                  </a:moveTo>
                  <a:cubicBezTo>
                    <a:pt x="0" y="30"/>
                    <a:pt x="2" y="28"/>
                    <a:pt x="3" y="27"/>
                  </a:cubicBezTo>
                  <a:cubicBezTo>
                    <a:pt x="4" y="26"/>
                    <a:pt x="6" y="26"/>
                    <a:pt x="6" y="26"/>
                  </a:cubicBezTo>
                  <a:cubicBezTo>
                    <a:pt x="6" y="25"/>
                    <a:pt x="5" y="24"/>
                    <a:pt x="6" y="23"/>
                  </a:cubicBezTo>
                  <a:cubicBezTo>
                    <a:pt x="6" y="23"/>
                    <a:pt x="8" y="24"/>
                    <a:pt x="8" y="23"/>
                  </a:cubicBezTo>
                  <a:cubicBezTo>
                    <a:pt x="8" y="23"/>
                    <a:pt x="9" y="21"/>
                    <a:pt x="9" y="21"/>
                  </a:cubicBezTo>
                  <a:cubicBezTo>
                    <a:pt x="11" y="20"/>
                    <a:pt x="13" y="21"/>
                    <a:pt x="14" y="20"/>
                  </a:cubicBezTo>
                  <a:cubicBezTo>
                    <a:pt x="15" y="18"/>
                    <a:pt x="14" y="18"/>
                    <a:pt x="16" y="17"/>
                  </a:cubicBezTo>
                  <a:cubicBezTo>
                    <a:pt x="19" y="17"/>
                    <a:pt x="18" y="15"/>
                    <a:pt x="19" y="14"/>
                  </a:cubicBezTo>
                  <a:cubicBezTo>
                    <a:pt x="19" y="14"/>
                    <a:pt x="22" y="17"/>
                    <a:pt x="21" y="12"/>
                  </a:cubicBezTo>
                  <a:cubicBezTo>
                    <a:pt x="23" y="11"/>
                    <a:pt x="23" y="13"/>
                    <a:pt x="25" y="13"/>
                  </a:cubicBezTo>
                  <a:cubicBezTo>
                    <a:pt x="25" y="11"/>
                    <a:pt x="23" y="10"/>
                    <a:pt x="23" y="8"/>
                  </a:cubicBezTo>
                  <a:cubicBezTo>
                    <a:pt x="28" y="9"/>
                    <a:pt x="27" y="4"/>
                    <a:pt x="28" y="2"/>
                  </a:cubicBezTo>
                  <a:cubicBezTo>
                    <a:pt x="29" y="1"/>
                    <a:pt x="32" y="2"/>
                    <a:pt x="32" y="0"/>
                  </a:cubicBezTo>
                  <a:cubicBezTo>
                    <a:pt x="33" y="1"/>
                    <a:pt x="33" y="2"/>
                    <a:pt x="35" y="2"/>
                  </a:cubicBezTo>
                  <a:cubicBezTo>
                    <a:pt x="34" y="5"/>
                    <a:pt x="37" y="5"/>
                    <a:pt x="36" y="8"/>
                  </a:cubicBezTo>
                  <a:cubicBezTo>
                    <a:pt x="35" y="8"/>
                    <a:pt x="36" y="10"/>
                    <a:pt x="35" y="12"/>
                  </a:cubicBezTo>
                  <a:cubicBezTo>
                    <a:pt x="35" y="12"/>
                    <a:pt x="33" y="11"/>
                    <a:pt x="33" y="12"/>
                  </a:cubicBezTo>
                  <a:cubicBezTo>
                    <a:pt x="32" y="12"/>
                    <a:pt x="32" y="15"/>
                    <a:pt x="32" y="17"/>
                  </a:cubicBezTo>
                  <a:cubicBezTo>
                    <a:pt x="29" y="19"/>
                    <a:pt x="29" y="17"/>
                    <a:pt x="27" y="19"/>
                  </a:cubicBezTo>
                  <a:cubicBezTo>
                    <a:pt x="24" y="20"/>
                    <a:pt x="25" y="24"/>
                    <a:pt x="23" y="27"/>
                  </a:cubicBezTo>
                  <a:cubicBezTo>
                    <a:pt x="23" y="28"/>
                    <a:pt x="20" y="28"/>
                    <a:pt x="21" y="32"/>
                  </a:cubicBezTo>
                  <a:cubicBezTo>
                    <a:pt x="19" y="31"/>
                    <a:pt x="19" y="32"/>
                    <a:pt x="19" y="34"/>
                  </a:cubicBezTo>
                  <a:cubicBezTo>
                    <a:pt x="16" y="31"/>
                    <a:pt x="10" y="37"/>
                    <a:pt x="9" y="30"/>
                  </a:cubicBezTo>
                  <a:cubicBezTo>
                    <a:pt x="8" y="31"/>
                    <a:pt x="6" y="32"/>
                    <a:pt x="5" y="32"/>
                  </a:cubicBezTo>
                  <a:cubicBezTo>
                    <a:pt x="4" y="32"/>
                    <a:pt x="3" y="29"/>
                    <a:pt x="3" y="29"/>
                  </a:cubicBezTo>
                  <a:cubicBezTo>
                    <a:pt x="1" y="29"/>
                    <a:pt x="6" y="34"/>
                    <a:pt x="1" y="3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7" name="Freeform 100"/>
            <p:cNvSpPr/>
            <p:nvPr/>
          </p:nvSpPr>
          <p:spPr bwMode="auto">
            <a:xfrm>
              <a:off x="8974887" y="1189650"/>
              <a:ext cx="292668" cy="214147"/>
            </a:xfrm>
            <a:custGeom>
              <a:avLst/>
              <a:gdLst>
                <a:gd name="T0" fmla="*/ 33 w 52"/>
                <a:gd name="T1" fmla="*/ 0 h 38"/>
                <a:gd name="T2" fmla="*/ 47 w 52"/>
                <a:gd name="T3" fmla="*/ 9 h 38"/>
                <a:gd name="T4" fmla="*/ 57 w 52"/>
                <a:gd name="T5" fmla="*/ 12 h 38"/>
                <a:gd name="T6" fmla="*/ 62 w 52"/>
                <a:gd name="T7" fmla="*/ 12 h 38"/>
                <a:gd name="T8" fmla="*/ 64 w 52"/>
                <a:gd name="T9" fmla="*/ 17 h 38"/>
                <a:gd name="T10" fmla="*/ 73 w 52"/>
                <a:gd name="T11" fmla="*/ 21 h 38"/>
                <a:gd name="T12" fmla="*/ 80 w 52"/>
                <a:gd name="T13" fmla="*/ 21 h 38"/>
                <a:gd name="T14" fmla="*/ 97 w 52"/>
                <a:gd name="T15" fmla="*/ 26 h 38"/>
                <a:gd name="T16" fmla="*/ 97 w 52"/>
                <a:gd name="T17" fmla="*/ 36 h 38"/>
                <a:gd name="T18" fmla="*/ 106 w 52"/>
                <a:gd name="T19" fmla="*/ 36 h 38"/>
                <a:gd name="T20" fmla="*/ 106 w 52"/>
                <a:gd name="T21" fmla="*/ 40 h 38"/>
                <a:gd name="T22" fmla="*/ 123 w 52"/>
                <a:gd name="T23" fmla="*/ 52 h 38"/>
                <a:gd name="T24" fmla="*/ 121 w 52"/>
                <a:gd name="T25" fmla="*/ 59 h 38"/>
                <a:gd name="T26" fmla="*/ 114 w 52"/>
                <a:gd name="T27" fmla="*/ 57 h 38"/>
                <a:gd name="T28" fmla="*/ 99 w 52"/>
                <a:gd name="T29" fmla="*/ 66 h 38"/>
                <a:gd name="T30" fmla="*/ 97 w 52"/>
                <a:gd name="T31" fmla="*/ 71 h 38"/>
                <a:gd name="T32" fmla="*/ 92 w 52"/>
                <a:gd name="T33" fmla="*/ 78 h 38"/>
                <a:gd name="T34" fmla="*/ 76 w 52"/>
                <a:gd name="T35" fmla="*/ 78 h 38"/>
                <a:gd name="T36" fmla="*/ 76 w 52"/>
                <a:gd name="T37" fmla="*/ 81 h 38"/>
                <a:gd name="T38" fmla="*/ 64 w 52"/>
                <a:gd name="T39" fmla="*/ 83 h 38"/>
                <a:gd name="T40" fmla="*/ 62 w 52"/>
                <a:gd name="T41" fmla="*/ 78 h 38"/>
                <a:gd name="T42" fmla="*/ 45 w 52"/>
                <a:gd name="T43" fmla="*/ 78 h 38"/>
                <a:gd name="T44" fmla="*/ 40 w 52"/>
                <a:gd name="T45" fmla="*/ 71 h 38"/>
                <a:gd name="T46" fmla="*/ 47 w 52"/>
                <a:gd name="T47" fmla="*/ 66 h 38"/>
                <a:gd name="T48" fmla="*/ 33 w 52"/>
                <a:gd name="T49" fmla="*/ 64 h 38"/>
                <a:gd name="T50" fmla="*/ 43 w 52"/>
                <a:gd name="T51" fmla="*/ 57 h 38"/>
                <a:gd name="T52" fmla="*/ 47 w 52"/>
                <a:gd name="T53" fmla="*/ 52 h 38"/>
                <a:gd name="T54" fmla="*/ 57 w 52"/>
                <a:gd name="T55" fmla="*/ 54 h 38"/>
                <a:gd name="T56" fmla="*/ 52 w 52"/>
                <a:gd name="T57" fmla="*/ 47 h 38"/>
                <a:gd name="T58" fmla="*/ 28 w 52"/>
                <a:gd name="T59" fmla="*/ 52 h 38"/>
                <a:gd name="T60" fmla="*/ 19 w 52"/>
                <a:gd name="T61" fmla="*/ 50 h 38"/>
                <a:gd name="T62" fmla="*/ 14 w 52"/>
                <a:gd name="T63" fmla="*/ 43 h 38"/>
                <a:gd name="T64" fmla="*/ 2 w 52"/>
                <a:gd name="T65" fmla="*/ 38 h 38"/>
                <a:gd name="T66" fmla="*/ 0 w 52"/>
                <a:gd name="T67" fmla="*/ 28 h 38"/>
                <a:gd name="T68" fmla="*/ 9 w 52"/>
                <a:gd name="T69" fmla="*/ 24 h 38"/>
                <a:gd name="T70" fmla="*/ 14 w 52"/>
                <a:gd name="T71" fmla="*/ 19 h 38"/>
                <a:gd name="T72" fmla="*/ 17 w 52"/>
                <a:gd name="T73" fmla="*/ 9 h 38"/>
                <a:gd name="T74" fmla="*/ 21 w 52"/>
                <a:gd name="T75" fmla="*/ 9 h 38"/>
                <a:gd name="T76" fmla="*/ 28 w 52"/>
                <a:gd name="T77" fmla="*/ 5 h 38"/>
                <a:gd name="T78" fmla="*/ 33 w 52"/>
                <a:gd name="T79" fmla="*/ 0 h 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2" h="38">
                  <a:moveTo>
                    <a:pt x="14" y="0"/>
                  </a:moveTo>
                  <a:cubicBezTo>
                    <a:pt x="16" y="1"/>
                    <a:pt x="19" y="2"/>
                    <a:pt x="20" y="4"/>
                  </a:cubicBezTo>
                  <a:cubicBezTo>
                    <a:pt x="22" y="3"/>
                    <a:pt x="23" y="5"/>
                    <a:pt x="24" y="5"/>
                  </a:cubicBezTo>
                  <a:cubicBezTo>
                    <a:pt x="24" y="6"/>
                    <a:pt x="26" y="5"/>
                    <a:pt x="26" y="5"/>
                  </a:cubicBezTo>
                  <a:cubicBezTo>
                    <a:pt x="26" y="6"/>
                    <a:pt x="26" y="7"/>
                    <a:pt x="27" y="7"/>
                  </a:cubicBezTo>
                  <a:cubicBezTo>
                    <a:pt x="29" y="5"/>
                    <a:pt x="28" y="8"/>
                    <a:pt x="31" y="9"/>
                  </a:cubicBezTo>
                  <a:cubicBezTo>
                    <a:pt x="32" y="9"/>
                    <a:pt x="33" y="9"/>
                    <a:pt x="34" y="9"/>
                  </a:cubicBezTo>
                  <a:cubicBezTo>
                    <a:pt x="35" y="9"/>
                    <a:pt x="37" y="13"/>
                    <a:pt x="41" y="11"/>
                  </a:cubicBezTo>
                  <a:cubicBezTo>
                    <a:pt x="41" y="12"/>
                    <a:pt x="41" y="14"/>
                    <a:pt x="41" y="15"/>
                  </a:cubicBezTo>
                  <a:cubicBezTo>
                    <a:pt x="42" y="15"/>
                    <a:pt x="44" y="14"/>
                    <a:pt x="45" y="15"/>
                  </a:cubicBezTo>
                  <a:cubicBezTo>
                    <a:pt x="45" y="15"/>
                    <a:pt x="44" y="17"/>
                    <a:pt x="45" y="17"/>
                  </a:cubicBezTo>
                  <a:cubicBezTo>
                    <a:pt x="47" y="19"/>
                    <a:pt x="49" y="20"/>
                    <a:pt x="52" y="22"/>
                  </a:cubicBezTo>
                  <a:cubicBezTo>
                    <a:pt x="52" y="23"/>
                    <a:pt x="51" y="25"/>
                    <a:pt x="51" y="25"/>
                  </a:cubicBezTo>
                  <a:cubicBezTo>
                    <a:pt x="50" y="26"/>
                    <a:pt x="48" y="24"/>
                    <a:pt x="48" y="24"/>
                  </a:cubicBezTo>
                  <a:cubicBezTo>
                    <a:pt x="46" y="25"/>
                    <a:pt x="45" y="27"/>
                    <a:pt x="42" y="28"/>
                  </a:cubicBezTo>
                  <a:cubicBezTo>
                    <a:pt x="41" y="28"/>
                    <a:pt x="42" y="29"/>
                    <a:pt x="41" y="30"/>
                  </a:cubicBezTo>
                  <a:cubicBezTo>
                    <a:pt x="39" y="30"/>
                    <a:pt x="39" y="31"/>
                    <a:pt x="39" y="33"/>
                  </a:cubicBezTo>
                  <a:cubicBezTo>
                    <a:pt x="35" y="33"/>
                    <a:pt x="34" y="30"/>
                    <a:pt x="32" y="33"/>
                  </a:cubicBezTo>
                  <a:cubicBezTo>
                    <a:pt x="31" y="33"/>
                    <a:pt x="31" y="34"/>
                    <a:pt x="32" y="34"/>
                  </a:cubicBezTo>
                  <a:cubicBezTo>
                    <a:pt x="32" y="38"/>
                    <a:pt x="27" y="31"/>
                    <a:pt x="27" y="35"/>
                  </a:cubicBezTo>
                  <a:cubicBezTo>
                    <a:pt x="26" y="35"/>
                    <a:pt x="26" y="33"/>
                    <a:pt x="26" y="33"/>
                  </a:cubicBezTo>
                  <a:cubicBezTo>
                    <a:pt x="24" y="35"/>
                    <a:pt x="23" y="32"/>
                    <a:pt x="19" y="33"/>
                  </a:cubicBezTo>
                  <a:cubicBezTo>
                    <a:pt x="19" y="30"/>
                    <a:pt x="18" y="30"/>
                    <a:pt x="17" y="30"/>
                  </a:cubicBezTo>
                  <a:cubicBezTo>
                    <a:pt x="17" y="28"/>
                    <a:pt x="20" y="30"/>
                    <a:pt x="20" y="28"/>
                  </a:cubicBezTo>
                  <a:cubicBezTo>
                    <a:pt x="20" y="25"/>
                    <a:pt x="16" y="27"/>
                    <a:pt x="14" y="27"/>
                  </a:cubicBezTo>
                  <a:cubicBezTo>
                    <a:pt x="13" y="24"/>
                    <a:pt x="16" y="25"/>
                    <a:pt x="18" y="24"/>
                  </a:cubicBezTo>
                  <a:cubicBezTo>
                    <a:pt x="18" y="24"/>
                    <a:pt x="20" y="22"/>
                    <a:pt x="20" y="22"/>
                  </a:cubicBezTo>
                  <a:cubicBezTo>
                    <a:pt x="21" y="22"/>
                    <a:pt x="22" y="24"/>
                    <a:pt x="24" y="23"/>
                  </a:cubicBezTo>
                  <a:cubicBezTo>
                    <a:pt x="24" y="21"/>
                    <a:pt x="23" y="21"/>
                    <a:pt x="22" y="20"/>
                  </a:cubicBezTo>
                  <a:cubicBezTo>
                    <a:pt x="21" y="20"/>
                    <a:pt x="14" y="20"/>
                    <a:pt x="12" y="22"/>
                  </a:cubicBezTo>
                  <a:cubicBezTo>
                    <a:pt x="10" y="24"/>
                    <a:pt x="12" y="22"/>
                    <a:pt x="8" y="21"/>
                  </a:cubicBezTo>
                  <a:cubicBezTo>
                    <a:pt x="5" y="20"/>
                    <a:pt x="2" y="21"/>
                    <a:pt x="6" y="18"/>
                  </a:cubicBezTo>
                  <a:cubicBezTo>
                    <a:pt x="6" y="16"/>
                    <a:pt x="2" y="18"/>
                    <a:pt x="1" y="16"/>
                  </a:cubicBezTo>
                  <a:cubicBezTo>
                    <a:pt x="3" y="14"/>
                    <a:pt x="5" y="10"/>
                    <a:pt x="0" y="12"/>
                  </a:cubicBezTo>
                  <a:cubicBezTo>
                    <a:pt x="1" y="11"/>
                    <a:pt x="2" y="10"/>
                    <a:pt x="4" y="10"/>
                  </a:cubicBezTo>
                  <a:cubicBezTo>
                    <a:pt x="5" y="10"/>
                    <a:pt x="4" y="8"/>
                    <a:pt x="6" y="8"/>
                  </a:cubicBezTo>
                  <a:cubicBezTo>
                    <a:pt x="8" y="8"/>
                    <a:pt x="6" y="5"/>
                    <a:pt x="7" y="4"/>
                  </a:cubicBezTo>
                  <a:cubicBezTo>
                    <a:pt x="7" y="4"/>
                    <a:pt x="9" y="4"/>
                    <a:pt x="9" y="4"/>
                  </a:cubicBezTo>
                  <a:cubicBezTo>
                    <a:pt x="11" y="4"/>
                    <a:pt x="10" y="2"/>
                    <a:pt x="12" y="2"/>
                  </a:cubicBezTo>
                  <a:cubicBezTo>
                    <a:pt x="12" y="1"/>
                    <a:pt x="14" y="1"/>
                    <a:pt x="14"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8" name="Freeform 101"/>
            <p:cNvSpPr/>
            <p:nvPr/>
          </p:nvSpPr>
          <p:spPr bwMode="auto">
            <a:xfrm>
              <a:off x="1871109" y="1264715"/>
              <a:ext cx="387845" cy="190353"/>
            </a:xfrm>
            <a:custGeom>
              <a:avLst/>
              <a:gdLst>
                <a:gd name="T0" fmla="*/ 57 w 69"/>
                <a:gd name="T1" fmla="*/ 54 h 34"/>
                <a:gd name="T2" fmla="*/ 52 w 69"/>
                <a:gd name="T3" fmla="*/ 56 h 34"/>
                <a:gd name="T4" fmla="*/ 38 w 69"/>
                <a:gd name="T5" fmla="*/ 54 h 34"/>
                <a:gd name="T6" fmla="*/ 45 w 69"/>
                <a:gd name="T7" fmla="*/ 49 h 34"/>
                <a:gd name="T8" fmla="*/ 61 w 69"/>
                <a:gd name="T9" fmla="*/ 38 h 34"/>
                <a:gd name="T10" fmla="*/ 57 w 69"/>
                <a:gd name="T11" fmla="*/ 31 h 34"/>
                <a:gd name="T12" fmla="*/ 43 w 69"/>
                <a:gd name="T13" fmla="*/ 31 h 34"/>
                <a:gd name="T14" fmla="*/ 28 w 69"/>
                <a:gd name="T15" fmla="*/ 40 h 34"/>
                <a:gd name="T16" fmla="*/ 9 w 69"/>
                <a:gd name="T17" fmla="*/ 38 h 34"/>
                <a:gd name="T18" fmla="*/ 12 w 69"/>
                <a:gd name="T19" fmla="*/ 19 h 34"/>
                <a:gd name="T20" fmla="*/ 7 w 69"/>
                <a:gd name="T21" fmla="*/ 21 h 34"/>
                <a:gd name="T22" fmla="*/ 5 w 69"/>
                <a:gd name="T23" fmla="*/ 7 h 34"/>
                <a:gd name="T24" fmla="*/ 9 w 69"/>
                <a:gd name="T25" fmla="*/ 9 h 34"/>
                <a:gd name="T26" fmla="*/ 26 w 69"/>
                <a:gd name="T27" fmla="*/ 5 h 34"/>
                <a:gd name="T28" fmla="*/ 28 w 69"/>
                <a:gd name="T29" fmla="*/ 14 h 34"/>
                <a:gd name="T30" fmla="*/ 52 w 69"/>
                <a:gd name="T31" fmla="*/ 16 h 34"/>
                <a:gd name="T32" fmla="*/ 59 w 69"/>
                <a:gd name="T33" fmla="*/ 5 h 34"/>
                <a:gd name="T34" fmla="*/ 87 w 69"/>
                <a:gd name="T35" fmla="*/ 7 h 34"/>
                <a:gd name="T36" fmla="*/ 90 w 69"/>
                <a:gd name="T37" fmla="*/ 7 h 34"/>
                <a:gd name="T38" fmla="*/ 102 w 69"/>
                <a:gd name="T39" fmla="*/ 16 h 34"/>
                <a:gd name="T40" fmla="*/ 99 w 69"/>
                <a:gd name="T41" fmla="*/ 21 h 34"/>
                <a:gd name="T42" fmla="*/ 113 w 69"/>
                <a:gd name="T43" fmla="*/ 19 h 34"/>
                <a:gd name="T44" fmla="*/ 130 w 69"/>
                <a:gd name="T45" fmla="*/ 24 h 34"/>
                <a:gd name="T46" fmla="*/ 132 w 69"/>
                <a:gd name="T47" fmla="*/ 31 h 34"/>
                <a:gd name="T48" fmla="*/ 135 w 69"/>
                <a:gd name="T49" fmla="*/ 33 h 34"/>
                <a:gd name="T50" fmla="*/ 137 w 69"/>
                <a:gd name="T51" fmla="*/ 38 h 34"/>
                <a:gd name="T52" fmla="*/ 144 w 69"/>
                <a:gd name="T53" fmla="*/ 38 h 34"/>
                <a:gd name="T54" fmla="*/ 144 w 69"/>
                <a:gd name="T55" fmla="*/ 45 h 34"/>
                <a:gd name="T56" fmla="*/ 149 w 69"/>
                <a:gd name="T57" fmla="*/ 45 h 34"/>
                <a:gd name="T58" fmla="*/ 151 w 69"/>
                <a:gd name="T59" fmla="*/ 52 h 34"/>
                <a:gd name="T60" fmla="*/ 161 w 69"/>
                <a:gd name="T61" fmla="*/ 52 h 34"/>
                <a:gd name="T62" fmla="*/ 151 w 69"/>
                <a:gd name="T63" fmla="*/ 56 h 34"/>
                <a:gd name="T64" fmla="*/ 151 w 69"/>
                <a:gd name="T65" fmla="*/ 61 h 34"/>
                <a:gd name="T66" fmla="*/ 123 w 69"/>
                <a:gd name="T67" fmla="*/ 61 h 34"/>
                <a:gd name="T68" fmla="*/ 123 w 69"/>
                <a:gd name="T69" fmla="*/ 45 h 34"/>
                <a:gd name="T70" fmla="*/ 97 w 69"/>
                <a:gd name="T71" fmla="*/ 40 h 34"/>
                <a:gd name="T72" fmla="*/ 92 w 69"/>
                <a:gd name="T73" fmla="*/ 49 h 34"/>
                <a:gd name="T74" fmla="*/ 87 w 69"/>
                <a:gd name="T75" fmla="*/ 49 h 34"/>
                <a:gd name="T76" fmla="*/ 83 w 69"/>
                <a:gd name="T77" fmla="*/ 54 h 34"/>
                <a:gd name="T78" fmla="*/ 85 w 69"/>
                <a:gd name="T79" fmla="*/ 56 h 34"/>
                <a:gd name="T80" fmla="*/ 76 w 69"/>
                <a:gd name="T81" fmla="*/ 61 h 34"/>
                <a:gd name="T82" fmla="*/ 76 w 69"/>
                <a:gd name="T83" fmla="*/ 78 h 34"/>
                <a:gd name="T84" fmla="*/ 40 w 69"/>
                <a:gd name="T85" fmla="*/ 66 h 34"/>
                <a:gd name="T86" fmla="*/ 50 w 69"/>
                <a:gd name="T87" fmla="*/ 61 h 34"/>
                <a:gd name="T88" fmla="*/ 59 w 69"/>
                <a:gd name="T89" fmla="*/ 61 h 34"/>
                <a:gd name="T90" fmla="*/ 57 w 69"/>
                <a:gd name="T91" fmla="*/ 54 h 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9" h="34">
                  <a:moveTo>
                    <a:pt x="24" y="23"/>
                  </a:moveTo>
                  <a:cubicBezTo>
                    <a:pt x="24" y="21"/>
                    <a:pt x="22" y="24"/>
                    <a:pt x="22" y="24"/>
                  </a:cubicBezTo>
                  <a:cubicBezTo>
                    <a:pt x="20" y="25"/>
                    <a:pt x="19" y="22"/>
                    <a:pt x="16" y="23"/>
                  </a:cubicBezTo>
                  <a:cubicBezTo>
                    <a:pt x="16" y="21"/>
                    <a:pt x="18" y="22"/>
                    <a:pt x="19" y="21"/>
                  </a:cubicBezTo>
                  <a:cubicBezTo>
                    <a:pt x="22" y="19"/>
                    <a:pt x="23" y="16"/>
                    <a:pt x="26" y="16"/>
                  </a:cubicBezTo>
                  <a:cubicBezTo>
                    <a:pt x="26" y="15"/>
                    <a:pt x="24" y="15"/>
                    <a:pt x="24" y="13"/>
                  </a:cubicBezTo>
                  <a:cubicBezTo>
                    <a:pt x="22" y="12"/>
                    <a:pt x="19" y="16"/>
                    <a:pt x="18" y="13"/>
                  </a:cubicBezTo>
                  <a:cubicBezTo>
                    <a:pt x="16" y="14"/>
                    <a:pt x="15" y="16"/>
                    <a:pt x="12" y="17"/>
                  </a:cubicBezTo>
                  <a:cubicBezTo>
                    <a:pt x="9" y="18"/>
                    <a:pt x="8" y="15"/>
                    <a:pt x="4" y="16"/>
                  </a:cubicBezTo>
                  <a:cubicBezTo>
                    <a:pt x="6" y="14"/>
                    <a:pt x="7" y="11"/>
                    <a:pt x="5" y="8"/>
                  </a:cubicBezTo>
                  <a:cubicBezTo>
                    <a:pt x="4" y="8"/>
                    <a:pt x="3" y="8"/>
                    <a:pt x="3" y="9"/>
                  </a:cubicBezTo>
                  <a:cubicBezTo>
                    <a:pt x="0" y="9"/>
                    <a:pt x="2" y="5"/>
                    <a:pt x="2" y="3"/>
                  </a:cubicBezTo>
                  <a:cubicBezTo>
                    <a:pt x="3" y="3"/>
                    <a:pt x="4" y="3"/>
                    <a:pt x="4" y="4"/>
                  </a:cubicBezTo>
                  <a:cubicBezTo>
                    <a:pt x="5" y="2"/>
                    <a:pt x="11" y="5"/>
                    <a:pt x="11" y="2"/>
                  </a:cubicBezTo>
                  <a:cubicBezTo>
                    <a:pt x="13" y="2"/>
                    <a:pt x="12" y="4"/>
                    <a:pt x="12" y="6"/>
                  </a:cubicBezTo>
                  <a:cubicBezTo>
                    <a:pt x="17" y="6"/>
                    <a:pt x="21" y="0"/>
                    <a:pt x="22" y="7"/>
                  </a:cubicBezTo>
                  <a:cubicBezTo>
                    <a:pt x="25" y="7"/>
                    <a:pt x="26" y="5"/>
                    <a:pt x="25" y="2"/>
                  </a:cubicBezTo>
                  <a:cubicBezTo>
                    <a:pt x="28" y="3"/>
                    <a:pt x="32" y="3"/>
                    <a:pt x="37" y="3"/>
                  </a:cubicBezTo>
                  <a:cubicBezTo>
                    <a:pt x="37" y="3"/>
                    <a:pt x="38" y="5"/>
                    <a:pt x="38" y="3"/>
                  </a:cubicBezTo>
                  <a:cubicBezTo>
                    <a:pt x="41" y="4"/>
                    <a:pt x="38" y="9"/>
                    <a:pt x="43" y="7"/>
                  </a:cubicBezTo>
                  <a:cubicBezTo>
                    <a:pt x="43" y="8"/>
                    <a:pt x="42" y="8"/>
                    <a:pt x="42" y="9"/>
                  </a:cubicBezTo>
                  <a:cubicBezTo>
                    <a:pt x="43" y="8"/>
                    <a:pt x="48" y="10"/>
                    <a:pt x="48" y="8"/>
                  </a:cubicBezTo>
                  <a:cubicBezTo>
                    <a:pt x="49" y="9"/>
                    <a:pt x="50" y="11"/>
                    <a:pt x="55" y="10"/>
                  </a:cubicBezTo>
                  <a:cubicBezTo>
                    <a:pt x="53" y="12"/>
                    <a:pt x="54" y="12"/>
                    <a:pt x="56" y="13"/>
                  </a:cubicBezTo>
                  <a:cubicBezTo>
                    <a:pt x="56" y="13"/>
                    <a:pt x="56" y="14"/>
                    <a:pt x="57" y="14"/>
                  </a:cubicBezTo>
                  <a:cubicBezTo>
                    <a:pt x="59" y="14"/>
                    <a:pt x="57" y="15"/>
                    <a:pt x="58" y="16"/>
                  </a:cubicBezTo>
                  <a:cubicBezTo>
                    <a:pt x="59" y="17"/>
                    <a:pt x="60" y="16"/>
                    <a:pt x="61" y="16"/>
                  </a:cubicBezTo>
                  <a:cubicBezTo>
                    <a:pt x="61" y="17"/>
                    <a:pt x="60" y="18"/>
                    <a:pt x="61" y="19"/>
                  </a:cubicBezTo>
                  <a:cubicBezTo>
                    <a:pt x="61" y="19"/>
                    <a:pt x="63" y="18"/>
                    <a:pt x="63" y="19"/>
                  </a:cubicBezTo>
                  <a:cubicBezTo>
                    <a:pt x="64" y="20"/>
                    <a:pt x="63" y="21"/>
                    <a:pt x="64" y="22"/>
                  </a:cubicBezTo>
                  <a:cubicBezTo>
                    <a:pt x="66" y="22"/>
                    <a:pt x="67" y="20"/>
                    <a:pt x="68" y="22"/>
                  </a:cubicBezTo>
                  <a:cubicBezTo>
                    <a:pt x="69" y="25"/>
                    <a:pt x="65" y="23"/>
                    <a:pt x="64" y="24"/>
                  </a:cubicBezTo>
                  <a:cubicBezTo>
                    <a:pt x="64" y="24"/>
                    <a:pt x="64" y="26"/>
                    <a:pt x="64" y="26"/>
                  </a:cubicBezTo>
                  <a:cubicBezTo>
                    <a:pt x="61" y="26"/>
                    <a:pt x="56" y="25"/>
                    <a:pt x="52" y="26"/>
                  </a:cubicBezTo>
                  <a:cubicBezTo>
                    <a:pt x="51" y="22"/>
                    <a:pt x="52" y="23"/>
                    <a:pt x="52" y="19"/>
                  </a:cubicBezTo>
                  <a:cubicBezTo>
                    <a:pt x="51" y="15"/>
                    <a:pt x="43" y="15"/>
                    <a:pt x="41" y="17"/>
                  </a:cubicBezTo>
                  <a:cubicBezTo>
                    <a:pt x="39" y="17"/>
                    <a:pt x="40" y="20"/>
                    <a:pt x="39" y="21"/>
                  </a:cubicBezTo>
                  <a:cubicBezTo>
                    <a:pt x="39" y="21"/>
                    <a:pt x="37" y="20"/>
                    <a:pt x="37" y="21"/>
                  </a:cubicBezTo>
                  <a:cubicBezTo>
                    <a:pt x="36" y="22"/>
                    <a:pt x="37" y="24"/>
                    <a:pt x="35" y="23"/>
                  </a:cubicBezTo>
                  <a:cubicBezTo>
                    <a:pt x="34" y="24"/>
                    <a:pt x="35" y="24"/>
                    <a:pt x="36" y="24"/>
                  </a:cubicBezTo>
                  <a:cubicBezTo>
                    <a:pt x="36" y="26"/>
                    <a:pt x="34" y="25"/>
                    <a:pt x="32" y="26"/>
                  </a:cubicBezTo>
                  <a:cubicBezTo>
                    <a:pt x="31" y="29"/>
                    <a:pt x="32" y="28"/>
                    <a:pt x="32" y="33"/>
                  </a:cubicBezTo>
                  <a:cubicBezTo>
                    <a:pt x="28" y="34"/>
                    <a:pt x="18" y="34"/>
                    <a:pt x="17" y="28"/>
                  </a:cubicBezTo>
                  <a:cubicBezTo>
                    <a:pt x="19" y="28"/>
                    <a:pt x="20" y="27"/>
                    <a:pt x="21" y="26"/>
                  </a:cubicBezTo>
                  <a:cubicBezTo>
                    <a:pt x="24" y="25"/>
                    <a:pt x="23" y="28"/>
                    <a:pt x="25" y="26"/>
                  </a:cubicBezTo>
                  <a:cubicBezTo>
                    <a:pt x="25" y="24"/>
                    <a:pt x="22" y="24"/>
                    <a:pt x="24" y="2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9" name="Freeform 102"/>
            <p:cNvSpPr/>
            <p:nvPr/>
          </p:nvSpPr>
          <p:spPr bwMode="auto">
            <a:xfrm>
              <a:off x="8265823" y="1415693"/>
              <a:ext cx="180835" cy="99935"/>
            </a:xfrm>
            <a:custGeom>
              <a:avLst/>
              <a:gdLst>
                <a:gd name="T0" fmla="*/ 76 w 32"/>
                <a:gd name="T1" fmla="*/ 7 h 18"/>
                <a:gd name="T2" fmla="*/ 76 w 32"/>
                <a:gd name="T3" fmla="*/ 16 h 18"/>
                <a:gd name="T4" fmla="*/ 71 w 32"/>
                <a:gd name="T5" fmla="*/ 16 h 18"/>
                <a:gd name="T6" fmla="*/ 71 w 32"/>
                <a:gd name="T7" fmla="*/ 23 h 18"/>
                <a:gd name="T8" fmla="*/ 62 w 32"/>
                <a:gd name="T9" fmla="*/ 30 h 18"/>
                <a:gd name="T10" fmla="*/ 52 w 32"/>
                <a:gd name="T11" fmla="*/ 21 h 18"/>
                <a:gd name="T12" fmla="*/ 45 w 32"/>
                <a:gd name="T13" fmla="*/ 26 h 18"/>
                <a:gd name="T14" fmla="*/ 33 w 32"/>
                <a:gd name="T15" fmla="*/ 37 h 18"/>
                <a:gd name="T16" fmla="*/ 2 w 32"/>
                <a:gd name="T17" fmla="*/ 37 h 18"/>
                <a:gd name="T18" fmla="*/ 0 w 32"/>
                <a:gd name="T19" fmla="*/ 26 h 18"/>
                <a:gd name="T20" fmla="*/ 12 w 32"/>
                <a:gd name="T21" fmla="*/ 30 h 18"/>
                <a:gd name="T22" fmla="*/ 24 w 32"/>
                <a:gd name="T23" fmla="*/ 21 h 18"/>
                <a:gd name="T24" fmla="*/ 29 w 32"/>
                <a:gd name="T25" fmla="*/ 16 h 18"/>
                <a:gd name="T26" fmla="*/ 36 w 32"/>
                <a:gd name="T27" fmla="*/ 12 h 18"/>
                <a:gd name="T28" fmla="*/ 40 w 32"/>
                <a:gd name="T29" fmla="*/ 12 h 18"/>
                <a:gd name="T30" fmla="*/ 45 w 32"/>
                <a:gd name="T31" fmla="*/ 7 h 18"/>
                <a:gd name="T32" fmla="*/ 57 w 32"/>
                <a:gd name="T33" fmla="*/ 7 h 18"/>
                <a:gd name="T34" fmla="*/ 76 w 32"/>
                <a:gd name="T35" fmla="*/ 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18">
                  <a:moveTo>
                    <a:pt x="32" y="3"/>
                  </a:moveTo>
                  <a:cubicBezTo>
                    <a:pt x="31" y="4"/>
                    <a:pt x="32" y="6"/>
                    <a:pt x="32" y="7"/>
                  </a:cubicBezTo>
                  <a:cubicBezTo>
                    <a:pt x="32" y="7"/>
                    <a:pt x="30" y="6"/>
                    <a:pt x="30" y="7"/>
                  </a:cubicBezTo>
                  <a:cubicBezTo>
                    <a:pt x="30" y="7"/>
                    <a:pt x="31" y="10"/>
                    <a:pt x="30" y="10"/>
                  </a:cubicBezTo>
                  <a:cubicBezTo>
                    <a:pt x="28" y="10"/>
                    <a:pt x="27" y="8"/>
                    <a:pt x="26" y="13"/>
                  </a:cubicBezTo>
                  <a:cubicBezTo>
                    <a:pt x="24" y="12"/>
                    <a:pt x="25" y="9"/>
                    <a:pt x="22" y="9"/>
                  </a:cubicBezTo>
                  <a:cubicBezTo>
                    <a:pt x="20" y="8"/>
                    <a:pt x="21" y="11"/>
                    <a:pt x="19" y="11"/>
                  </a:cubicBezTo>
                  <a:cubicBezTo>
                    <a:pt x="18" y="13"/>
                    <a:pt x="14" y="13"/>
                    <a:pt x="14" y="16"/>
                  </a:cubicBezTo>
                  <a:cubicBezTo>
                    <a:pt x="9" y="18"/>
                    <a:pt x="7" y="17"/>
                    <a:pt x="1" y="16"/>
                  </a:cubicBezTo>
                  <a:cubicBezTo>
                    <a:pt x="1" y="14"/>
                    <a:pt x="0" y="14"/>
                    <a:pt x="0" y="11"/>
                  </a:cubicBezTo>
                  <a:cubicBezTo>
                    <a:pt x="1" y="12"/>
                    <a:pt x="3" y="13"/>
                    <a:pt x="5" y="13"/>
                  </a:cubicBezTo>
                  <a:cubicBezTo>
                    <a:pt x="7" y="13"/>
                    <a:pt x="7" y="9"/>
                    <a:pt x="10" y="9"/>
                  </a:cubicBezTo>
                  <a:cubicBezTo>
                    <a:pt x="10" y="9"/>
                    <a:pt x="11" y="6"/>
                    <a:pt x="12" y="7"/>
                  </a:cubicBezTo>
                  <a:cubicBezTo>
                    <a:pt x="14" y="9"/>
                    <a:pt x="12" y="6"/>
                    <a:pt x="15" y="5"/>
                  </a:cubicBezTo>
                  <a:cubicBezTo>
                    <a:pt x="16" y="5"/>
                    <a:pt x="16" y="6"/>
                    <a:pt x="17" y="5"/>
                  </a:cubicBezTo>
                  <a:cubicBezTo>
                    <a:pt x="17" y="5"/>
                    <a:pt x="19" y="3"/>
                    <a:pt x="19" y="3"/>
                  </a:cubicBezTo>
                  <a:cubicBezTo>
                    <a:pt x="20" y="3"/>
                    <a:pt x="22" y="3"/>
                    <a:pt x="24" y="3"/>
                  </a:cubicBezTo>
                  <a:cubicBezTo>
                    <a:pt x="25" y="3"/>
                    <a:pt x="29" y="0"/>
                    <a:pt x="32"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0" name="Freeform 103"/>
            <p:cNvSpPr/>
            <p:nvPr/>
          </p:nvSpPr>
          <p:spPr bwMode="auto">
            <a:xfrm>
              <a:off x="8760740" y="1453764"/>
              <a:ext cx="185594" cy="95176"/>
            </a:xfrm>
            <a:custGeom>
              <a:avLst/>
              <a:gdLst>
                <a:gd name="T0" fmla="*/ 71 w 33"/>
                <a:gd name="T1" fmla="*/ 5 h 17"/>
                <a:gd name="T2" fmla="*/ 78 w 33"/>
                <a:gd name="T3" fmla="*/ 31 h 17"/>
                <a:gd name="T4" fmla="*/ 73 w 33"/>
                <a:gd name="T5" fmla="*/ 26 h 17"/>
                <a:gd name="T6" fmla="*/ 73 w 33"/>
                <a:gd name="T7" fmla="*/ 35 h 17"/>
                <a:gd name="T8" fmla="*/ 61 w 33"/>
                <a:gd name="T9" fmla="*/ 38 h 17"/>
                <a:gd name="T10" fmla="*/ 59 w 33"/>
                <a:gd name="T11" fmla="*/ 40 h 17"/>
                <a:gd name="T12" fmla="*/ 52 w 33"/>
                <a:gd name="T13" fmla="*/ 40 h 17"/>
                <a:gd name="T14" fmla="*/ 52 w 33"/>
                <a:gd name="T15" fmla="*/ 31 h 17"/>
                <a:gd name="T16" fmla="*/ 24 w 33"/>
                <a:gd name="T17" fmla="*/ 26 h 17"/>
                <a:gd name="T18" fmla="*/ 0 w 33"/>
                <a:gd name="T19" fmla="*/ 14 h 17"/>
                <a:gd name="T20" fmla="*/ 5 w 33"/>
                <a:gd name="T21" fmla="*/ 7 h 17"/>
                <a:gd name="T22" fmla="*/ 9 w 33"/>
                <a:gd name="T23" fmla="*/ 9 h 17"/>
                <a:gd name="T24" fmla="*/ 24 w 33"/>
                <a:gd name="T25" fmla="*/ 16 h 17"/>
                <a:gd name="T26" fmla="*/ 28 w 33"/>
                <a:gd name="T27" fmla="*/ 16 h 17"/>
                <a:gd name="T28" fmla="*/ 31 w 33"/>
                <a:gd name="T29" fmla="*/ 21 h 17"/>
                <a:gd name="T30" fmla="*/ 35 w 33"/>
                <a:gd name="T31" fmla="*/ 9 h 17"/>
                <a:gd name="T32" fmla="*/ 40 w 33"/>
                <a:gd name="T33" fmla="*/ 16 h 17"/>
                <a:gd name="T34" fmla="*/ 71 w 33"/>
                <a:gd name="T35" fmla="*/ 5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17">
                  <a:moveTo>
                    <a:pt x="30" y="2"/>
                  </a:moveTo>
                  <a:cubicBezTo>
                    <a:pt x="28" y="8"/>
                    <a:pt x="33" y="8"/>
                    <a:pt x="33" y="13"/>
                  </a:cubicBezTo>
                  <a:cubicBezTo>
                    <a:pt x="33" y="13"/>
                    <a:pt x="32" y="11"/>
                    <a:pt x="31" y="11"/>
                  </a:cubicBezTo>
                  <a:cubicBezTo>
                    <a:pt x="30" y="12"/>
                    <a:pt x="32" y="14"/>
                    <a:pt x="31" y="15"/>
                  </a:cubicBezTo>
                  <a:cubicBezTo>
                    <a:pt x="30" y="16"/>
                    <a:pt x="28" y="16"/>
                    <a:pt x="26" y="16"/>
                  </a:cubicBezTo>
                  <a:cubicBezTo>
                    <a:pt x="26" y="16"/>
                    <a:pt x="26" y="17"/>
                    <a:pt x="25" y="17"/>
                  </a:cubicBezTo>
                  <a:cubicBezTo>
                    <a:pt x="24" y="17"/>
                    <a:pt x="23" y="17"/>
                    <a:pt x="22" y="17"/>
                  </a:cubicBezTo>
                  <a:cubicBezTo>
                    <a:pt x="20" y="16"/>
                    <a:pt x="20" y="14"/>
                    <a:pt x="22" y="13"/>
                  </a:cubicBezTo>
                  <a:cubicBezTo>
                    <a:pt x="18" y="15"/>
                    <a:pt x="15" y="11"/>
                    <a:pt x="10" y="11"/>
                  </a:cubicBezTo>
                  <a:cubicBezTo>
                    <a:pt x="9" y="7"/>
                    <a:pt x="3" y="8"/>
                    <a:pt x="0" y="6"/>
                  </a:cubicBezTo>
                  <a:cubicBezTo>
                    <a:pt x="1" y="5"/>
                    <a:pt x="1" y="3"/>
                    <a:pt x="2" y="3"/>
                  </a:cubicBezTo>
                  <a:cubicBezTo>
                    <a:pt x="3" y="3"/>
                    <a:pt x="3" y="4"/>
                    <a:pt x="4" y="4"/>
                  </a:cubicBezTo>
                  <a:cubicBezTo>
                    <a:pt x="6" y="5"/>
                    <a:pt x="9" y="5"/>
                    <a:pt x="10" y="7"/>
                  </a:cubicBezTo>
                  <a:cubicBezTo>
                    <a:pt x="10" y="7"/>
                    <a:pt x="12" y="6"/>
                    <a:pt x="12" y="7"/>
                  </a:cubicBezTo>
                  <a:cubicBezTo>
                    <a:pt x="13" y="7"/>
                    <a:pt x="12" y="9"/>
                    <a:pt x="13" y="9"/>
                  </a:cubicBezTo>
                  <a:cubicBezTo>
                    <a:pt x="17" y="8"/>
                    <a:pt x="12" y="6"/>
                    <a:pt x="15" y="4"/>
                  </a:cubicBezTo>
                  <a:cubicBezTo>
                    <a:pt x="17" y="3"/>
                    <a:pt x="17" y="7"/>
                    <a:pt x="17" y="7"/>
                  </a:cubicBezTo>
                  <a:cubicBezTo>
                    <a:pt x="21" y="7"/>
                    <a:pt x="23" y="0"/>
                    <a:pt x="30"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1" name="Freeform 104"/>
            <p:cNvSpPr/>
            <p:nvPr/>
          </p:nvSpPr>
          <p:spPr bwMode="auto">
            <a:xfrm>
              <a:off x="8413346" y="1458523"/>
              <a:ext cx="325980" cy="123729"/>
            </a:xfrm>
            <a:custGeom>
              <a:avLst/>
              <a:gdLst>
                <a:gd name="T0" fmla="*/ 61 w 58"/>
                <a:gd name="T1" fmla="*/ 19 h 22"/>
                <a:gd name="T2" fmla="*/ 90 w 58"/>
                <a:gd name="T3" fmla="*/ 31 h 22"/>
                <a:gd name="T4" fmla="*/ 90 w 58"/>
                <a:gd name="T5" fmla="*/ 17 h 22"/>
                <a:gd name="T6" fmla="*/ 80 w 58"/>
                <a:gd name="T7" fmla="*/ 5 h 22"/>
                <a:gd name="T8" fmla="*/ 99 w 58"/>
                <a:gd name="T9" fmla="*/ 2 h 22"/>
                <a:gd name="T10" fmla="*/ 106 w 58"/>
                <a:gd name="T11" fmla="*/ 7 h 22"/>
                <a:gd name="T12" fmla="*/ 106 w 58"/>
                <a:gd name="T13" fmla="*/ 14 h 22"/>
                <a:gd name="T14" fmla="*/ 116 w 58"/>
                <a:gd name="T15" fmla="*/ 21 h 22"/>
                <a:gd name="T16" fmla="*/ 125 w 58"/>
                <a:gd name="T17" fmla="*/ 17 h 22"/>
                <a:gd name="T18" fmla="*/ 135 w 58"/>
                <a:gd name="T19" fmla="*/ 21 h 22"/>
                <a:gd name="T20" fmla="*/ 137 w 58"/>
                <a:gd name="T21" fmla="*/ 28 h 22"/>
                <a:gd name="T22" fmla="*/ 135 w 58"/>
                <a:gd name="T23" fmla="*/ 38 h 22"/>
                <a:gd name="T24" fmla="*/ 116 w 58"/>
                <a:gd name="T25" fmla="*/ 40 h 22"/>
                <a:gd name="T26" fmla="*/ 106 w 58"/>
                <a:gd name="T27" fmla="*/ 38 h 22"/>
                <a:gd name="T28" fmla="*/ 80 w 58"/>
                <a:gd name="T29" fmla="*/ 45 h 22"/>
                <a:gd name="T30" fmla="*/ 76 w 58"/>
                <a:gd name="T31" fmla="*/ 45 h 22"/>
                <a:gd name="T32" fmla="*/ 66 w 58"/>
                <a:gd name="T33" fmla="*/ 47 h 22"/>
                <a:gd name="T34" fmla="*/ 38 w 58"/>
                <a:gd name="T35" fmla="*/ 52 h 22"/>
                <a:gd name="T36" fmla="*/ 64 w 58"/>
                <a:gd name="T37" fmla="*/ 45 h 22"/>
                <a:gd name="T38" fmla="*/ 50 w 58"/>
                <a:gd name="T39" fmla="*/ 38 h 22"/>
                <a:gd name="T40" fmla="*/ 38 w 58"/>
                <a:gd name="T41" fmla="*/ 33 h 22"/>
                <a:gd name="T42" fmla="*/ 28 w 58"/>
                <a:gd name="T43" fmla="*/ 38 h 22"/>
                <a:gd name="T44" fmla="*/ 19 w 58"/>
                <a:gd name="T45" fmla="*/ 35 h 22"/>
                <a:gd name="T46" fmla="*/ 0 w 58"/>
                <a:gd name="T47" fmla="*/ 33 h 22"/>
                <a:gd name="T48" fmla="*/ 5 w 58"/>
                <a:gd name="T49" fmla="*/ 28 h 22"/>
                <a:gd name="T50" fmla="*/ 9 w 58"/>
                <a:gd name="T51" fmla="*/ 19 h 22"/>
                <a:gd name="T52" fmla="*/ 19 w 58"/>
                <a:gd name="T53" fmla="*/ 17 h 22"/>
                <a:gd name="T54" fmla="*/ 17 w 58"/>
                <a:gd name="T55" fmla="*/ 12 h 22"/>
                <a:gd name="T56" fmla="*/ 21 w 58"/>
                <a:gd name="T57" fmla="*/ 12 h 22"/>
                <a:gd name="T58" fmla="*/ 31 w 58"/>
                <a:gd name="T59" fmla="*/ 7 h 22"/>
                <a:gd name="T60" fmla="*/ 45 w 58"/>
                <a:gd name="T61" fmla="*/ 12 h 22"/>
                <a:gd name="T62" fmla="*/ 47 w 58"/>
                <a:gd name="T63" fmla="*/ 17 h 22"/>
                <a:gd name="T64" fmla="*/ 52 w 58"/>
                <a:gd name="T65" fmla="*/ 17 h 22"/>
                <a:gd name="T66" fmla="*/ 52 w 58"/>
                <a:gd name="T67" fmla="*/ 24 h 22"/>
                <a:gd name="T68" fmla="*/ 61 w 58"/>
                <a:gd name="T69" fmla="*/ 19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8" h="22">
                  <a:moveTo>
                    <a:pt x="26" y="8"/>
                  </a:moveTo>
                  <a:cubicBezTo>
                    <a:pt x="25" y="12"/>
                    <a:pt x="35" y="10"/>
                    <a:pt x="38" y="13"/>
                  </a:cubicBezTo>
                  <a:cubicBezTo>
                    <a:pt x="40" y="8"/>
                    <a:pt x="30" y="7"/>
                    <a:pt x="38" y="7"/>
                  </a:cubicBezTo>
                  <a:cubicBezTo>
                    <a:pt x="39" y="2"/>
                    <a:pt x="32" y="7"/>
                    <a:pt x="34" y="2"/>
                  </a:cubicBezTo>
                  <a:cubicBezTo>
                    <a:pt x="38" y="3"/>
                    <a:pt x="38" y="0"/>
                    <a:pt x="42" y="1"/>
                  </a:cubicBezTo>
                  <a:cubicBezTo>
                    <a:pt x="41" y="3"/>
                    <a:pt x="44" y="3"/>
                    <a:pt x="45" y="3"/>
                  </a:cubicBezTo>
                  <a:cubicBezTo>
                    <a:pt x="45" y="4"/>
                    <a:pt x="44" y="5"/>
                    <a:pt x="45" y="6"/>
                  </a:cubicBezTo>
                  <a:cubicBezTo>
                    <a:pt x="46" y="7"/>
                    <a:pt x="48" y="7"/>
                    <a:pt x="49" y="9"/>
                  </a:cubicBezTo>
                  <a:cubicBezTo>
                    <a:pt x="51" y="8"/>
                    <a:pt x="51" y="7"/>
                    <a:pt x="53" y="7"/>
                  </a:cubicBezTo>
                  <a:cubicBezTo>
                    <a:pt x="55" y="7"/>
                    <a:pt x="56" y="8"/>
                    <a:pt x="57" y="9"/>
                  </a:cubicBezTo>
                  <a:cubicBezTo>
                    <a:pt x="57" y="9"/>
                    <a:pt x="58" y="11"/>
                    <a:pt x="58" y="12"/>
                  </a:cubicBezTo>
                  <a:cubicBezTo>
                    <a:pt x="56" y="13"/>
                    <a:pt x="58" y="13"/>
                    <a:pt x="57" y="16"/>
                  </a:cubicBezTo>
                  <a:cubicBezTo>
                    <a:pt x="54" y="13"/>
                    <a:pt x="52" y="17"/>
                    <a:pt x="49" y="17"/>
                  </a:cubicBezTo>
                  <a:cubicBezTo>
                    <a:pt x="47" y="18"/>
                    <a:pt x="47" y="16"/>
                    <a:pt x="45" y="16"/>
                  </a:cubicBezTo>
                  <a:cubicBezTo>
                    <a:pt x="41" y="16"/>
                    <a:pt x="37" y="18"/>
                    <a:pt x="34" y="19"/>
                  </a:cubicBezTo>
                  <a:cubicBezTo>
                    <a:pt x="34" y="19"/>
                    <a:pt x="32" y="18"/>
                    <a:pt x="32" y="19"/>
                  </a:cubicBezTo>
                  <a:cubicBezTo>
                    <a:pt x="31" y="20"/>
                    <a:pt x="30" y="19"/>
                    <a:pt x="28" y="20"/>
                  </a:cubicBezTo>
                  <a:cubicBezTo>
                    <a:pt x="27" y="20"/>
                    <a:pt x="21" y="22"/>
                    <a:pt x="16" y="22"/>
                  </a:cubicBezTo>
                  <a:cubicBezTo>
                    <a:pt x="17" y="18"/>
                    <a:pt x="23" y="19"/>
                    <a:pt x="27" y="19"/>
                  </a:cubicBezTo>
                  <a:cubicBezTo>
                    <a:pt x="28" y="14"/>
                    <a:pt x="23" y="17"/>
                    <a:pt x="21" y="16"/>
                  </a:cubicBezTo>
                  <a:cubicBezTo>
                    <a:pt x="19" y="16"/>
                    <a:pt x="19" y="15"/>
                    <a:pt x="16" y="14"/>
                  </a:cubicBezTo>
                  <a:cubicBezTo>
                    <a:pt x="14" y="13"/>
                    <a:pt x="14" y="16"/>
                    <a:pt x="12" y="16"/>
                  </a:cubicBezTo>
                  <a:cubicBezTo>
                    <a:pt x="10" y="17"/>
                    <a:pt x="10" y="15"/>
                    <a:pt x="8" y="15"/>
                  </a:cubicBezTo>
                  <a:cubicBezTo>
                    <a:pt x="6" y="15"/>
                    <a:pt x="2" y="16"/>
                    <a:pt x="0" y="14"/>
                  </a:cubicBezTo>
                  <a:cubicBezTo>
                    <a:pt x="0" y="12"/>
                    <a:pt x="2" y="12"/>
                    <a:pt x="2" y="12"/>
                  </a:cubicBezTo>
                  <a:cubicBezTo>
                    <a:pt x="3" y="11"/>
                    <a:pt x="3" y="8"/>
                    <a:pt x="4" y="8"/>
                  </a:cubicBezTo>
                  <a:cubicBezTo>
                    <a:pt x="5" y="7"/>
                    <a:pt x="7" y="8"/>
                    <a:pt x="8" y="7"/>
                  </a:cubicBezTo>
                  <a:cubicBezTo>
                    <a:pt x="9" y="6"/>
                    <a:pt x="4" y="5"/>
                    <a:pt x="7" y="5"/>
                  </a:cubicBezTo>
                  <a:cubicBezTo>
                    <a:pt x="8" y="4"/>
                    <a:pt x="9" y="5"/>
                    <a:pt x="9" y="5"/>
                  </a:cubicBezTo>
                  <a:cubicBezTo>
                    <a:pt x="11" y="4"/>
                    <a:pt x="12" y="3"/>
                    <a:pt x="13" y="3"/>
                  </a:cubicBezTo>
                  <a:cubicBezTo>
                    <a:pt x="14" y="3"/>
                    <a:pt x="18" y="4"/>
                    <a:pt x="19" y="5"/>
                  </a:cubicBezTo>
                  <a:cubicBezTo>
                    <a:pt x="20" y="5"/>
                    <a:pt x="19" y="6"/>
                    <a:pt x="20" y="7"/>
                  </a:cubicBezTo>
                  <a:cubicBezTo>
                    <a:pt x="20" y="7"/>
                    <a:pt x="22" y="7"/>
                    <a:pt x="22" y="7"/>
                  </a:cubicBezTo>
                  <a:cubicBezTo>
                    <a:pt x="23" y="8"/>
                    <a:pt x="20" y="11"/>
                    <a:pt x="22" y="10"/>
                  </a:cubicBezTo>
                  <a:cubicBezTo>
                    <a:pt x="23" y="10"/>
                    <a:pt x="24" y="7"/>
                    <a:pt x="26" y="8"/>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2" name="Freeform 105"/>
            <p:cNvSpPr/>
            <p:nvPr/>
          </p:nvSpPr>
          <p:spPr bwMode="auto">
            <a:xfrm>
              <a:off x="8187303" y="1589391"/>
              <a:ext cx="259356" cy="173696"/>
            </a:xfrm>
            <a:custGeom>
              <a:avLst/>
              <a:gdLst>
                <a:gd name="T0" fmla="*/ 14 w 46"/>
                <a:gd name="T1" fmla="*/ 0 h 31"/>
                <a:gd name="T2" fmla="*/ 62 w 46"/>
                <a:gd name="T3" fmla="*/ 5 h 31"/>
                <a:gd name="T4" fmla="*/ 66 w 46"/>
                <a:gd name="T5" fmla="*/ 5 h 31"/>
                <a:gd name="T6" fmla="*/ 78 w 46"/>
                <a:gd name="T7" fmla="*/ 7 h 31"/>
                <a:gd name="T8" fmla="*/ 90 w 46"/>
                <a:gd name="T9" fmla="*/ 7 h 31"/>
                <a:gd name="T10" fmla="*/ 92 w 46"/>
                <a:gd name="T11" fmla="*/ 9 h 31"/>
                <a:gd name="T12" fmla="*/ 109 w 46"/>
                <a:gd name="T13" fmla="*/ 21 h 31"/>
                <a:gd name="T14" fmla="*/ 83 w 46"/>
                <a:gd name="T15" fmla="*/ 26 h 31"/>
                <a:gd name="T16" fmla="*/ 81 w 46"/>
                <a:gd name="T17" fmla="*/ 31 h 31"/>
                <a:gd name="T18" fmla="*/ 76 w 46"/>
                <a:gd name="T19" fmla="*/ 28 h 31"/>
                <a:gd name="T20" fmla="*/ 73 w 46"/>
                <a:gd name="T21" fmla="*/ 31 h 31"/>
                <a:gd name="T22" fmla="*/ 76 w 46"/>
                <a:gd name="T23" fmla="*/ 33 h 31"/>
                <a:gd name="T24" fmla="*/ 69 w 46"/>
                <a:gd name="T25" fmla="*/ 38 h 31"/>
                <a:gd name="T26" fmla="*/ 69 w 46"/>
                <a:gd name="T27" fmla="*/ 42 h 31"/>
                <a:gd name="T28" fmla="*/ 64 w 46"/>
                <a:gd name="T29" fmla="*/ 42 h 31"/>
                <a:gd name="T30" fmla="*/ 59 w 46"/>
                <a:gd name="T31" fmla="*/ 47 h 31"/>
                <a:gd name="T32" fmla="*/ 59 w 46"/>
                <a:gd name="T33" fmla="*/ 59 h 31"/>
                <a:gd name="T34" fmla="*/ 26 w 46"/>
                <a:gd name="T35" fmla="*/ 68 h 31"/>
                <a:gd name="T36" fmla="*/ 0 w 46"/>
                <a:gd name="T37" fmla="*/ 52 h 31"/>
                <a:gd name="T38" fmla="*/ 7 w 46"/>
                <a:gd name="T39" fmla="*/ 45 h 31"/>
                <a:gd name="T40" fmla="*/ 12 w 46"/>
                <a:gd name="T41" fmla="*/ 40 h 31"/>
                <a:gd name="T42" fmla="*/ 7 w 46"/>
                <a:gd name="T43" fmla="*/ 28 h 31"/>
                <a:gd name="T44" fmla="*/ 14 w 46"/>
                <a:gd name="T45" fmla="*/ 26 h 31"/>
                <a:gd name="T46" fmla="*/ 19 w 46"/>
                <a:gd name="T47" fmla="*/ 14 h 31"/>
                <a:gd name="T48" fmla="*/ 14 w 46"/>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6" h="31">
                  <a:moveTo>
                    <a:pt x="6" y="0"/>
                  </a:moveTo>
                  <a:cubicBezTo>
                    <a:pt x="13" y="1"/>
                    <a:pt x="21" y="0"/>
                    <a:pt x="26" y="2"/>
                  </a:cubicBezTo>
                  <a:cubicBezTo>
                    <a:pt x="26" y="2"/>
                    <a:pt x="28" y="1"/>
                    <a:pt x="28" y="2"/>
                  </a:cubicBezTo>
                  <a:cubicBezTo>
                    <a:pt x="29" y="3"/>
                    <a:pt x="32" y="2"/>
                    <a:pt x="33" y="3"/>
                  </a:cubicBezTo>
                  <a:cubicBezTo>
                    <a:pt x="35" y="5"/>
                    <a:pt x="33" y="1"/>
                    <a:pt x="38" y="3"/>
                  </a:cubicBezTo>
                  <a:cubicBezTo>
                    <a:pt x="38" y="3"/>
                    <a:pt x="38" y="4"/>
                    <a:pt x="39" y="4"/>
                  </a:cubicBezTo>
                  <a:cubicBezTo>
                    <a:pt x="40" y="4"/>
                    <a:pt x="46" y="6"/>
                    <a:pt x="46" y="9"/>
                  </a:cubicBezTo>
                  <a:cubicBezTo>
                    <a:pt x="42" y="9"/>
                    <a:pt x="38" y="10"/>
                    <a:pt x="35" y="11"/>
                  </a:cubicBezTo>
                  <a:cubicBezTo>
                    <a:pt x="34" y="11"/>
                    <a:pt x="35" y="13"/>
                    <a:pt x="34" y="13"/>
                  </a:cubicBezTo>
                  <a:cubicBezTo>
                    <a:pt x="33" y="14"/>
                    <a:pt x="33" y="12"/>
                    <a:pt x="32" y="12"/>
                  </a:cubicBezTo>
                  <a:cubicBezTo>
                    <a:pt x="32" y="12"/>
                    <a:pt x="30" y="14"/>
                    <a:pt x="31" y="13"/>
                  </a:cubicBezTo>
                  <a:cubicBezTo>
                    <a:pt x="30" y="14"/>
                    <a:pt x="32" y="15"/>
                    <a:pt x="32" y="14"/>
                  </a:cubicBezTo>
                  <a:cubicBezTo>
                    <a:pt x="31" y="16"/>
                    <a:pt x="30" y="15"/>
                    <a:pt x="29" y="16"/>
                  </a:cubicBezTo>
                  <a:cubicBezTo>
                    <a:pt x="29" y="16"/>
                    <a:pt x="30" y="18"/>
                    <a:pt x="29" y="18"/>
                  </a:cubicBezTo>
                  <a:cubicBezTo>
                    <a:pt x="29" y="18"/>
                    <a:pt x="27" y="18"/>
                    <a:pt x="27" y="18"/>
                  </a:cubicBezTo>
                  <a:cubicBezTo>
                    <a:pt x="26" y="19"/>
                    <a:pt x="26" y="20"/>
                    <a:pt x="25" y="20"/>
                  </a:cubicBezTo>
                  <a:cubicBezTo>
                    <a:pt x="25" y="22"/>
                    <a:pt x="25" y="24"/>
                    <a:pt x="25" y="25"/>
                  </a:cubicBezTo>
                  <a:cubicBezTo>
                    <a:pt x="19" y="25"/>
                    <a:pt x="20" y="31"/>
                    <a:pt x="11" y="29"/>
                  </a:cubicBezTo>
                  <a:cubicBezTo>
                    <a:pt x="12" y="22"/>
                    <a:pt x="4" y="23"/>
                    <a:pt x="0" y="22"/>
                  </a:cubicBezTo>
                  <a:cubicBezTo>
                    <a:pt x="0" y="20"/>
                    <a:pt x="3" y="20"/>
                    <a:pt x="3" y="19"/>
                  </a:cubicBezTo>
                  <a:cubicBezTo>
                    <a:pt x="4" y="19"/>
                    <a:pt x="1" y="16"/>
                    <a:pt x="5" y="17"/>
                  </a:cubicBezTo>
                  <a:cubicBezTo>
                    <a:pt x="5" y="15"/>
                    <a:pt x="3" y="14"/>
                    <a:pt x="3" y="12"/>
                  </a:cubicBezTo>
                  <a:cubicBezTo>
                    <a:pt x="5" y="14"/>
                    <a:pt x="5" y="13"/>
                    <a:pt x="6" y="11"/>
                  </a:cubicBezTo>
                  <a:cubicBezTo>
                    <a:pt x="6" y="9"/>
                    <a:pt x="8" y="10"/>
                    <a:pt x="8" y="6"/>
                  </a:cubicBezTo>
                  <a:cubicBezTo>
                    <a:pt x="9" y="3"/>
                    <a:pt x="4" y="5"/>
                    <a:pt x="6"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3" name="Freeform 106"/>
            <p:cNvSpPr/>
            <p:nvPr/>
          </p:nvSpPr>
          <p:spPr bwMode="auto">
            <a:xfrm>
              <a:off x="8710773" y="1622703"/>
              <a:ext cx="54727" cy="40449"/>
            </a:xfrm>
            <a:custGeom>
              <a:avLst/>
              <a:gdLst>
                <a:gd name="T0" fmla="*/ 2 w 10"/>
                <a:gd name="T1" fmla="*/ 0 h 7"/>
                <a:gd name="T2" fmla="*/ 18 w 10"/>
                <a:gd name="T3" fmla="*/ 0 h 7"/>
                <a:gd name="T4" fmla="*/ 21 w 10"/>
                <a:gd name="T5" fmla="*/ 12 h 7"/>
                <a:gd name="T6" fmla="*/ 16 w 10"/>
                <a:gd name="T7" fmla="*/ 17 h 7"/>
                <a:gd name="T8" fmla="*/ 0 w 10"/>
                <a:gd name="T9" fmla="*/ 10 h 7"/>
                <a:gd name="T10" fmla="*/ 2 w 10"/>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7">
                  <a:moveTo>
                    <a:pt x="1" y="0"/>
                  </a:moveTo>
                  <a:cubicBezTo>
                    <a:pt x="4" y="0"/>
                    <a:pt x="6" y="0"/>
                    <a:pt x="8" y="0"/>
                  </a:cubicBezTo>
                  <a:cubicBezTo>
                    <a:pt x="8" y="2"/>
                    <a:pt x="10" y="3"/>
                    <a:pt x="9" y="5"/>
                  </a:cubicBezTo>
                  <a:cubicBezTo>
                    <a:pt x="7" y="5"/>
                    <a:pt x="7" y="6"/>
                    <a:pt x="7" y="7"/>
                  </a:cubicBezTo>
                  <a:cubicBezTo>
                    <a:pt x="5" y="6"/>
                    <a:pt x="4" y="3"/>
                    <a:pt x="0" y="4"/>
                  </a:cubicBezTo>
                  <a:cubicBezTo>
                    <a:pt x="1" y="3"/>
                    <a:pt x="1" y="2"/>
                    <a:pt x="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4" name="Freeform 107"/>
            <p:cNvSpPr/>
            <p:nvPr/>
          </p:nvSpPr>
          <p:spPr bwMode="auto">
            <a:xfrm>
              <a:off x="8996302" y="1606046"/>
              <a:ext cx="130868" cy="90418"/>
            </a:xfrm>
            <a:custGeom>
              <a:avLst/>
              <a:gdLst>
                <a:gd name="T0" fmla="*/ 50 w 23"/>
                <a:gd name="T1" fmla="*/ 2 h 16"/>
                <a:gd name="T2" fmla="*/ 53 w 23"/>
                <a:gd name="T3" fmla="*/ 17 h 16"/>
                <a:gd name="T4" fmla="*/ 48 w 23"/>
                <a:gd name="T5" fmla="*/ 21 h 16"/>
                <a:gd name="T6" fmla="*/ 33 w 23"/>
                <a:gd name="T7" fmla="*/ 24 h 16"/>
                <a:gd name="T8" fmla="*/ 10 w 23"/>
                <a:gd name="T9" fmla="*/ 38 h 16"/>
                <a:gd name="T10" fmla="*/ 7 w 23"/>
                <a:gd name="T11" fmla="*/ 26 h 16"/>
                <a:gd name="T12" fmla="*/ 2 w 23"/>
                <a:gd name="T13" fmla="*/ 21 h 16"/>
                <a:gd name="T14" fmla="*/ 2 w 23"/>
                <a:gd name="T15" fmla="*/ 7 h 16"/>
                <a:gd name="T16" fmla="*/ 7 w 23"/>
                <a:gd name="T17" fmla="*/ 2 h 16"/>
                <a:gd name="T18" fmla="*/ 17 w 23"/>
                <a:gd name="T19" fmla="*/ 0 h 16"/>
                <a:gd name="T20" fmla="*/ 38 w 23"/>
                <a:gd name="T21" fmla="*/ 5 h 16"/>
                <a:gd name="T22" fmla="*/ 50 w 23"/>
                <a:gd name="T23" fmla="*/ 2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 h="16">
                  <a:moveTo>
                    <a:pt x="21" y="1"/>
                  </a:moveTo>
                  <a:cubicBezTo>
                    <a:pt x="23" y="1"/>
                    <a:pt x="21" y="5"/>
                    <a:pt x="22" y="7"/>
                  </a:cubicBezTo>
                  <a:cubicBezTo>
                    <a:pt x="20" y="6"/>
                    <a:pt x="20" y="8"/>
                    <a:pt x="20" y="9"/>
                  </a:cubicBezTo>
                  <a:cubicBezTo>
                    <a:pt x="16" y="7"/>
                    <a:pt x="15" y="14"/>
                    <a:pt x="14" y="10"/>
                  </a:cubicBezTo>
                  <a:cubicBezTo>
                    <a:pt x="11" y="13"/>
                    <a:pt x="9" y="16"/>
                    <a:pt x="4" y="16"/>
                  </a:cubicBezTo>
                  <a:cubicBezTo>
                    <a:pt x="3" y="15"/>
                    <a:pt x="3" y="14"/>
                    <a:pt x="3" y="11"/>
                  </a:cubicBezTo>
                  <a:cubicBezTo>
                    <a:pt x="2" y="10"/>
                    <a:pt x="1" y="10"/>
                    <a:pt x="1" y="9"/>
                  </a:cubicBezTo>
                  <a:cubicBezTo>
                    <a:pt x="0" y="7"/>
                    <a:pt x="1" y="5"/>
                    <a:pt x="1" y="3"/>
                  </a:cubicBezTo>
                  <a:cubicBezTo>
                    <a:pt x="3" y="4"/>
                    <a:pt x="3" y="2"/>
                    <a:pt x="3" y="1"/>
                  </a:cubicBezTo>
                  <a:cubicBezTo>
                    <a:pt x="5" y="1"/>
                    <a:pt x="6" y="1"/>
                    <a:pt x="7" y="0"/>
                  </a:cubicBezTo>
                  <a:cubicBezTo>
                    <a:pt x="8" y="2"/>
                    <a:pt x="14" y="0"/>
                    <a:pt x="16" y="2"/>
                  </a:cubicBezTo>
                  <a:cubicBezTo>
                    <a:pt x="18" y="2"/>
                    <a:pt x="21" y="3"/>
                    <a:pt x="21"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5" name="Freeform 108"/>
            <p:cNvSpPr/>
            <p:nvPr/>
          </p:nvSpPr>
          <p:spPr bwMode="auto">
            <a:xfrm>
              <a:off x="933621" y="1961883"/>
              <a:ext cx="285529" cy="140385"/>
            </a:xfrm>
            <a:custGeom>
              <a:avLst/>
              <a:gdLst>
                <a:gd name="T0" fmla="*/ 87 w 51"/>
                <a:gd name="T1" fmla="*/ 0 h 25"/>
                <a:gd name="T2" fmla="*/ 99 w 51"/>
                <a:gd name="T3" fmla="*/ 7 h 25"/>
                <a:gd name="T4" fmla="*/ 106 w 51"/>
                <a:gd name="T5" fmla="*/ 9 h 25"/>
                <a:gd name="T6" fmla="*/ 104 w 51"/>
                <a:gd name="T7" fmla="*/ 14 h 25"/>
                <a:gd name="T8" fmla="*/ 118 w 51"/>
                <a:gd name="T9" fmla="*/ 24 h 25"/>
                <a:gd name="T10" fmla="*/ 108 w 51"/>
                <a:gd name="T11" fmla="*/ 40 h 25"/>
                <a:gd name="T12" fmla="*/ 101 w 51"/>
                <a:gd name="T13" fmla="*/ 42 h 25"/>
                <a:gd name="T14" fmla="*/ 89 w 51"/>
                <a:gd name="T15" fmla="*/ 47 h 25"/>
                <a:gd name="T16" fmla="*/ 82 w 51"/>
                <a:gd name="T17" fmla="*/ 52 h 25"/>
                <a:gd name="T18" fmla="*/ 75 w 51"/>
                <a:gd name="T19" fmla="*/ 54 h 25"/>
                <a:gd name="T20" fmla="*/ 42 w 51"/>
                <a:gd name="T21" fmla="*/ 57 h 25"/>
                <a:gd name="T22" fmla="*/ 40 w 51"/>
                <a:gd name="T23" fmla="*/ 54 h 25"/>
                <a:gd name="T24" fmla="*/ 28 w 51"/>
                <a:gd name="T25" fmla="*/ 47 h 25"/>
                <a:gd name="T26" fmla="*/ 24 w 51"/>
                <a:gd name="T27" fmla="*/ 45 h 25"/>
                <a:gd name="T28" fmla="*/ 28 w 51"/>
                <a:gd name="T29" fmla="*/ 42 h 25"/>
                <a:gd name="T30" fmla="*/ 21 w 51"/>
                <a:gd name="T31" fmla="*/ 38 h 25"/>
                <a:gd name="T32" fmla="*/ 21 w 51"/>
                <a:gd name="T33" fmla="*/ 21 h 25"/>
                <a:gd name="T34" fmla="*/ 5 w 51"/>
                <a:gd name="T35" fmla="*/ 24 h 25"/>
                <a:gd name="T36" fmla="*/ 9 w 51"/>
                <a:gd name="T37" fmla="*/ 12 h 25"/>
                <a:gd name="T38" fmla="*/ 31 w 51"/>
                <a:gd name="T39" fmla="*/ 12 h 25"/>
                <a:gd name="T40" fmla="*/ 35 w 51"/>
                <a:gd name="T41" fmla="*/ 24 h 25"/>
                <a:gd name="T42" fmla="*/ 42 w 51"/>
                <a:gd name="T43" fmla="*/ 12 h 25"/>
                <a:gd name="T44" fmla="*/ 59 w 51"/>
                <a:gd name="T45" fmla="*/ 19 h 25"/>
                <a:gd name="T46" fmla="*/ 64 w 51"/>
                <a:gd name="T47" fmla="*/ 12 h 25"/>
                <a:gd name="T48" fmla="*/ 82 w 51"/>
                <a:gd name="T49" fmla="*/ 9 h 25"/>
                <a:gd name="T50" fmla="*/ 87 w 51"/>
                <a:gd name="T51" fmla="*/ 0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25">
                  <a:moveTo>
                    <a:pt x="37" y="0"/>
                  </a:moveTo>
                  <a:cubicBezTo>
                    <a:pt x="38" y="1"/>
                    <a:pt x="40" y="2"/>
                    <a:pt x="42" y="3"/>
                  </a:cubicBezTo>
                  <a:cubicBezTo>
                    <a:pt x="42" y="3"/>
                    <a:pt x="45" y="4"/>
                    <a:pt x="45" y="4"/>
                  </a:cubicBezTo>
                  <a:cubicBezTo>
                    <a:pt x="45" y="4"/>
                    <a:pt x="44" y="6"/>
                    <a:pt x="44" y="6"/>
                  </a:cubicBezTo>
                  <a:cubicBezTo>
                    <a:pt x="44" y="8"/>
                    <a:pt x="47" y="11"/>
                    <a:pt x="50" y="10"/>
                  </a:cubicBezTo>
                  <a:cubicBezTo>
                    <a:pt x="51" y="13"/>
                    <a:pt x="49" y="15"/>
                    <a:pt x="46" y="17"/>
                  </a:cubicBezTo>
                  <a:cubicBezTo>
                    <a:pt x="45" y="18"/>
                    <a:pt x="44" y="18"/>
                    <a:pt x="43" y="18"/>
                  </a:cubicBezTo>
                  <a:cubicBezTo>
                    <a:pt x="41" y="19"/>
                    <a:pt x="41" y="20"/>
                    <a:pt x="38" y="20"/>
                  </a:cubicBezTo>
                  <a:cubicBezTo>
                    <a:pt x="38" y="20"/>
                    <a:pt x="35" y="22"/>
                    <a:pt x="35" y="22"/>
                  </a:cubicBezTo>
                  <a:cubicBezTo>
                    <a:pt x="34" y="23"/>
                    <a:pt x="34" y="22"/>
                    <a:pt x="32" y="23"/>
                  </a:cubicBezTo>
                  <a:cubicBezTo>
                    <a:pt x="31" y="23"/>
                    <a:pt x="22" y="25"/>
                    <a:pt x="18" y="24"/>
                  </a:cubicBezTo>
                  <a:cubicBezTo>
                    <a:pt x="18" y="24"/>
                    <a:pt x="18" y="23"/>
                    <a:pt x="17" y="23"/>
                  </a:cubicBezTo>
                  <a:cubicBezTo>
                    <a:pt x="15" y="23"/>
                    <a:pt x="14" y="21"/>
                    <a:pt x="12" y="20"/>
                  </a:cubicBezTo>
                  <a:cubicBezTo>
                    <a:pt x="11" y="20"/>
                    <a:pt x="11" y="19"/>
                    <a:pt x="10" y="19"/>
                  </a:cubicBezTo>
                  <a:cubicBezTo>
                    <a:pt x="10" y="18"/>
                    <a:pt x="11" y="18"/>
                    <a:pt x="12" y="18"/>
                  </a:cubicBezTo>
                  <a:cubicBezTo>
                    <a:pt x="12" y="17"/>
                    <a:pt x="9" y="17"/>
                    <a:pt x="9" y="16"/>
                  </a:cubicBezTo>
                  <a:cubicBezTo>
                    <a:pt x="8" y="14"/>
                    <a:pt x="9" y="12"/>
                    <a:pt x="9" y="9"/>
                  </a:cubicBezTo>
                  <a:cubicBezTo>
                    <a:pt x="4" y="7"/>
                    <a:pt x="4" y="13"/>
                    <a:pt x="2" y="10"/>
                  </a:cubicBezTo>
                  <a:cubicBezTo>
                    <a:pt x="0" y="6"/>
                    <a:pt x="5" y="9"/>
                    <a:pt x="4" y="5"/>
                  </a:cubicBezTo>
                  <a:cubicBezTo>
                    <a:pt x="9" y="6"/>
                    <a:pt x="8" y="5"/>
                    <a:pt x="13" y="5"/>
                  </a:cubicBezTo>
                  <a:cubicBezTo>
                    <a:pt x="14" y="8"/>
                    <a:pt x="17" y="7"/>
                    <a:pt x="15" y="10"/>
                  </a:cubicBezTo>
                  <a:cubicBezTo>
                    <a:pt x="18" y="10"/>
                    <a:pt x="18" y="8"/>
                    <a:pt x="18" y="5"/>
                  </a:cubicBezTo>
                  <a:cubicBezTo>
                    <a:pt x="19" y="7"/>
                    <a:pt x="29" y="2"/>
                    <a:pt x="25" y="8"/>
                  </a:cubicBezTo>
                  <a:cubicBezTo>
                    <a:pt x="28" y="9"/>
                    <a:pt x="27" y="6"/>
                    <a:pt x="27" y="5"/>
                  </a:cubicBezTo>
                  <a:cubicBezTo>
                    <a:pt x="29" y="4"/>
                    <a:pt x="32" y="5"/>
                    <a:pt x="35" y="4"/>
                  </a:cubicBezTo>
                  <a:cubicBezTo>
                    <a:pt x="36" y="3"/>
                    <a:pt x="37" y="2"/>
                    <a:pt x="37"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6" name="Freeform 109"/>
            <p:cNvSpPr/>
            <p:nvPr/>
          </p:nvSpPr>
          <p:spPr bwMode="auto">
            <a:xfrm>
              <a:off x="9227104" y="1998650"/>
              <a:ext cx="168939" cy="123729"/>
            </a:xfrm>
            <a:custGeom>
              <a:avLst/>
              <a:gdLst>
                <a:gd name="T0" fmla="*/ 19 w 30"/>
                <a:gd name="T1" fmla="*/ 0 h 22"/>
                <a:gd name="T2" fmla="*/ 36 w 30"/>
                <a:gd name="T3" fmla="*/ 17 h 22"/>
                <a:gd name="T4" fmla="*/ 40 w 30"/>
                <a:gd name="T5" fmla="*/ 14 h 22"/>
                <a:gd name="T6" fmla="*/ 50 w 30"/>
                <a:gd name="T7" fmla="*/ 24 h 22"/>
                <a:gd name="T8" fmla="*/ 62 w 30"/>
                <a:gd name="T9" fmla="*/ 38 h 22"/>
                <a:gd name="T10" fmla="*/ 71 w 30"/>
                <a:gd name="T11" fmla="*/ 40 h 22"/>
                <a:gd name="T12" fmla="*/ 36 w 30"/>
                <a:gd name="T13" fmla="*/ 43 h 22"/>
                <a:gd name="T14" fmla="*/ 21 w 30"/>
                <a:gd name="T15" fmla="*/ 52 h 22"/>
                <a:gd name="T16" fmla="*/ 0 w 30"/>
                <a:gd name="T17" fmla="*/ 43 h 22"/>
                <a:gd name="T18" fmla="*/ 5 w 30"/>
                <a:gd name="T19" fmla="*/ 40 h 22"/>
                <a:gd name="T20" fmla="*/ 7 w 30"/>
                <a:gd name="T21" fmla="*/ 33 h 22"/>
                <a:gd name="T22" fmla="*/ 7 w 30"/>
                <a:gd name="T23" fmla="*/ 9 h 22"/>
                <a:gd name="T24" fmla="*/ 19 w 30"/>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22">
                  <a:moveTo>
                    <a:pt x="8" y="0"/>
                  </a:moveTo>
                  <a:cubicBezTo>
                    <a:pt x="10" y="3"/>
                    <a:pt x="16" y="2"/>
                    <a:pt x="15" y="7"/>
                  </a:cubicBezTo>
                  <a:cubicBezTo>
                    <a:pt x="16" y="8"/>
                    <a:pt x="18" y="6"/>
                    <a:pt x="17" y="6"/>
                  </a:cubicBezTo>
                  <a:cubicBezTo>
                    <a:pt x="19" y="7"/>
                    <a:pt x="18" y="10"/>
                    <a:pt x="21" y="10"/>
                  </a:cubicBezTo>
                  <a:cubicBezTo>
                    <a:pt x="23" y="10"/>
                    <a:pt x="24" y="14"/>
                    <a:pt x="26" y="16"/>
                  </a:cubicBezTo>
                  <a:cubicBezTo>
                    <a:pt x="29" y="15"/>
                    <a:pt x="28" y="15"/>
                    <a:pt x="30" y="17"/>
                  </a:cubicBezTo>
                  <a:cubicBezTo>
                    <a:pt x="28" y="20"/>
                    <a:pt x="20" y="17"/>
                    <a:pt x="15" y="18"/>
                  </a:cubicBezTo>
                  <a:cubicBezTo>
                    <a:pt x="13" y="19"/>
                    <a:pt x="10" y="19"/>
                    <a:pt x="9" y="22"/>
                  </a:cubicBezTo>
                  <a:cubicBezTo>
                    <a:pt x="6" y="20"/>
                    <a:pt x="5" y="17"/>
                    <a:pt x="0" y="18"/>
                  </a:cubicBezTo>
                  <a:cubicBezTo>
                    <a:pt x="0" y="17"/>
                    <a:pt x="1" y="17"/>
                    <a:pt x="2" y="17"/>
                  </a:cubicBezTo>
                  <a:cubicBezTo>
                    <a:pt x="1" y="15"/>
                    <a:pt x="1" y="14"/>
                    <a:pt x="3" y="14"/>
                  </a:cubicBezTo>
                  <a:cubicBezTo>
                    <a:pt x="1" y="10"/>
                    <a:pt x="4" y="9"/>
                    <a:pt x="3" y="4"/>
                  </a:cubicBezTo>
                  <a:cubicBezTo>
                    <a:pt x="6" y="3"/>
                    <a:pt x="8" y="3"/>
                    <a:pt x="8"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7" name="Freeform 110"/>
            <p:cNvSpPr/>
            <p:nvPr/>
          </p:nvSpPr>
          <p:spPr bwMode="auto">
            <a:xfrm>
              <a:off x="4160101" y="3946312"/>
              <a:ext cx="280770" cy="302184"/>
            </a:xfrm>
            <a:custGeom>
              <a:avLst/>
              <a:gdLst>
                <a:gd name="T0" fmla="*/ 9 w 50"/>
                <a:gd name="T1" fmla="*/ 19 h 54"/>
                <a:gd name="T2" fmla="*/ 5 w 50"/>
                <a:gd name="T3" fmla="*/ 16 h 54"/>
                <a:gd name="T4" fmla="*/ 0 w 50"/>
                <a:gd name="T5" fmla="*/ 7 h 54"/>
                <a:gd name="T6" fmla="*/ 21 w 50"/>
                <a:gd name="T7" fmla="*/ 5 h 54"/>
                <a:gd name="T8" fmla="*/ 33 w 50"/>
                <a:gd name="T9" fmla="*/ 9 h 54"/>
                <a:gd name="T10" fmla="*/ 33 w 50"/>
                <a:gd name="T11" fmla="*/ 16 h 54"/>
                <a:gd name="T12" fmla="*/ 38 w 50"/>
                <a:gd name="T13" fmla="*/ 21 h 54"/>
                <a:gd name="T14" fmla="*/ 50 w 50"/>
                <a:gd name="T15" fmla="*/ 26 h 54"/>
                <a:gd name="T16" fmla="*/ 68 w 50"/>
                <a:gd name="T17" fmla="*/ 42 h 54"/>
                <a:gd name="T18" fmla="*/ 76 w 50"/>
                <a:gd name="T19" fmla="*/ 52 h 54"/>
                <a:gd name="T20" fmla="*/ 83 w 50"/>
                <a:gd name="T21" fmla="*/ 54 h 54"/>
                <a:gd name="T22" fmla="*/ 87 w 50"/>
                <a:gd name="T23" fmla="*/ 59 h 54"/>
                <a:gd name="T24" fmla="*/ 87 w 50"/>
                <a:gd name="T25" fmla="*/ 66 h 54"/>
                <a:gd name="T26" fmla="*/ 94 w 50"/>
                <a:gd name="T27" fmla="*/ 71 h 54"/>
                <a:gd name="T28" fmla="*/ 101 w 50"/>
                <a:gd name="T29" fmla="*/ 80 h 54"/>
                <a:gd name="T30" fmla="*/ 109 w 50"/>
                <a:gd name="T31" fmla="*/ 85 h 54"/>
                <a:gd name="T32" fmla="*/ 113 w 50"/>
                <a:gd name="T33" fmla="*/ 99 h 54"/>
                <a:gd name="T34" fmla="*/ 116 w 50"/>
                <a:gd name="T35" fmla="*/ 111 h 54"/>
                <a:gd name="T36" fmla="*/ 118 w 50"/>
                <a:gd name="T37" fmla="*/ 118 h 54"/>
                <a:gd name="T38" fmla="*/ 104 w 50"/>
                <a:gd name="T39" fmla="*/ 120 h 54"/>
                <a:gd name="T40" fmla="*/ 94 w 50"/>
                <a:gd name="T41" fmla="*/ 120 h 54"/>
                <a:gd name="T42" fmla="*/ 94 w 50"/>
                <a:gd name="T43" fmla="*/ 115 h 54"/>
                <a:gd name="T44" fmla="*/ 87 w 50"/>
                <a:gd name="T45" fmla="*/ 115 h 54"/>
                <a:gd name="T46" fmla="*/ 76 w 50"/>
                <a:gd name="T47" fmla="*/ 103 h 54"/>
                <a:gd name="T48" fmla="*/ 78 w 50"/>
                <a:gd name="T49" fmla="*/ 99 h 54"/>
                <a:gd name="T50" fmla="*/ 76 w 50"/>
                <a:gd name="T51" fmla="*/ 99 h 54"/>
                <a:gd name="T52" fmla="*/ 71 w 50"/>
                <a:gd name="T53" fmla="*/ 94 h 54"/>
                <a:gd name="T54" fmla="*/ 66 w 50"/>
                <a:gd name="T55" fmla="*/ 94 h 54"/>
                <a:gd name="T56" fmla="*/ 54 w 50"/>
                <a:gd name="T57" fmla="*/ 82 h 54"/>
                <a:gd name="T58" fmla="*/ 50 w 50"/>
                <a:gd name="T59" fmla="*/ 64 h 54"/>
                <a:gd name="T60" fmla="*/ 47 w 50"/>
                <a:gd name="T61" fmla="*/ 68 h 54"/>
                <a:gd name="T62" fmla="*/ 40 w 50"/>
                <a:gd name="T63" fmla="*/ 54 h 54"/>
                <a:gd name="T64" fmla="*/ 35 w 50"/>
                <a:gd name="T65" fmla="*/ 49 h 54"/>
                <a:gd name="T66" fmla="*/ 31 w 50"/>
                <a:gd name="T67" fmla="*/ 45 h 54"/>
                <a:gd name="T68" fmla="*/ 28 w 50"/>
                <a:gd name="T69" fmla="*/ 35 h 54"/>
                <a:gd name="T70" fmla="*/ 19 w 50"/>
                <a:gd name="T71" fmla="*/ 28 h 54"/>
                <a:gd name="T72" fmla="*/ 14 w 50"/>
                <a:gd name="T73" fmla="*/ 24 h 54"/>
                <a:gd name="T74" fmla="*/ 9 w 50"/>
                <a:gd name="T75" fmla="*/ 19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54">
                  <a:moveTo>
                    <a:pt x="4" y="8"/>
                  </a:moveTo>
                  <a:cubicBezTo>
                    <a:pt x="5" y="6"/>
                    <a:pt x="3" y="7"/>
                    <a:pt x="2" y="7"/>
                  </a:cubicBezTo>
                  <a:cubicBezTo>
                    <a:pt x="1" y="6"/>
                    <a:pt x="2" y="3"/>
                    <a:pt x="0" y="3"/>
                  </a:cubicBezTo>
                  <a:cubicBezTo>
                    <a:pt x="3" y="0"/>
                    <a:pt x="5" y="4"/>
                    <a:pt x="9" y="2"/>
                  </a:cubicBezTo>
                  <a:cubicBezTo>
                    <a:pt x="9" y="5"/>
                    <a:pt x="12" y="3"/>
                    <a:pt x="14" y="4"/>
                  </a:cubicBezTo>
                  <a:cubicBezTo>
                    <a:pt x="14" y="4"/>
                    <a:pt x="13" y="6"/>
                    <a:pt x="14" y="7"/>
                  </a:cubicBezTo>
                  <a:cubicBezTo>
                    <a:pt x="15" y="7"/>
                    <a:pt x="17" y="7"/>
                    <a:pt x="16" y="9"/>
                  </a:cubicBezTo>
                  <a:cubicBezTo>
                    <a:pt x="19" y="8"/>
                    <a:pt x="18" y="11"/>
                    <a:pt x="21" y="11"/>
                  </a:cubicBezTo>
                  <a:cubicBezTo>
                    <a:pt x="23" y="11"/>
                    <a:pt x="26" y="18"/>
                    <a:pt x="29" y="18"/>
                  </a:cubicBezTo>
                  <a:cubicBezTo>
                    <a:pt x="32" y="18"/>
                    <a:pt x="30" y="21"/>
                    <a:pt x="32" y="22"/>
                  </a:cubicBezTo>
                  <a:cubicBezTo>
                    <a:pt x="32" y="23"/>
                    <a:pt x="34" y="22"/>
                    <a:pt x="35" y="23"/>
                  </a:cubicBezTo>
                  <a:cubicBezTo>
                    <a:pt x="36" y="23"/>
                    <a:pt x="37" y="25"/>
                    <a:pt x="37" y="25"/>
                  </a:cubicBezTo>
                  <a:cubicBezTo>
                    <a:pt x="38" y="26"/>
                    <a:pt x="37" y="27"/>
                    <a:pt x="37" y="28"/>
                  </a:cubicBezTo>
                  <a:cubicBezTo>
                    <a:pt x="38" y="29"/>
                    <a:pt x="39" y="29"/>
                    <a:pt x="40" y="30"/>
                  </a:cubicBezTo>
                  <a:cubicBezTo>
                    <a:pt x="41" y="31"/>
                    <a:pt x="41" y="34"/>
                    <a:pt x="43" y="34"/>
                  </a:cubicBezTo>
                  <a:cubicBezTo>
                    <a:pt x="44" y="34"/>
                    <a:pt x="45" y="36"/>
                    <a:pt x="46" y="36"/>
                  </a:cubicBezTo>
                  <a:cubicBezTo>
                    <a:pt x="47" y="37"/>
                    <a:pt x="46" y="42"/>
                    <a:pt x="48" y="42"/>
                  </a:cubicBezTo>
                  <a:cubicBezTo>
                    <a:pt x="49" y="42"/>
                    <a:pt x="49" y="45"/>
                    <a:pt x="49" y="47"/>
                  </a:cubicBezTo>
                  <a:cubicBezTo>
                    <a:pt x="49" y="49"/>
                    <a:pt x="47" y="50"/>
                    <a:pt x="50" y="50"/>
                  </a:cubicBezTo>
                  <a:cubicBezTo>
                    <a:pt x="50" y="54"/>
                    <a:pt x="47" y="52"/>
                    <a:pt x="44" y="51"/>
                  </a:cubicBezTo>
                  <a:cubicBezTo>
                    <a:pt x="43" y="51"/>
                    <a:pt x="41" y="52"/>
                    <a:pt x="40" y="51"/>
                  </a:cubicBezTo>
                  <a:cubicBezTo>
                    <a:pt x="39" y="51"/>
                    <a:pt x="40" y="49"/>
                    <a:pt x="40" y="49"/>
                  </a:cubicBezTo>
                  <a:cubicBezTo>
                    <a:pt x="39" y="49"/>
                    <a:pt x="38" y="49"/>
                    <a:pt x="37" y="49"/>
                  </a:cubicBezTo>
                  <a:cubicBezTo>
                    <a:pt x="36" y="48"/>
                    <a:pt x="34" y="44"/>
                    <a:pt x="32" y="44"/>
                  </a:cubicBezTo>
                  <a:cubicBezTo>
                    <a:pt x="32" y="43"/>
                    <a:pt x="33" y="43"/>
                    <a:pt x="33" y="42"/>
                  </a:cubicBezTo>
                  <a:cubicBezTo>
                    <a:pt x="32" y="41"/>
                    <a:pt x="32" y="41"/>
                    <a:pt x="32" y="42"/>
                  </a:cubicBezTo>
                  <a:cubicBezTo>
                    <a:pt x="30" y="42"/>
                    <a:pt x="31" y="40"/>
                    <a:pt x="30" y="40"/>
                  </a:cubicBezTo>
                  <a:cubicBezTo>
                    <a:pt x="30" y="39"/>
                    <a:pt x="28" y="40"/>
                    <a:pt x="28" y="40"/>
                  </a:cubicBezTo>
                  <a:cubicBezTo>
                    <a:pt x="26" y="38"/>
                    <a:pt x="26" y="35"/>
                    <a:pt x="23" y="35"/>
                  </a:cubicBezTo>
                  <a:cubicBezTo>
                    <a:pt x="25" y="30"/>
                    <a:pt x="21" y="30"/>
                    <a:pt x="21" y="27"/>
                  </a:cubicBezTo>
                  <a:cubicBezTo>
                    <a:pt x="20" y="27"/>
                    <a:pt x="20" y="28"/>
                    <a:pt x="20" y="29"/>
                  </a:cubicBezTo>
                  <a:cubicBezTo>
                    <a:pt x="18" y="28"/>
                    <a:pt x="19" y="25"/>
                    <a:pt x="17" y="23"/>
                  </a:cubicBezTo>
                  <a:cubicBezTo>
                    <a:pt x="17" y="22"/>
                    <a:pt x="16" y="21"/>
                    <a:pt x="15" y="21"/>
                  </a:cubicBezTo>
                  <a:cubicBezTo>
                    <a:pt x="14" y="20"/>
                    <a:pt x="14" y="19"/>
                    <a:pt x="13" y="19"/>
                  </a:cubicBezTo>
                  <a:cubicBezTo>
                    <a:pt x="13" y="17"/>
                    <a:pt x="12" y="16"/>
                    <a:pt x="12" y="15"/>
                  </a:cubicBezTo>
                  <a:cubicBezTo>
                    <a:pt x="11" y="13"/>
                    <a:pt x="9" y="13"/>
                    <a:pt x="8" y="12"/>
                  </a:cubicBezTo>
                  <a:cubicBezTo>
                    <a:pt x="8" y="12"/>
                    <a:pt x="6" y="10"/>
                    <a:pt x="6" y="10"/>
                  </a:cubicBezTo>
                  <a:cubicBezTo>
                    <a:pt x="5" y="8"/>
                    <a:pt x="9" y="6"/>
                    <a:pt x="4" y="8"/>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8" name="Freeform 111"/>
            <p:cNvSpPr/>
            <p:nvPr/>
          </p:nvSpPr>
          <p:spPr bwMode="auto">
            <a:xfrm>
              <a:off x="2753871" y="4417436"/>
              <a:ext cx="202251" cy="371188"/>
            </a:xfrm>
            <a:custGeom>
              <a:avLst/>
              <a:gdLst>
                <a:gd name="T0" fmla="*/ 64 w 36"/>
                <a:gd name="T1" fmla="*/ 0 h 66"/>
                <a:gd name="T2" fmla="*/ 76 w 36"/>
                <a:gd name="T3" fmla="*/ 2 h 66"/>
                <a:gd name="T4" fmla="*/ 71 w 36"/>
                <a:gd name="T5" fmla="*/ 54 h 66"/>
                <a:gd name="T6" fmla="*/ 64 w 36"/>
                <a:gd name="T7" fmla="*/ 87 h 66"/>
                <a:gd name="T8" fmla="*/ 57 w 36"/>
                <a:gd name="T9" fmla="*/ 102 h 66"/>
                <a:gd name="T10" fmla="*/ 52 w 36"/>
                <a:gd name="T11" fmla="*/ 118 h 66"/>
                <a:gd name="T12" fmla="*/ 52 w 36"/>
                <a:gd name="T13" fmla="*/ 123 h 66"/>
                <a:gd name="T14" fmla="*/ 47 w 36"/>
                <a:gd name="T15" fmla="*/ 125 h 66"/>
                <a:gd name="T16" fmla="*/ 45 w 36"/>
                <a:gd name="T17" fmla="*/ 142 h 66"/>
                <a:gd name="T18" fmla="*/ 43 w 36"/>
                <a:gd name="T19" fmla="*/ 144 h 66"/>
                <a:gd name="T20" fmla="*/ 40 w 36"/>
                <a:gd name="T21" fmla="*/ 154 h 66"/>
                <a:gd name="T22" fmla="*/ 12 w 36"/>
                <a:gd name="T23" fmla="*/ 156 h 66"/>
                <a:gd name="T24" fmla="*/ 9 w 36"/>
                <a:gd name="T25" fmla="*/ 142 h 66"/>
                <a:gd name="T26" fmla="*/ 7 w 36"/>
                <a:gd name="T27" fmla="*/ 137 h 66"/>
                <a:gd name="T28" fmla="*/ 0 w 36"/>
                <a:gd name="T29" fmla="*/ 135 h 66"/>
                <a:gd name="T30" fmla="*/ 0 w 36"/>
                <a:gd name="T31" fmla="*/ 123 h 66"/>
                <a:gd name="T32" fmla="*/ 2 w 36"/>
                <a:gd name="T33" fmla="*/ 121 h 66"/>
                <a:gd name="T34" fmla="*/ 0 w 36"/>
                <a:gd name="T35" fmla="*/ 118 h 66"/>
                <a:gd name="T36" fmla="*/ 7 w 36"/>
                <a:gd name="T37" fmla="*/ 106 h 66"/>
                <a:gd name="T38" fmla="*/ 7 w 36"/>
                <a:gd name="T39" fmla="*/ 102 h 66"/>
                <a:gd name="T40" fmla="*/ 12 w 36"/>
                <a:gd name="T41" fmla="*/ 97 h 66"/>
                <a:gd name="T42" fmla="*/ 17 w 36"/>
                <a:gd name="T43" fmla="*/ 85 h 66"/>
                <a:gd name="T44" fmla="*/ 12 w 36"/>
                <a:gd name="T45" fmla="*/ 76 h 66"/>
                <a:gd name="T46" fmla="*/ 12 w 36"/>
                <a:gd name="T47" fmla="*/ 59 h 66"/>
                <a:gd name="T48" fmla="*/ 17 w 36"/>
                <a:gd name="T49" fmla="*/ 54 h 66"/>
                <a:gd name="T50" fmla="*/ 26 w 36"/>
                <a:gd name="T51" fmla="*/ 47 h 66"/>
                <a:gd name="T52" fmla="*/ 40 w 36"/>
                <a:gd name="T53" fmla="*/ 38 h 66"/>
                <a:gd name="T54" fmla="*/ 47 w 36"/>
                <a:gd name="T55" fmla="*/ 40 h 66"/>
                <a:gd name="T56" fmla="*/ 50 w 36"/>
                <a:gd name="T57" fmla="*/ 24 h 66"/>
                <a:gd name="T58" fmla="*/ 59 w 36"/>
                <a:gd name="T59" fmla="*/ 19 h 66"/>
                <a:gd name="T60" fmla="*/ 64 w 36"/>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 h="66">
                  <a:moveTo>
                    <a:pt x="27" y="0"/>
                  </a:moveTo>
                  <a:cubicBezTo>
                    <a:pt x="28" y="1"/>
                    <a:pt x="30" y="2"/>
                    <a:pt x="32" y="1"/>
                  </a:cubicBezTo>
                  <a:cubicBezTo>
                    <a:pt x="30" y="7"/>
                    <a:pt x="36" y="18"/>
                    <a:pt x="30" y="23"/>
                  </a:cubicBezTo>
                  <a:cubicBezTo>
                    <a:pt x="30" y="28"/>
                    <a:pt x="29" y="32"/>
                    <a:pt x="27" y="37"/>
                  </a:cubicBezTo>
                  <a:cubicBezTo>
                    <a:pt x="27" y="39"/>
                    <a:pt x="26" y="42"/>
                    <a:pt x="24" y="43"/>
                  </a:cubicBezTo>
                  <a:cubicBezTo>
                    <a:pt x="25" y="46"/>
                    <a:pt x="23" y="48"/>
                    <a:pt x="22" y="50"/>
                  </a:cubicBezTo>
                  <a:cubicBezTo>
                    <a:pt x="22" y="50"/>
                    <a:pt x="23" y="52"/>
                    <a:pt x="22" y="52"/>
                  </a:cubicBezTo>
                  <a:cubicBezTo>
                    <a:pt x="22" y="52"/>
                    <a:pt x="20" y="53"/>
                    <a:pt x="20" y="53"/>
                  </a:cubicBezTo>
                  <a:cubicBezTo>
                    <a:pt x="19" y="55"/>
                    <a:pt x="20" y="58"/>
                    <a:pt x="19" y="60"/>
                  </a:cubicBezTo>
                  <a:cubicBezTo>
                    <a:pt x="19" y="61"/>
                    <a:pt x="18" y="60"/>
                    <a:pt x="18" y="61"/>
                  </a:cubicBezTo>
                  <a:cubicBezTo>
                    <a:pt x="18" y="62"/>
                    <a:pt x="16" y="63"/>
                    <a:pt x="17" y="65"/>
                  </a:cubicBezTo>
                  <a:cubicBezTo>
                    <a:pt x="14" y="66"/>
                    <a:pt x="9" y="66"/>
                    <a:pt x="5" y="66"/>
                  </a:cubicBezTo>
                  <a:cubicBezTo>
                    <a:pt x="5" y="63"/>
                    <a:pt x="3" y="64"/>
                    <a:pt x="4" y="60"/>
                  </a:cubicBezTo>
                  <a:cubicBezTo>
                    <a:pt x="3" y="60"/>
                    <a:pt x="3" y="59"/>
                    <a:pt x="3" y="58"/>
                  </a:cubicBezTo>
                  <a:cubicBezTo>
                    <a:pt x="1" y="58"/>
                    <a:pt x="0" y="58"/>
                    <a:pt x="0" y="57"/>
                  </a:cubicBezTo>
                  <a:cubicBezTo>
                    <a:pt x="0" y="55"/>
                    <a:pt x="0" y="54"/>
                    <a:pt x="0" y="52"/>
                  </a:cubicBezTo>
                  <a:cubicBezTo>
                    <a:pt x="0" y="51"/>
                    <a:pt x="1" y="51"/>
                    <a:pt x="1" y="51"/>
                  </a:cubicBezTo>
                  <a:cubicBezTo>
                    <a:pt x="2" y="50"/>
                    <a:pt x="0" y="50"/>
                    <a:pt x="0" y="50"/>
                  </a:cubicBezTo>
                  <a:cubicBezTo>
                    <a:pt x="1" y="48"/>
                    <a:pt x="2" y="46"/>
                    <a:pt x="3" y="45"/>
                  </a:cubicBezTo>
                  <a:cubicBezTo>
                    <a:pt x="3" y="45"/>
                    <a:pt x="2" y="43"/>
                    <a:pt x="3" y="43"/>
                  </a:cubicBezTo>
                  <a:cubicBezTo>
                    <a:pt x="3" y="43"/>
                    <a:pt x="5" y="42"/>
                    <a:pt x="5" y="41"/>
                  </a:cubicBezTo>
                  <a:cubicBezTo>
                    <a:pt x="5" y="39"/>
                    <a:pt x="3" y="32"/>
                    <a:pt x="7" y="36"/>
                  </a:cubicBezTo>
                  <a:cubicBezTo>
                    <a:pt x="8" y="33"/>
                    <a:pt x="5" y="34"/>
                    <a:pt x="5" y="32"/>
                  </a:cubicBezTo>
                  <a:cubicBezTo>
                    <a:pt x="5" y="30"/>
                    <a:pt x="5" y="27"/>
                    <a:pt x="5" y="25"/>
                  </a:cubicBezTo>
                  <a:cubicBezTo>
                    <a:pt x="7" y="25"/>
                    <a:pt x="7" y="24"/>
                    <a:pt x="7" y="23"/>
                  </a:cubicBezTo>
                  <a:cubicBezTo>
                    <a:pt x="10" y="23"/>
                    <a:pt x="10" y="21"/>
                    <a:pt x="11" y="20"/>
                  </a:cubicBezTo>
                  <a:cubicBezTo>
                    <a:pt x="12" y="19"/>
                    <a:pt x="17" y="20"/>
                    <a:pt x="17" y="16"/>
                  </a:cubicBezTo>
                  <a:cubicBezTo>
                    <a:pt x="19" y="15"/>
                    <a:pt x="19" y="17"/>
                    <a:pt x="20" y="17"/>
                  </a:cubicBezTo>
                  <a:cubicBezTo>
                    <a:pt x="19" y="13"/>
                    <a:pt x="21" y="12"/>
                    <a:pt x="21" y="10"/>
                  </a:cubicBezTo>
                  <a:cubicBezTo>
                    <a:pt x="25" y="12"/>
                    <a:pt x="24" y="2"/>
                    <a:pt x="25" y="8"/>
                  </a:cubicBezTo>
                  <a:cubicBezTo>
                    <a:pt x="29" y="7"/>
                    <a:pt x="25" y="2"/>
                    <a:pt x="27"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9" name="Freeform 112"/>
            <p:cNvSpPr/>
            <p:nvPr/>
          </p:nvSpPr>
          <p:spPr bwMode="auto">
            <a:xfrm>
              <a:off x="4638363" y="4400779"/>
              <a:ext cx="1089770" cy="799482"/>
            </a:xfrm>
            <a:custGeom>
              <a:avLst/>
              <a:gdLst>
                <a:gd name="T0" fmla="*/ 267 w 194"/>
                <a:gd name="T1" fmla="*/ 26 h 142"/>
                <a:gd name="T2" fmla="*/ 255 w 194"/>
                <a:gd name="T3" fmla="*/ 33 h 142"/>
                <a:gd name="T4" fmla="*/ 269 w 194"/>
                <a:gd name="T5" fmla="*/ 50 h 142"/>
                <a:gd name="T6" fmla="*/ 307 w 194"/>
                <a:gd name="T7" fmla="*/ 71 h 142"/>
                <a:gd name="T8" fmla="*/ 319 w 194"/>
                <a:gd name="T9" fmla="*/ 54 h 142"/>
                <a:gd name="T10" fmla="*/ 321 w 194"/>
                <a:gd name="T11" fmla="*/ 45 h 142"/>
                <a:gd name="T12" fmla="*/ 323 w 194"/>
                <a:gd name="T13" fmla="*/ 19 h 142"/>
                <a:gd name="T14" fmla="*/ 333 w 194"/>
                <a:gd name="T15" fmla="*/ 5 h 142"/>
                <a:gd name="T16" fmla="*/ 340 w 194"/>
                <a:gd name="T17" fmla="*/ 17 h 142"/>
                <a:gd name="T18" fmla="*/ 354 w 194"/>
                <a:gd name="T19" fmla="*/ 45 h 142"/>
                <a:gd name="T20" fmla="*/ 368 w 194"/>
                <a:gd name="T21" fmla="*/ 64 h 142"/>
                <a:gd name="T22" fmla="*/ 382 w 194"/>
                <a:gd name="T23" fmla="*/ 83 h 142"/>
                <a:gd name="T24" fmla="*/ 392 w 194"/>
                <a:gd name="T25" fmla="*/ 104 h 142"/>
                <a:gd name="T26" fmla="*/ 399 w 194"/>
                <a:gd name="T27" fmla="*/ 111 h 142"/>
                <a:gd name="T28" fmla="*/ 416 w 194"/>
                <a:gd name="T29" fmla="*/ 123 h 142"/>
                <a:gd name="T30" fmla="*/ 430 w 194"/>
                <a:gd name="T31" fmla="*/ 149 h 142"/>
                <a:gd name="T32" fmla="*/ 434 w 194"/>
                <a:gd name="T33" fmla="*/ 156 h 142"/>
                <a:gd name="T34" fmla="*/ 451 w 194"/>
                <a:gd name="T35" fmla="*/ 166 h 142"/>
                <a:gd name="T36" fmla="*/ 458 w 194"/>
                <a:gd name="T37" fmla="*/ 213 h 142"/>
                <a:gd name="T38" fmla="*/ 449 w 194"/>
                <a:gd name="T39" fmla="*/ 237 h 142"/>
                <a:gd name="T40" fmla="*/ 449 w 194"/>
                <a:gd name="T41" fmla="*/ 244 h 142"/>
                <a:gd name="T42" fmla="*/ 444 w 194"/>
                <a:gd name="T43" fmla="*/ 260 h 142"/>
                <a:gd name="T44" fmla="*/ 427 w 194"/>
                <a:gd name="T45" fmla="*/ 274 h 142"/>
                <a:gd name="T46" fmla="*/ 413 w 194"/>
                <a:gd name="T47" fmla="*/ 317 h 142"/>
                <a:gd name="T48" fmla="*/ 387 w 194"/>
                <a:gd name="T49" fmla="*/ 329 h 142"/>
                <a:gd name="T50" fmla="*/ 378 w 194"/>
                <a:gd name="T51" fmla="*/ 336 h 142"/>
                <a:gd name="T52" fmla="*/ 354 w 194"/>
                <a:gd name="T53" fmla="*/ 331 h 142"/>
                <a:gd name="T54" fmla="*/ 305 w 194"/>
                <a:gd name="T55" fmla="*/ 322 h 142"/>
                <a:gd name="T56" fmla="*/ 302 w 194"/>
                <a:gd name="T57" fmla="*/ 305 h 142"/>
                <a:gd name="T58" fmla="*/ 300 w 194"/>
                <a:gd name="T59" fmla="*/ 298 h 142"/>
                <a:gd name="T60" fmla="*/ 276 w 194"/>
                <a:gd name="T61" fmla="*/ 282 h 142"/>
                <a:gd name="T62" fmla="*/ 267 w 194"/>
                <a:gd name="T63" fmla="*/ 267 h 142"/>
                <a:gd name="T64" fmla="*/ 243 w 194"/>
                <a:gd name="T65" fmla="*/ 258 h 142"/>
                <a:gd name="T66" fmla="*/ 231 w 194"/>
                <a:gd name="T67" fmla="*/ 253 h 142"/>
                <a:gd name="T68" fmla="*/ 179 w 194"/>
                <a:gd name="T69" fmla="*/ 241 h 142"/>
                <a:gd name="T70" fmla="*/ 151 w 194"/>
                <a:gd name="T71" fmla="*/ 251 h 142"/>
                <a:gd name="T72" fmla="*/ 142 w 194"/>
                <a:gd name="T73" fmla="*/ 256 h 142"/>
                <a:gd name="T74" fmla="*/ 132 w 194"/>
                <a:gd name="T75" fmla="*/ 265 h 142"/>
                <a:gd name="T76" fmla="*/ 127 w 194"/>
                <a:gd name="T77" fmla="*/ 265 h 142"/>
                <a:gd name="T78" fmla="*/ 76 w 194"/>
                <a:gd name="T79" fmla="*/ 272 h 142"/>
                <a:gd name="T80" fmla="*/ 68 w 194"/>
                <a:gd name="T81" fmla="*/ 277 h 142"/>
                <a:gd name="T82" fmla="*/ 21 w 194"/>
                <a:gd name="T83" fmla="*/ 286 h 142"/>
                <a:gd name="T84" fmla="*/ 26 w 194"/>
                <a:gd name="T85" fmla="*/ 256 h 142"/>
                <a:gd name="T86" fmla="*/ 21 w 194"/>
                <a:gd name="T87" fmla="*/ 239 h 142"/>
                <a:gd name="T88" fmla="*/ 21 w 194"/>
                <a:gd name="T89" fmla="*/ 227 h 142"/>
                <a:gd name="T90" fmla="*/ 12 w 194"/>
                <a:gd name="T91" fmla="*/ 211 h 142"/>
                <a:gd name="T92" fmla="*/ 9 w 194"/>
                <a:gd name="T93" fmla="*/ 196 h 142"/>
                <a:gd name="T94" fmla="*/ 5 w 194"/>
                <a:gd name="T95" fmla="*/ 180 h 142"/>
                <a:gd name="T96" fmla="*/ 7 w 194"/>
                <a:gd name="T97" fmla="*/ 166 h 142"/>
                <a:gd name="T98" fmla="*/ 7 w 194"/>
                <a:gd name="T99" fmla="*/ 130 h 142"/>
                <a:gd name="T100" fmla="*/ 38 w 194"/>
                <a:gd name="T101" fmla="*/ 111 h 142"/>
                <a:gd name="T102" fmla="*/ 73 w 194"/>
                <a:gd name="T103" fmla="*/ 102 h 142"/>
                <a:gd name="T104" fmla="*/ 94 w 194"/>
                <a:gd name="T105" fmla="*/ 95 h 142"/>
                <a:gd name="T106" fmla="*/ 102 w 194"/>
                <a:gd name="T107" fmla="*/ 64 h 142"/>
                <a:gd name="T108" fmla="*/ 127 w 194"/>
                <a:gd name="T109" fmla="*/ 64 h 142"/>
                <a:gd name="T110" fmla="*/ 132 w 194"/>
                <a:gd name="T111" fmla="*/ 45 h 142"/>
                <a:gd name="T112" fmla="*/ 153 w 194"/>
                <a:gd name="T113" fmla="*/ 31 h 142"/>
                <a:gd name="T114" fmla="*/ 170 w 194"/>
                <a:gd name="T115" fmla="*/ 38 h 142"/>
                <a:gd name="T116" fmla="*/ 177 w 194"/>
                <a:gd name="T117" fmla="*/ 40 h 142"/>
                <a:gd name="T118" fmla="*/ 182 w 194"/>
                <a:gd name="T119" fmla="*/ 35 h 142"/>
                <a:gd name="T120" fmla="*/ 201 w 194"/>
                <a:gd name="T121" fmla="*/ 19 h 142"/>
                <a:gd name="T122" fmla="*/ 215 w 194"/>
                <a:gd name="T123" fmla="*/ 14 h 1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4" h="142">
                  <a:moveTo>
                    <a:pt x="113" y="6"/>
                  </a:moveTo>
                  <a:cubicBezTo>
                    <a:pt x="113" y="8"/>
                    <a:pt x="113" y="10"/>
                    <a:pt x="113" y="11"/>
                  </a:cubicBezTo>
                  <a:cubicBezTo>
                    <a:pt x="111" y="11"/>
                    <a:pt x="110" y="11"/>
                    <a:pt x="109" y="11"/>
                  </a:cubicBezTo>
                  <a:cubicBezTo>
                    <a:pt x="110" y="13"/>
                    <a:pt x="110" y="14"/>
                    <a:pt x="108" y="14"/>
                  </a:cubicBezTo>
                  <a:cubicBezTo>
                    <a:pt x="110" y="16"/>
                    <a:pt x="108" y="15"/>
                    <a:pt x="108" y="19"/>
                  </a:cubicBezTo>
                  <a:cubicBezTo>
                    <a:pt x="109" y="20"/>
                    <a:pt x="111" y="21"/>
                    <a:pt x="114" y="21"/>
                  </a:cubicBezTo>
                  <a:cubicBezTo>
                    <a:pt x="114" y="26"/>
                    <a:pt x="122" y="24"/>
                    <a:pt x="122" y="29"/>
                  </a:cubicBezTo>
                  <a:cubicBezTo>
                    <a:pt x="125" y="29"/>
                    <a:pt x="129" y="29"/>
                    <a:pt x="130" y="30"/>
                  </a:cubicBezTo>
                  <a:cubicBezTo>
                    <a:pt x="132" y="30"/>
                    <a:pt x="130" y="25"/>
                    <a:pt x="135" y="27"/>
                  </a:cubicBezTo>
                  <a:cubicBezTo>
                    <a:pt x="134" y="26"/>
                    <a:pt x="133" y="23"/>
                    <a:pt x="135" y="23"/>
                  </a:cubicBezTo>
                  <a:cubicBezTo>
                    <a:pt x="136" y="23"/>
                    <a:pt x="135" y="21"/>
                    <a:pt x="135" y="20"/>
                  </a:cubicBezTo>
                  <a:cubicBezTo>
                    <a:pt x="135" y="20"/>
                    <a:pt x="136" y="19"/>
                    <a:pt x="136" y="19"/>
                  </a:cubicBezTo>
                  <a:cubicBezTo>
                    <a:pt x="136" y="17"/>
                    <a:pt x="138" y="16"/>
                    <a:pt x="137" y="14"/>
                  </a:cubicBezTo>
                  <a:cubicBezTo>
                    <a:pt x="137" y="13"/>
                    <a:pt x="136" y="11"/>
                    <a:pt x="137" y="8"/>
                  </a:cubicBezTo>
                  <a:cubicBezTo>
                    <a:pt x="137" y="8"/>
                    <a:pt x="139" y="8"/>
                    <a:pt x="140" y="8"/>
                  </a:cubicBezTo>
                  <a:cubicBezTo>
                    <a:pt x="141" y="7"/>
                    <a:pt x="140" y="3"/>
                    <a:pt x="141" y="2"/>
                  </a:cubicBezTo>
                  <a:cubicBezTo>
                    <a:pt x="143" y="2"/>
                    <a:pt x="142" y="6"/>
                    <a:pt x="143" y="7"/>
                  </a:cubicBezTo>
                  <a:cubicBezTo>
                    <a:pt x="143" y="7"/>
                    <a:pt x="144" y="7"/>
                    <a:pt x="144" y="7"/>
                  </a:cubicBezTo>
                  <a:cubicBezTo>
                    <a:pt x="145" y="9"/>
                    <a:pt x="146" y="11"/>
                    <a:pt x="147" y="13"/>
                  </a:cubicBezTo>
                  <a:cubicBezTo>
                    <a:pt x="148" y="15"/>
                    <a:pt x="150" y="16"/>
                    <a:pt x="150" y="19"/>
                  </a:cubicBezTo>
                  <a:cubicBezTo>
                    <a:pt x="153" y="15"/>
                    <a:pt x="151" y="20"/>
                    <a:pt x="155" y="20"/>
                  </a:cubicBezTo>
                  <a:cubicBezTo>
                    <a:pt x="155" y="22"/>
                    <a:pt x="154" y="25"/>
                    <a:pt x="156" y="27"/>
                  </a:cubicBezTo>
                  <a:cubicBezTo>
                    <a:pt x="158" y="29"/>
                    <a:pt x="156" y="31"/>
                    <a:pt x="157" y="35"/>
                  </a:cubicBezTo>
                  <a:cubicBezTo>
                    <a:pt x="160" y="31"/>
                    <a:pt x="158" y="35"/>
                    <a:pt x="162" y="35"/>
                  </a:cubicBezTo>
                  <a:cubicBezTo>
                    <a:pt x="162" y="37"/>
                    <a:pt x="161" y="37"/>
                    <a:pt x="161" y="39"/>
                  </a:cubicBezTo>
                  <a:cubicBezTo>
                    <a:pt x="163" y="40"/>
                    <a:pt x="166" y="40"/>
                    <a:pt x="166" y="44"/>
                  </a:cubicBezTo>
                  <a:cubicBezTo>
                    <a:pt x="166" y="45"/>
                    <a:pt x="168" y="44"/>
                    <a:pt x="169" y="44"/>
                  </a:cubicBezTo>
                  <a:cubicBezTo>
                    <a:pt x="169" y="45"/>
                    <a:pt x="169" y="46"/>
                    <a:pt x="169" y="47"/>
                  </a:cubicBezTo>
                  <a:cubicBezTo>
                    <a:pt x="169" y="47"/>
                    <a:pt x="171" y="46"/>
                    <a:pt x="171" y="47"/>
                  </a:cubicBezTo>
                  <a:cubicBezTo>
                    <a:pt x="173" y="49"/>
                    <a:pt x="173" y="52"/>
                    <a:pt x="176" y="52"/>
                  </a:cubicBezTo>
                  <a:cubicBezTo>
                    <a:pt x="176" y="54"/>
                    <a:pt x="178" y="58"/>
                    <a:pt x="180" y="60"/>
                  </a:cubicBezTo>
                  <a:cubicBezTo>
                    <a:pt x="180" y="61"/>
                    <a:pt x="181" y="62"/>
                    <a:pt x="182" y="63"/>
                  </a:cubicBezTo>
                  <a:cubicBezTo>
                    <a:pt x="182" y="64"/>
                    <a:pt x="184" y="63"/>
                    <a:pt x="184" y="63"/>
                  </a:cubicBezTo>
                  <a:cubicBezTo>
                    <a:pt x="185" y="64"/>
                    <a:pt x="184" y="65"/>
                    <a:pt x="184" y="66"/>
                  </a:cubicBezTo>
                  <a:cubicBezTo>
                    <a:pt x="185" y="66"/>
                    <a:pt x="187" y="66"/>
                    <a:pt x="187" y="66"/>
                  </a:cubicBezTo>
                  <a:cubicBezTo>
                    <a:pt x="189" y="68"/>
                    <a:pt x="187" y="71"/>
                    <a:pt x="191" y="70"/>
                  </a:cubicBezTo>
                  <a:cubicBezTo>
                    <a:pt x="189" y="74"/>
                    <a:pt x="192" y="78"/>
                    <a:pt x="193" y="83"/>
                  </a:cubicBezTo>
                  <a:cubicBezTo>
                    <a:pt x="193" y="86"/>
                    <a:pt x="191" y="89"/>
                    <a:pt x="194" y="90"/>
                  </a:cubicBezTo>
                  <a:cubicBezTo>
                    <a:pt x="191" y="92"/>
                    <a:pt x="192" y="94"/>
                    <a:pt x="191" y="99"/>
                  </a:cubicBezTo>
                  <a:cubicBezTo>
                    <a:pt x="191" y="98"/>
                    <a:pt x="189" y="99"/>
                    <a:pt x="190" y="100"/>
                  </a:cubicBezTo>
                  <a:cubicBezTo>
                    <a:pt x="190" y="100"/>
                    <a:pt x="191" y="100"/>
                    <a:pt x="191" y="100"/>
                  </a:cubicBezTo>
                  <a:cubicBezTo>
                    <a:pt x="191" y="100"/>
                    <a:pt x="191" y="103"/>
                    <a:pt x="190" y="103"/>
                  </a:cubicBezTo>
                  <a:cubicBezTo>
                    <a:pt x="190" y="104"/>
                    <a:pt x="188" y="104"/>
                    <a:pt x="188" y="105"/>
                  </a:cubicBezTo>
                  <a:cubicBezTo>
                    <a:pt x="187" y="106"/>
                    <a:pt x="190" y="108"/>
                    <a:pt x="188" y="110"/>
                  </a:cubicBezTo>
                  <a:cubicBezTo>
                    <a:pt x="186" y="110"/>
                    <a:pt x="186" y="114"/>
                    <a:pt x="183" y="113"/>
                  </a:cubicBezTo>
                  <a:cubicBezTo>
                    <a:pt x="184" y="115"/>
                    <a:pt x="183" y="116"/>
                    <a:pt x="181" y="116"/>
                  </a:cubicBezTo>
                  <a:cubicBezTo>
                    <a:pt x="182" y="121"/>
                    <a:pt x="179" y="122"/>
                    <a:pt x="180" y="127"/>
                  </a:cubicBezTo>
                  <a:cubicBezTo>
                    <a:pt x="175" y="126"/>
                    <a:pt x="176" y="131"/>
                    <a:pt x="175" y="134"/>
                  </a:cubicBezTo>
                  <a:cubicBezTo>
                    <a:pt x="173" y="134"/>
                    <a:pt x="171" y="134"/>
                    <a:pt x="171" y="135"/>
                  </a:cubicBezTo>
                  <a:cubicBezTo>
                    <a:pt x="171" y="137"/>
                    <a:pt x="167" y="137"/>
                    <a:pt x="164" y="139"/>
                  </a:cubicBezTo>
                  <a:cubicBezTo>
                    <a:pt x="164" y="139"/>
                    <a:pt x="163" y="141"/>
                    <a:pt x="162" y="141"/>
                  </a:cubicBezTo>
                  <a:cubicBezTo>
                    <a:pt x="161" y="142"/>
                    <a:pt x="160" y="141"/>
                    <a:pt x="160" y="142"/>
                  </a:cubicBezTo>
                  <a:cubicBezTo>
                    <a:pt x="157" y="141"/>
                    <a:pt x="156" y="138"/>
                    <a:pt x="153" y="137"/>
                  </a:cubicBezTo>
                  <a:cubicBezTo>
                    <a:pt x="150" y="136"/>
                    <a:pt x="151" y="139"/>
                    <a:pt x="150" y="140"/>
                  </a:cubicBezTo>
                  <a:cubicBezTo>
                    <a:pt x="148" y="141"/>
                    <a:pt x="144" y="140"/>
                    <a:pt x="142" y="142"/>
                  </a:cubicBezTo>
                  <a:cubicBezTo>
                    <a:pt x="138" y="140"/>
                    <a:pt x="135" y="137"/>
                    <a:pt x="129" y="136"/>
                  </a:cubicBezTo>
                  <a:cubicBezTo>
                    <a:pt x="130" y="135"/>
                    <a:pt x="130" y="133"/>
                    <a:pt x="129" y="130"/>
                  </a:cubicBezTo>
                  <a:cubicBezTo>
                    <a:pt x="129" y="130"/>
                    <a:pt x="128" y="130"/>
                    <a:pt x="128" y="129"/>
                  </a:cubicBezTo>
                  <a:cubicBezTo>
                    <a:pt x="128" y="129"/>
                    <a:pt x="128" y="128"/>
                    <a:pt x="128" y="128"/>
                  </a:cubicBezTo>
                  <a:cubicBezTo>
                    <a:pt x="127" y="127"/>
                    <a:pt x="125" y="126"/>
                    <a:pt x="127" y="126"/>
                  </a:cubicBezTo>
                  <a:cubicBezTo>
                    <a:pt x="126" y="125"/>
                    <a:pt x="121" y="122"/>
                    <a:pt x="121" y="125"/>
                  </a:cubicBezTo>
                  <a:cubicBezTo>
                    <a:pt x="119" y="123"/>
                    <a:pt x="119" y="120"/>
                    <a:pt x="117" y="119"/>
                  </a:cubicBezTo>
                  <a:cubicBezTo>
                    <a:pt x="117" y="116"/>
                    <a:pt x="118" y="116"/>
                    <a:pt x="118" y="114"/>
                  </a:cubicBezTo>
                  <a:cubicBezTo>
                    <a:pt x="117" y="113"/>
                    <a:pt x="116" y="114"/>
                    <a:pt x="113" y="113"/>
                  </a:cubicBezTo>
                  <a:cubicBezTo>
                    <a:pt x="110" y="114"/>
                    <a:pt x="110" y="118"/>
                    <a:pt x="105" y="117"/>
                  </a:cubicBezTo>
                  <a:cubicBezTo>
                    <a:pt x="107" y="113"/>
                    <a:pt x="102" y="114"/>
                    <a:pt x="103" y="109"/>
                  </a:cubicBezTo>
                  <a:cubicBezTo>
                    <a:pt x="100" y="109"/>
                    <a:pt x="100" y="107"/>
                    <a:pt x="96" y="108"/>
                  </a:cubicBezTo>
                  <a:cubicBezTo>
                    <a:pt x="96" y="107"/>
                    <a:pt x="97" y="107"/>
                    <a:pt x="98" y="107"/>
                  </a:cubicBezTo>
                  <a:cubicBezTo>
                    <a:pt x="95" y="103"/>
                    <a:pt x="93" y="106"/>
                    <a:pt x="87" y="106"/>
                  </a:cubicBezTo>
                  <a:cubicBezTo>
                    <a:pt x="83" y="105"/>
                    <a:pt x="79" y="104"/>
                    <a:pt x="76" y="102"/>
                  </a:cubicBezTo>
                  <a:cubicBezTo>
                    <a:pt x="73" y="103"/>
                    <a:pt x="70" y="103"/>
                    <a:pt x="69" y="106"/>
                  </a:cubicBezTo>
                  <a:cubicBezTo>
                    <a:pt x="67" y="106"/>
                    <a:pt x="66" y="106"/>
                    <a:pt x="64" y="106"/>
                  </a:cubicBezTo>
                  <a:cubicBezTo>
                    <a:pt x="63" y="106"/>
                    <a:pt x="63" y="107"/>
                    <a:pt x="63" y="107"/>
                  </a:cubicBezTo>
                  <a:cubicBezTo>
                    <a:pt x="61" y="107"/>
                    <a:pt x="62" y="105"/>
                    <a:pt x="60" y="108"/>
                  </a:cubicBezTo>
                  <a:cubicBezTo>
                    <a:pt x="59" y="109"/>
                    <a:pt x="58" y="109"/>
                    <a:pt x="58" y="110"/>
                  </a:cubicBezTo>
                  <a:cubicBezTo>
                    <a:pt x="57" y="109"/>
                    <a:pt x="56" y="107"/>
                    <a:pt x="56" y="112"/>
                  </a:cubicBezTo>
                  <a:cubicBezTo>
                    <a:pt x="55" y="111"/>
                    <a:pt x="55" y="110"/>
                    <a:pt x="54" y="110"/>
                  </a:cubicBezTo>
                  <a:cubicBezTo>
                    <a:pt x="52" y="110"/>
                    <a:pt x="53" y="112"/>
                    <a:pt x="54" y="112"/>
                  </a:cubicBezTo>
                  <a:cubicBezTo>
                    <a:pt x="52" y="114"/>
                    <a:pt x="49" y="113"/>
                    <a:pt x="48" y="116"/>
                  </a:cubicBezTo>
                  <a:cubicBezTo>
                    <a:pt x="45" y="114"/>
                    <a:pt x="37" y="116"/>
                    <a:pt x="32" y="115"/>
                  </a:cubicBezTo>
                  <a:cubicBezTo>
                    <a:pt x="31" y="115"/>
                    <a:pt x="32" y="117"/>
                    <a:pt x="31" y="117"/>
                  </a:cubicBezTo>
                  <a:cubicBezTo>
                    <a:pt x="31" y="118"/>
                    <a:pt x="30" y="117"/>
                    <a:pt x="29" y="117"/>
                  </a:cubicBezTo>
                  <a:cubicBezTo>
                    <a:pt x="28" y="118"/>
                    <a:pt x="27" y="118"/>
                    <a:pt x="25" y="119"/>
                  </a:cubicBezTo>
                  <a:cubicBezTo>
                    <a:pt x="22" y="119"/>
                    <a:pt x="16" y="122"/>
                    <a:pt x="9" y="121"/>
                  </a:cubicBezTo>
                  <a:cubicBezTo>
                    <a:pt x="10" y="118"/>
                    <a:pt x="9" y="114"/>
                    <a:pt x="12" y="114"/>
                  </a:cubicBezTo>
                  <a:cubicBezTo>
                    <a:pt x="12" y="112"/>
                    <a:pt x="14" y="108"/>
                    <a:pt x="11" y="108"/>
                  </a:cubicBezTo>
                  <a:cubicBezTo>
                    <a:pt x="8" y="108"/>
                    <a:pt x="12" y="107"/>
                    <a:pt x="11" y="103"/>
                  </a:cubicBezTo>
                  <a:cubicBezTo>
                    <a:pt x="10" y="100"/>
                    <a:pt x="10" y="106"/>
                    <a:pt x="9" y="101"/>
                  </a:cubicBezTo>
                  <a:cubicBezTo>
                    <a:pt x="9" y="101"/>
                    <a:pt x="9" y="99"/>
                    <a:pt x="9" y="99"/>
                  </a:cubicBezTo>
                  <a:cubicBezTo>
                    <a:pt x="7" y="97"/>
                    <a:pt x="9" y="98"/>
                    <a:pt x="9" y="96"/>
                  </a:cubicBezTo>
                  <a:cubicBezTo>
                    <a:pt x="9" y="94"/>
                    <a:pt x="6" y="92"/>
                    <a:pt x="8" y="90"/>
                  </a:cubicBezTo>
                  <a:cubicBezTo>
                    <a:pt x="8" y="89"/>
                    <a:pt x="6" y="90"/>
                    <a:pt x="5" y="89"/>
                  </a:cubicBezTo>
                  <a:cubicBezTo>
                    <a:pt x="5" y="89"/>
                    <a:pt x="6" y="87"/>
                    <a:pt x="5" y="87"/>
                  </a:cubicBezTo>
                  <a:cubicBezTo>
                    <a:pt x="5" y="87"/>
                    <a:pt x="4" y="83"/>
                    <a:pt x="4" y="83"/>
                  </a:cubicBezTo>
                  <a:cubicBezTo>
                    <a:pt x="3" y="82"/>
                    <a:pt x="5" y="83"/>
                    <a:pt x="4" y="81"/>
                  </a:cubicBezTo>
                  <a:cubicBezTo>
                    <a:pt x="4" y="79"/>
                    <a:pt x="1" y="79"/>
                    <a:pt x="2" y="76"/>
                  </a:cubicBezTo>
                  <a:cubicBezTo>
                    <a:pt x="5" y="77"/>
                    <a:pt x="3" y="72"/>
                    <a:pt x="5" y="72"/>
                  </a:cubicBezTo>
                  <a:cubicBezTo>
                    <a:pt x="6" y="70"/>
                    <a:pt x="3" y="71"/>
                    <a:pt x="3" y="70"/>
                  </a:cubicBezTo>
                  <a:cubicBezTo>
                    <a:pt x="2" y="69"/>
                    <a:pt x="4" y="66"/>
                    <a:pt x="1" y="67"/>
                  </a:cubicBezTo>
                  <a:cubicBezTo>
                    <a:pt x="0" y="61"/>
                    <a:pt x="3" y="59"/>
                    <a:pt x="3" y="55"/>
                  </a:cubicBezTo>
                  <a:cubicBezTo>
                    <a:pt x="4" y="57"/>
                    <a:pt x="9" y="56"/>
                    <a:pt x="9" y="53"/>
                  </a:cubicBezTo>
                  <a:cubicBezTo>
                    <a:pt x="9" y="50"/>
                    <a:pt x="17" y="52"/>
                    <a:pt x="16" y="47"/>
                  </a:cubicBezTo>
                  <a:cubicBezTo>
                    <a:pt x="23" y="48"/>
                    <a:pt x="26" y="45"/>
                    <a:pt x="31" y="44"/>
                  </a:cubicBezTo>
                  <a:cubicBezTo>
                    <a:pt x="33" y="45"/>
                    <a:pt x="32" y="43"/>
                    <a:pt x="31" y="43"/>
                  </a:cubicBezTo>
                  <a:cubicBezTo>
                    <a:pt x="33" y="41"/>
                    <a:pt x="37" y="43"/>
                    <a:pt x="37" y="39"/>
                  </a:cubicBezTo>
                  <a:cubicBezTo>
                    <a:pt x="38" y="39"/>
                    <a:pt x="38" y="40"/>
                    <a:pt x="40" y="40"/>
                  </a:cubicBezTo>
                  <a:cubicBezTo>
                    <a:pt x="42" y="40"/>
                    <a:pt x="39" y="34"/>
                    <a:pt x="43" y="36"/>
                  </a:cubicBezTo>
                  <a:cubicBezTo>
                    <a:pt x="42" y="31"/>
                    <a:pt x="43" y="32"/>
                    <a:pt x="43" y="27"/>
                  </a:cubicBezTo>
                  <a:cubicBezTo>
                    <a:pt x="46" y="27"/>
                    <a:pt x="48" y="28"/>
                    <a:pt x="50" y="29"/>
                  </a:cubicBezTo>
                  <a:cubicBezTo>
                    <a:pt x="51" y="28"/>
                    <a:pt x="51" y="26"/>
                    <a:pt x="54" y="27"/>
                  </a:cubicBezTo>
                  <a:cubicBezTo>
                    <a:pt x="52" y="24"/>
                    <a:pt x="57" y="22"/>
                    <a:pt x="54" y="22"/>
                  </a:cubicBezTo>
                  <a:cubicBezTo>
                    <a:pt x="54" y="21"/>
                    <a:pt x="56" y="21"/>
                    <a:pt x="56" y="19"/>
                  </a:cubicBezTo>
                  <a:cubicBezTo>
                    <a:pt x="60" y="19"/>
                    <a:pt x="57" y="14"/>
                    <a:pt x="62" y="16"/>
                  </a:cubicBezTo>
                  <a:cubicBezTo>
                    <a:pt x="63" y="15"/>
                    <a:pt x="64" y="14"/>
                    <a:pt x="65" y="13"/>
                  </a:cubicBezTo>
                  <a:cubicBezTo>
                    <a:pt x="67" y="14"/>
                    <a:pt x="69" y="14"/>
                    <a:pt x="71" y="14"/>
                  </a:cubicBezTo>
                  <a:cubicBezTo>
                    <a:pt x="69" y="16"/>
                    <a:pt x="72" y="15"/>
                    <a:pt x="72" y="16"/>
                  </a:cubicBezTo>
                  <a:cubicBezTo>
                    <a:pt x="73" y="16"/>
                    <a:pt x="72" y="17"/>
                    <a:pt x="72" y="17"/>
                  </a:cubicBezTo>
                  <a:cubicBezTo>
                    <a:pt x="73" y="18"/>
                    <a:pt x="75" y="17"/>
                    <a:pt x="75" y="17"/>
                  </a:cubicBezTo>
                  <a:cubicBezTo>
                    <a:pt x="75" y="18"/>
                    <a:pt x="76" y="21"/>
                    <a:pt x="80" y="20"/>
                  </a:cubicBezTo>
                  <a:cubicBezTo>
                    <a:pt x="81" y="20"/>
                    <a:pt x="80" y="14"/>
                    <a:pt x="77" y="15"/>
                  </a:cubicBezTo>
                  <a:cubicBezTo>
                    <a:pt x="78" y="14"/>
                    <a:pt x="79" y="13"/>
                    <a:pt x="81" y="13"/>
                  </a:cubicBezTo>
                  <a:cubicBezTo>
                    <a:pt x="81" y="10"/>
                    <a:pt x="82" y="8"/>
                    <a:pt x="85" y="8"/>
                  </a:cubicBezTo>
                  <a:cubicBezTo>
                    <a:pt x="85" y="5"/>
                    <a:pt x="86" y="4"/>
                    <a:pt x="89" y="4"/>
                  </a:cubicBezTo>
                  <a:cubicBezTo>
                    <a:pt x="87" y="8"/>
                    <a:pt x="88" y="6"/>
                    <a:pt x="91" y="6"/>
                  </a:cubicBezTo>
                  <a:cubicBezTo>
                    <a:pt x="96" y="0"/>
                    <a:pt x="106" y="6"/>
                    <a:pt x="113" y="6"/>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grpSp>
      <p:sp>
        <p:nvSpPr>
          <p:cNvPr id="111" name="圆角矩形 110"/>
          <p:cNvSpPr/>
          <p:nvPr/>
        </p:nvSpPr>
        <p:spPr>
          <a:xfrm>
            <a:off x="-28966" y="4508973"/>
            <a:ext cx="8442140" cy="1084422"/>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cs typeface="+mn-ea"/>
              <a:sym typeface="+mn-lt"/>
            </a:endParaRPr>
          </a:p>
        </p:txBody>
      </p:sp>
      <p:sp>
        <p:nvSpPr>
          <p:cNvPr id="118" name="文本框 11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p:nvPr/>
        </p:nvSpPr>
        <p:spPr>
          <a:xfrm>
            <a:off x="357066" y="5051184"/>
            <a:ext cx="3300904" cy="584775"/>
          </a:xfrm>
          <a:prstGeom prst="rect">
            <a:avLst/>
          </a:prstGeom>
          <a:noFill/>
          <a:effectLst/>
        </p:spPr>
        <p:txBody>
          <a:bodyPr wrap="none" rtlCol="0">
            <a:spAutoFit/>
          </a:bodyPr>
          <a:lstStyle/>
          <a:p>
            <a:r>
              <a:rPr lang="zh-CN" altLang="en-US" sz="3200" b="1" dirty="0" smtClean="0">
                <a:solidFill>
                  <a:schemeClr val="bg1"/>
                </a:solidFill>
                <a:cs typeface="+mn-ea"/>
                <a:sym typeface="+mn-lt"/>
              </a:rPr>
              <a:t>汇报人：佟 琳 琳</a:t>
            </a:r>
          </a:p>
        </p:txBody>
      </p:sp>
      <p:sp>
        <p:nvSpPr>
          <p:cNvPr id="119" name="文本框 1"/>
          <p:cNvSpPr>
            <a:spLocks noChangeArrowheads="1"/>
          </p:cNvSpPr>
          <p:nvPr/>
        </p:nvSpPr>
        <p:spPr bwMode="auto">
          <a:xfrm>
            <a:off x="2491380" y="1609817"/>
            <a:ext cx="9337205" cy="238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lnSpc>
                <a:spcPct val="200000"/>
              </a:lnSpc>
            </a:pPr>
            <a:r>
              <a:rPr lang="zh-CN" altLang="en-US" sz="4400" b="1" dirty="0">
                <a:solidFill>
                  <a:srgbClr val="365FAA"/>
                </a:solidFill>
                <a:latin typeface="+mn-lt"/>
                <a:ea typeface="+mn-ea"/>
                <a:cs typeface="+mn-ea"/>
                <a:sym typeface="+mn-lt"/>
              </a:rPr>
              <a:t>以评价为</a:t>
            </a:r>
            <a:r>
              <a:rPr lang="zh-CN" altLang="en-US" sz="4400" b="1" dirty="0" smtClean="0">
                <a:solidFill>
                  <a:srgbClr val="365FAA"/>
                </a:solidFill>
                <a:latin typeface="+mn-lt"/>
                <a:ea typeface="+mn-ea"/>
                <a:cs typeface="+mn-ea"/>
                <a:sym typeface="+mn-lt"/>
              </a:rPr>
              <a:t>抓手，促</a:t>
            </a:r>
            <a:r>
              <a:rPr lang="zh-CN" altLang="en-US" sz="4400" b="1" dirty="0">
                <a:solidFill>
                  <a:srgbClr val="365FAA"/>
                </a:solidFill>
                <a:latin typeface="+mn-lt"/>
                <a:ea typeface="+mn-ea"/>
                <a:cs typeface="+mn-ea"/>
                <a:sym typeface="+mn-lt"/>
              </a:rPr>
              <a:t>动应用型人才</a:t>
            </a:r>
            <a:r>
              <a:rPr lang="zh-CN" altLang="en-US" sz="4400" b="1" dirty="0" smtClean="0">
                <a:solidFill>
                  <a:srgbClr val="365FAA"/>
                </a:solidFill>
                <a:latin typeface="+mn-lt"/>
                <a:ea typeface="+mn-ea"/>
                <a:cs typeface="+mn-ea"/>
                <a:sym typeface="+mn-lt"/>
              </a:rPr>
              <a:t>培养</a:t>
            </a:r>
            <a:endParaRPr lang="en-US" altLang="zh-CN" sz="4400" b="1" dirty="0" smtClean="0">
              <a:solidFill>
                <a:srgbClr val="365FAA"/>
              </a:solidFill>
              <a:latin typeface="+mn-lt"/>
              <a:ea typeface="+mn-ea"/>
              <a:cs typeface="+mn-ea"/>
              <a:sym typeface="+mn-lt"/>
            </a:endParaRPr>
          </a:p>
          <a:p>
            <a:pPr algn="r">
              <a:lnSpc>
                <a:spcPct val="200000"/>
              </a:lnSpc>
            </a:pPr>
            <a:r>
              <a:rPr lang="en-US" altLang="zh-CN" sz="3600" b="1" dirty="0">
                <a:solidFill>
                  <a:schemeClr val="bg1"/>
                </a:solidFill>
                <a:latin typeface="+mn-lt"/>
                <a:ea typeface="+mn-ea"/>
                <a:cs typeface="+mn-ea"/>
                <a:sym typeface="+mn-lt"/>
              </a:rPr>
              <a:t>——</a:t>
            </a:r>
            <a:r>
              <a:rPr lang="zh-CN" altLang="en-US" sz="3600" b="1" dirty="0">
                <a:solidFill>
                  <a:schemeClr val="bg1"/>
                </a:solidFill>
                <a:latin typeface="+mn-lt"/>
                <a:ea typeface="+mn-ea"/>
                <a:cs typeface="+mn-ea"/>
                <a:sym typeface="+mn-lt"/>
              </a:rPr>
              <a:t>以天津天狮学院为例</a:t>
            </a:r>
            <a:endParaRPr lang="en-US" altLang="en-US" sz="3600" b="1" dirty="0">
              <a:solidFill>
                <a:schemeClr val="bg1"/>
              </a:solidFill>
              <a:latin typeface="+mn-lt"/>
              <a:ea typeface="+mn-ea"/>
              <a:cs typeface="+mn-ea"/>
              <a:sym typeface="+mn-lt"/>
            </a:endParaRPr>
          </a:p>
        </p:txBody>
      </p:sp>
      <p:sp>
        <p:nvSpPr>
          <p:cNvPr id="121" name="矩形 120"/>
          <p:cNvSpPr/>
          <p:nvPr/>
        </p:nvSpPr>
        <p:spPr>
          <a:xfrm>
            <a:off x="665935" y="-1133533"/>
            <a:ext cx="1030130" cy="868062"/>
          </a:xfrm>
          <a:prstGeom prst="rect">
            <a:avLst/>
          </a:prstGeom>
          <a:solidFill>
            <a:srgbClr val="365F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3463050" y="902438"/>
            <a:ext cx="1736648" cy="1748697"/>
            <a:chOff x="6300788" y="1060450"/>
            <a:chExt cx="2088393" cy="2784476"/>
          </a:xfrm>
        </p:grpSpPr>
        <p:pic>
          <p:nvPicPr>
            <p:cNvPr id="31" name="Picture 10"/>
            <p:cNvPicPr>
              <a:picLocks noChangeAspect="1" noChangeArrowheads="1"/>
            </p:cNvPicPr>
            <p:nvPr/>
          </p:nvPicPr>
          <p:blipFill>
            <a:blip r:embed="rId23"/>
            <a:srcRect/>
            <a:stretch>
              <a:fillRect/>
            </a:stretch>
          </p:blipFill>
          <p:spPr bwMode="auto">
            <a:xfrm>
              <a:off x="6300788" y="1060450"/>
              <a:ext cx="1641475" cy="2325838"/>
            </a:xfrm>
            <a:prstGeom prst="rect">
              <a:avLst/>
            </a:prstGeom>
            <a:noFill/>
            <a:ln w="9525">
              <a:noFill/>
              <a:miter lim="800000"/>
              <a:headEnd/>
              <a:tailEnd/>
            </a:ln>
          </p:spPr>
        </p:pic>
        <p:pic>
          <p:nvPicPr>
            <p:cNvPr id="32" name="Picture 11"/>
            <p:cNvPicPr>
              <a:picLocks noChangeAspect="1" noChangeArrowheads="1"/>
            </p:cNvPicPr>
            <p:nvPr/>
          </p:nvPicPr>
          <p:blipFill>
            <a:blip r:embed="rId24"/>
            <a:srcRect/>
            <a:stretch>
              <a:fillRect/>
            </a:stretch>
          </p:blipFill>
          <p:spPr bwMode="auto">
            <a:xfrm>
              <a:off x="6860418" y="1551738"/>
              <a:ext cx="1528763" cy="2293188"/>
            </a:xfrm>
            <a:prstGeom prst="rect">
              <a:avLst/>
            </a:prstGeom>
            <a:noFill/>
            <a:ln w="9525">
              <a:noFill/>
              <a:miter lim="800000"/>
              <a:headEnd/>
              <a:tailEnd/>
            </a:ln>
          </p:spPr>
        </p:pic>
      </p:grpSp>
      <p:sp>
        <p:nvSpPr>
          <p:cNvPr id="12" name="MH_Other_1"/>
          <p:cNvSpPr/>
          <p:nvPr>
            <p:custDataLst>
              <p:tags r:id="rId2"/>
            </p:custDataLst>
          </p:nvPr>
        </p:nvSpPr>
        <p:spPr>
          <a:xfrm>
            <a:off x="1270000" y="4444256"/>
            <a:ext cx="2079625" cy="1476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a:solidFill>
                <a:schemeClr val="tx1"/>
              </a:solidFill>
            </a:endParaRPr>
          </a:p>
        </p:txBody>
      </p:sp>
      <p:sp>
        <p:nvSpPr>
          <p:cNvPr id="7" name="MH_SubTitle_1"/>
          <p:cNvSpPr txBox="1"/>
          <p:nvPr>
            <p:custDataLst>
              <p:tags r:id="rId3"/>
            </p:custDataLst>
          </p:nvPr>
        </p:nvSpPr>
        <p:spPr>
          <a:xfrm>
            <a:off x="1419225" y="3491756"/>
            <a:ext cx="1843088" cy="952500"/>
          </a:xfrm>
          <a:prstGeom prst="rect">
            <a:avLst/>
          </a:prstGeom>
          <a:noFill/>
        </p:spPr>
        <p:txBody>
          <a:bodyPr lIns="0" tIns="0" rIns="0" bIns="0" anchor="ctr">
            <a:normAutofit/>
          </a:bodyPr>
          <a:lstStyle>
            <a:defPPr>
              <a:defRPr lang="zh-CN"/>
            </a:defPPr>
            <a:lvl1pPr>
              <a:lnSpc>
                <a:spcPct val="130000"/>
              </a:lnSpc>
              <a:defRPr sz="1200"/>
            </a:lvl1pPr>
          </a:lstStyle>
          <a:p>
            <a:pPr algn="ctr" eaLnBrk="1" fontAlgn="auto" hangingPunct="1">
              <a:spcBef>
                <a:spcPts val="0"/>
              </a:spcBef>
              <a:spcAft>
                <a:spcPts val="0"/>
              </a:spcAft>
              <a:defRPr/>
            </a:pPr>
            <a:r>
              <a:rPr lang="en-US" altLang="zh-CN" sz="2400" b="1" dirty="0" smtClean="0">
                <a:solidFill>
                  <a:schemeClr val="accent1">
                    <a:lumMod val="75000"/>
                  </a:schemeClr>
                </a:solidFill>
                <a:latin typeface="+mn-lt"/>
                <a:ea typeface="+mn-ea"/>
              </a:rPr>
              <a:t>2008-2014</a:t>
            </a:r>
            <a:endParaRPr lang="zh-CN" altLang="en-US" sz="2400" b="1" dirty="0">
              <a:solidFill>
                <a:schemeClr val="accent1">
                  <a:lumMod val="75000"/>
                </a:schemeClr>
              </a:solidFill>
              <a:latin typeface="+mn-lt"/>
              <a:ea typeface="+mn-ea"/>
            </a:endParaRPr>
          </a:p>
        </p:txBody>
      </p:sp>
      <p:sp>
        <p:nvSpPr>
          <p:cNvPr id="8" name="MH_Text_1"/>
          <p:cNvSpPr txBox="1"/>
          <p:nvPr>
            <p:custDataLst>
              <p:tags r:id="rId4"/>
            </p:custDataLst>
          </p:nvPr>
        </p:nvSpPr>
        <p:spPr>
          <a:xfrm>
            <a:off x="1431925" y="4797152"/>
            <a:ext cx="1755775" cy="834231"/>
          </a:xfrm>
          <a:prstGeom prst="rect">
            <a:avLst/>
          </a:prstGeom>
          <a:noFill/>
        </p:spPr>
        <p:txBody>
          <a:bodyPr lIns="0" tIns="0" rIns="0" bIns="0">
            <a:normAutofit/>
          </a:bodyPr>
          <a:lstStyle>
            <a:defPPr>
              <a:defRPr lang="zh-CN"/>
            </a:defPPr>
            <a:lvl1pPr>
              <a:lnSpc>
                <a:spcPct val="130000"/>
              </a:lnSpc>
              <a:defRPr sz="1200"/>
            </a:lvl1pPr>
          </a:lstStyle>
          <a:p>
            <a:pPr algn="ctr">
              <a:defRPr/>
            </a:pPr>
            <a:r>
              <a:rPr lang="zh-CN" altLang="en-US" sz="2000" b="1" dirty="0">
                <a:solidFill>
                  <a:schemeClr val="tx1">
                    <a:lumMod val="50000"/>
                  </a:schemeClr>
                </a:solidFill>
                <a:latin typeface="华文楷体" pitchFamily="2" charset="-122"/>
                <a:ea typeface="华文楷体" pitchFamily="2" charset="-122"/>
              </a:rPr>
              <a:t>直面不足</a:t>
            </a:r>
            <a:endParaRPr lang="en-US" altLang="zh-CN" sz="2000" b="1" dirty="0">
              <a:solidFill>
                <a:schemeClr val="tx1">
                  <a:lumMod val="50000"/>
                </a:schemeClr>
              </a:solidFill>
              <a:latin typeface="华文楷体" pitchFamily="2" charset="-122"/>
              <a:ea typeface="华文楷体" pitchFamily="2" charset="-122"/>
            </a:endParaRPr>
          </a:p>
          <a:p>
            <a:pPr algn="ctr">
              <a:defRPr/>
            </a:pPr>
            <a:r>
              <a:rPr lang="zh-CN" altLang="en-US" sz="2000" b="1" dirty="0">
                <a:solidFill>
                  <a:schemeClr val="tx1">
                    <a:lumMod val="50000"/>
                  </a:schemeClr>
                </a:solidFill>
                <a:latin typeface="华文楷体" pitchFamily="2" charset="-122"/>
                <a:ea typeface="华文楷体" pitchFamily="2" charset="-122"/>
              </a:rPr>
              <a:t>总结</a:t>
            </a:r>
            <a:r>
              <a:rPr lang="zh-CN" altLang="en-US" sz="2000" b="1" dirty="0" smtClean="0">
                <a:solidFill>
                  <a:schemeClr val="tx1">
                    <a:lumMod val="50000"/>
                  </a:schemeClr>
                </a:solidFill>
                <a:latin typeface="华文楷体" pitchFamily="2" charset="-122"/>
                <a:ea typeface="华文楷体" pitchFamily="2" charset="-122"/>
              </a:rPr>
              <a:t>问题</a:t>
            </a:r>
            <a:endParaRPr lang="en-US" altLang="zh-CN" sz="2000" b="1" dirty="0">
              <a:solidFill>
                <a:schemeClr val="tx1">
                  <a:lumMod val="50000"/>
                </a:schemeClr>
              </a:solidFill>
              <a:latin typeface="华文楷体" pitchFamily="2" charset="-122"/>
              <a:ea typeface="华文楷体" pitchFamily="2" charset="-122"/>
            </a:endParaRPr>
          </a:p>
        </p:txBody>
      </p:sp>
      <p:sp>
        <p:nvSpPr>
          <p:cNvPr id="10" name="MH_Other_3"/>
          <p:cNvSpPr/>
          <p:nvPr>
            <p:custDataLst>
              <p:tags r:id="rId5"/>
            </p:custDataLst>
          </p:nvPr>
        </p:nvSpPr>
        <p:spPr>
          <a:xfrm>
            <a:off x="1978025" y="2972519"/>
            <a:ext cx="695325" cy="69532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a:bodyPr>
          <a:lstStyle/>
          <a:p>
            <a:pPr algn="ctr" eaLnBrk="1" fontAlgn="auto" hangingPunct="1">
              <a:spcBef>
                <a:spcPts val="0"/>
              </a:spcBef>
              <a:spcAft>
                <a:spcPts val="0"/>
              </a:spcAft>
              <a:defRPr/>
            </a:pPr>
            <a:r>
              <a:rPr lang="en-US" altLang="zh-CN" sz="2400" b="1" dirty="0">
                <a:solidFill>
                  <a:schemeClr val="accent1">
                    <a:lumMod val="75000"/>
                  </a:schemeClr>
                </a:solidFill>
              </a:rPr>
              <a:t>01</a:t>
            </a:r>
            <a:endParaRPr lang="zh-CN" altLang="en-US" sz="2400" b="1" dirty="0">
              <a:solidFill>
                <a:schemeClr val="accent1">
                  <a:lumMod val="75000"/>
                </a:schemeClr>
              </a:solidFill>
            </a:endParaRPr>
          </a:p>
        </p:txBody>
      </p:sp>
      <p:sp>
        <p:nvSpPr>
          <p:cNvPr id="11" name="MH_Other_4"/>
          <p:cNvSpPr/>
          <p:nvPr>
            <p:custDataLst>
              <p:tags r:id="rId6"/>
            </p:custDataLst>
          </p:nvPr>
        </p:nvSpPr>
        <p:spPr>
          <a:xfrm>
            <a:off x="1908175" y="2903239"/>
            <a:ext cx="836613" cy="836613"/>
          </a:xfrm>
          <a:prstGeom prst="ellipse">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endParaRPr lang="zh-CN" altLang="en-US" sz="2400"/>
          </a:p>
        </p:txBody>
      </p:sp>
      <p:sp>
        <p:nvSpPr>
          <p:cNvPr id="21" name="MH_Other_5"/>
          <p:cNvSpPr/>
          <p:nvPr>
            <p:custDataLst>
              <p:tags r:id="rId7"/>
            </p:custDataLst>
          </p:nvPr>
        </p:nvSpPr>
        <p:spPr>
          <a:xfrm>
            <a:off x="3349625" y="4444256"/>
            <a:ext cx="2081213" cy="1476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a:solidFill>
                <a:schemeClr val="tx1"/>
              </a:solidFill>
            </a:endParaRPr>
          </a:p>
        </p:txBody>
      </p:sp>
      <p:sp>
        <p:nvSpPr>
          <p:cNvPr id="19" name="MH_Other_7"/>
          <p:cNvSpPr/>
          <p:nvPr>
            <p:custDataLst>
              <p:tags r:id="rId8"/>
            </p:custDataLst>
          </p:nvPr>
        </p:nvSpPr>
        <p:spPr>
          <a:xfrm>
            <a:off x="4051300" y="2972519"/>
            <a:ext cx="693738" cy="69532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a:bodyPr>
          <a:lstStyle/>
          <a:p>
            <a:pPr algn="ctr" eaLnBrk="1" fontAlgn="auto" hangingPunct="1">
              <a:spcBef>
                <a:spcPts val="0"/>
              </a:spcBef>
              <a:spcAft>
                <a:spcPts val="0"/>
              </a:spcAft>
              <a:defRPr/>
            </a:pPr>
            <a:r>
              <a:rPr lang="en-US" altLang="zh-CN" sz="2400" b="1" dirty="0">
                <a:solidFill>
                  <a:schemeClr val="accent2">
                    <a:lumMod val="75000"/>
                  </a:schemeClr>
                </a:solidFill>
              </a:rPr>
              <a:t>02</a:t>
            </a:r>
            <a:endParaRPr lang="zh-CN" altLang="en-US" sz="2400" b="1" dirty="0">
              <a:solidFill>
                <a:schemeClr val="accent2">
                  <a:lumMod val="75000"/>
                </a:schemeClr>
              </a:solidFill>
            </a:endParaRPr>
          </a:p>
        </p:txBody>
      </p:sp>
      <p:sp>
        <p:nvSpPr>
          <p:cNvPr id="20" name="MH_Other_8"/>
          <p:cNvSpPr/>
          <p:nvPr>
            <p:custDataLst>
              <p:tags r:id="rId9"/>
            </p:custDataLst>
          </p:nvPr>
        </p:nvSpPr>
        <p:spPr>
          <a:xfrm>
            <a:off x="3979863" y="2903239"/>
            <a:ext cx="836612" cy="836613"/>
          </a:xfrm>
          <a:prstGeom prst="ellipse">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endParaRPr lang="zh-CN" altLang="en-US" sz="2400"/>
          </a:p>
        </p:txBody>
      </p:sp>
      <p:sp>
        <p:nvSpPr>
          <p:cNvPr id="18" name="MH_Text_2"/>
          <p:cNvSpPr txBox="1"/>
          <p:nvPr>
            <p:custDataLst>
              <p:tags r:id="rId10"/>
            </p:custDataLst>
          </p:nvPr>
        </p:nvSpPr>
        <p:spPr>
          <a:xfrm>
            <a:off x="3349625" y="4797152"/>
            <a:ext cx="2081213" cy="834231"/>
          </a:xfrm>
          <a:prstGeom prst="rect">
            <a:avLst/>
          </a:prstGeom>
          <a:noFill/>
        </p:spPr>
        <p:txBody>
          <a:bodyPr lIns="0" tIns="0" rIns="0" bIns="0">
            <a:normAutofit/>
          </a:bodyPr>
          <a:lstStyle>
            <a:defPPr>
              <a:defRPr lang="zh-CN"/>
            </a:defPPr>
            <a:lvl1pPr>
              <a:lnSpc>
                <a:spcPct val="130000"/>
              </a:lnSpc>
              <a:defRPr sz="1200"/>
            </a:lvl1pPr>
          </a:lstStyle>
          <a:p>
            <a:pPr algn="ctr">
              <a:defRPr/>
            </a:pPr>
            <a:r>
              <a:rPr lang="zh-CN" altLang="en-US" sz="2000" b="1" dirty="0">
                <a:solidFill>
                  <a:schemeClr val="tx1">
                    <a:lumMod val="50000"/>
                  </a:schemeClr>
                </a:solidFill>
                <a:latin typeface="华文楷体" pitchFamily="2" charset="-122"/>
                <a:ea typeface="华文楷体" pitchFamily="2" charset="-122"/>
              </a:rPr>
              <a:t>多  轮  驱  动</a:t>
            </a:r>
            <a:endParaRPr lang="en-US" altLang="zh-CN" sz="2000" b="1" dirty="0">
              <a:solidFill>
                <a:schemeClr val="tx1">
                  <a:lumMod val="50000"/>
                </a:schemeClr>
              </a:solidFill>
              <a:latin typeface="华文楷体" pitchFamily="2" charset="-122"/>
              <a:ea typeface="华文楷体" pitchFamily="2" charset="-122"/>
            </a:endParaRPr>
          </a:p>
          <a:p>
            <a:pPr algn="ctr">
              <a:defRPr/>
            </a:pPr>
            <a:r>
              <a:rPr lang="zh-CN" altLang="en-US" sz="2000" b="1" dirty="0">
                <a:solidFill>
                  <a:schemeClr val="tx1">
                    <a:lumMod val="50000"/>
                  </a:schemeClr>
                </a:solidFill>
                <a:latin typeface="华文楷体" pitchFamily="2" charset="-122"/>
                <a:ea typeface="华文楷体" pitchFamily="2" charset="-122"/>
              </a:rPr>
              <a:t>打造校级精品课</a:t>
            </a:r>
          </a:p>
        </p:txBody>
      </p:sp>
      <p:sp>
        <p:nvSpPr>
          <p:cNvPr id="30" name="MH_Other_9"/>
          <p:cNvSpPr/>
          <p:nvPr>
            <p:custDataLst>
              <p:tags r:id="rId11"/>
            </p:custDataLst>
          </p:nvPr>
        </p:nvSpPr>
        <p:spPr>
          <a:xfrm>
            <a:off x="5430838" y="4444256"/>
            <a:ext cx="2081212" cy="1476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a:solidFill>
                <a:schemeClr val="tx1"/>
              </a:solidFill>
            </a:endParaRPr>
          </a:p>
        </p:txBody>
      </p:sp>
      <p:sp>
        <p:nvSpPr>
          <p:cNvPr id="28" name="MH_Other_11"/>
          <p:cNvSpPr/>
          <p:nvPr>
            <p:custDataLst>
              <p:tags r:id="rId12"/>
            </p:custDataLst>
          </p:nvPr>
        </p:nvSpPr>
        <p:spPr>
          <a:xfrm>
            <a:off x="6122988" y="2974677"/>
            <a:ext cx="693737" cy="69532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a:bodyPr>
          <a:lstStyle/>
          <a:p>
            <a:pPr algn="ctr" eaLnBrk="1" fontAlgn="auto" hangingPunct="1">
              <a:spcBef>
                <a:spcPts val="0"/>
              </a:spcBef>
              <a:spcAft>
                <a:spcPts val="0"/>
              </a:spcAft>
              <a:defRPr/>
            </a:pPr>
            <a:r>
              <a:rPr lang="en-US" altLang="zh-CN" sz="2400" b="1" dirty="0">
                <a:solidFill>
                  <a:schemeClr val="accent1">
                    <a:lumMod val="75000"/>
                  </a:schemeClr>
                </a:solidFill>
              </a:rPr>
              <a:t>03</a:t>
            </a:r>
            <a:endParaRPr lang="zh-CN" altLang="en-US" sz="2400" b="1" dirty="0">
              <a:solidFill>
                <a:schemeClr val="accent1">
                  <a:lumMod val="75000"/>
                </a:schemeClr>
              </a:solidFill>
            </a:endParaRPr>
          </a:p>
        </p:txBody>
      </p:sp>
      <p:sp>
        <p:nvSpPr>
          <p:cNvPr id="29" name="MH_Other_12"/>
          <p:cNvSpPr/>
          <p:nvPr>
            <p:custDataLst>
              <p:tags r:id="rId13"/>
            </p:custDataLst>
          </p:nvPr>
        </p:nvSpPr>
        <p:spPr>
          <a:xfrm>
            <a:off x="6051550" y="2903239"/>
            <a:ext cx="836613" cy="836613"/>
          </a:xfrm>
          <a:prstGeom prst="ellipse">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endParaRPr lang="zh-CN" altLang="en-US" sz="2400"/>
          </a:p>
        </p:txBody>
      </p:sp>
      <p:sp>
        <p:nvSpPr>
          <p:cNvPr id="27" name="MH_Text_3"/>
          <p:cNvSpPr txBox="1"/>
          <p:nvPr>
            <p:custDataLst>
              <p:tags r:id="rId14"/>
            </p:custDataLst>
          </p:nvPr>
        </p:nvSpPr>
        <p:spPr>
          <a:xfrm>
            <a:off x="5600700" y="4797152"/>
            <a:ext cx="1755775" cy="986630"/>
          </a:xfrm>
          <a:prstGeom prst="rect">
            <a:avLst/>
          </a:prstGeom>
          <a:noFill/>
        </p:spPr>
        <p:txBody>
          <a:bodyPr lIns="0" tIns="0" rIns="0" bIns="0">
            <a:normAutofit/>
          </a:bodyPr>
          <a:lstStyle>
            <a:defPPr>
              <a:defRPr lang="zh-CN"/>
            </a:defPPr>
            <a:lvl1pPr>
              <a:lnSpc>
                <a:spcPct val="130000"/>
              </a:lnSpc>
              <a:defRPr sz="1200"/>
            </a:lvl1pPr>
          </a:lstStyle>
          <a:p>
            <a:pPr algn="ctr" eaLnBrk="1" fontAlgn="auto" hangingPunct="1">
              <a:spcBef>
                <a:spcPts val="0"/>
              </a:spcBef>
              <a:spcAft>
                <a:spcPts val="0"/>
              </a:spcAft>
              <a:defRPr/>
            </a:pPr>
            <a:r>
              <a:rPr lang="zh-CN" altLang="en-US" sz="2000" b="1" dirty="0" smtClean="0">
                <a:solidFill>
                  <a:schemeClr val="tx1">
                    <a:lumMod val="50000"/>
                  </a:schemeClr>
                </a:solidFill>
                <a:latin typeface="华文楷体" pitchFamily="2" charset="-122"/>
                <a:ea typeface="华文楷体" pitchFamily="2" charset="-122"/>
              </a:rPr>
              <a:t>打造校级金课</a:t>
            </a:r>
            <a:endParaRPr lang="en-US" altLang="zh-CN" sz="2000" b="1" dirty="0" smtClean="0">
              <a:solidFill>
                <a:schemeClr val="tx1">
                  <a:lumMod val="50000"/>
                </a:schemeClr>
              </a:solidFill>
              <a:latin typeface="华文楷体" pitchFamily="2" charset="-122"/>
              <a:ea typeface="华文楷体" pitchFamily="2" charset="-122"/>
            </a:endParaRPr>
          </a:p>
          <a:p>
            <a:pPr algn="ctr" eaLnBrk="1" fontAlgn="auto" hangingPunct="1">
              <a:spcBef>
                <a:spcPts val="0"/>
              </a:spcBef>
              <a:spcAft>
                <a:spcPts val="0"/>
              </a:spcAft>
              <a:defRPr/>
            </a:pPr>
            <a:r>
              <a:rPr lang="zh-CN" altLang="en-US" sz="2000" b="1" dirty="0" smtClean="0">
                <a:solidFill>
                  <a:schemeClr val="tx1">
                    <a:lumMod val="50000"/>
                  </a:schemeClr>
                </a:solidFill>
                <a:latin typeface="华文楷体" pitchFamily="2" charset="-122"/>
                <a:ea typeface="华文楷体" pitchFamily="2" charset="-122"/>
              </a:rPr>
              <a:t>助力学校发展</a:t>
            </a:r>
            <a:endParaRPr lang="zh-CN" altLang="en-US" sz="2000" b="1" dirty="0">
              <a:solidFill>
                <a:schemeClr val="tx1">
                  <a:lumMod val="50000"/>
                </a:schemeClr>
              </a:solidFill>
              <a:latin typeface="华文楷体" pitchFamily="2" charset="-122"/>
              <a:ea typeface="华文楷体" pitchFamily="2" charset="-122"/>
            </a:endParaRPr>
          </a:p>
        </p:txBody>
      </p:sp>
      <p:sp>
        <p:nvSpPr>
          <p:cNvPr id="51" name="MH_SubTitle_2"/>
          <p:cNvSpPr txBox="1"/>
          <p:nvPr>
            <p:custDataLst>
              <p:tags r:id="rId15"/>
            </p:custDataLst>
          </p:nvPr>
        </p:nvSpPr>
        <p:spPr>
          <a:xfrm>
            <a:off x="3494088" y="3491756"/>
            <a:ext cx="1841500" cy="952500"/>
          </a:xfrm>
          <a:prstGeom prst="rect">
            <a:avLst/>
          </a:prstGeom>
          <a:noFill/>
        </p:spPr>
        <p:txBody>
          <a:bodyPr lIns="0" tIns="0" rIns="0" bIns="0" anchor="ctr">
            <a:normAutofit/>
          </a:bodyPr>
          <a:lstStyle>
            <a:defPPr>
              <a:defRPr lang="zh-CN"/>
            </a:defPPr>
            <a:lvl1pPr>
              <a:lnSpc>
                <a:spcPct val="130000"/>
              </a:lnSpc>
              <a:defRPr sz="1200"/>
            </a:lvl1pPr>
          </a:lstStyle>
          <a:p>
            <a:pPr algn="ctr" eaLnBrk="1" fontAlgn="auto" hangingPunct="1">
              <a:spcBef>
                <a:spcPts val="0"/>
              </a:spcBef>
              <a:spcAft>
                <a:spcPts val="0"/>
              </a:spcAft>
              <a:defRPr/>
            </a:pPr>
            <a:r>
              <a:rPr lang="en-US" altLang="zh-CN" sz="2400" b="1" dirty="0" smtClean="0">
                <a:solidFill>
                  <a:schemeClr val="accent2">
                    <a:lumMod val="75000"/>
                  </a:schemeClr>
                </a:solidFill>
                <a:latin typeface="+mn-lt"/>
                <a:ea typeface="+mn-ea"/>
              </a:rPr>
              <a:t>2014-2019</a:t>
            </a:r>
            <a:endParaRPr lang="zh-CN" altLang="en-US" sz="2400" b="1" dirty="0">
              <a:solidFill>
                <a:schemeClr val="accent2">
                  <a:lumMod val="75000"/>
                </a:schemeClr>
              </a:solidFill>
              <a:latin typeface="+mn-lt"/>
              <a:ea typeface="+mn-ea"/>
            </a:endParaRPr>
          </a:p>
        </p:txBody>
      </p:sp>
      <p:sp>
        <p:nvSpPr>
          <p:cNvPr id="52" name="MH_SubTitle_3"/>
          <p:cNvSpPr txBox="1"/>
          <p:nvPr>
            <p:custDataLst>
              <p:tags r:id="rId16"/>
            </p:custDataLst>
          </p:nvPr>
        </p:nvSpPr>
        <p:spPr>
          <a:xfrm>
            <a:off x="5567363" y="3491756"/>
            <a:ext cx="1841500" cy="952500"/>
          </a:xfrm>
          <a:prstGeom prst="rect">
            <a:avLst/>
          </a:prstGeom>
          <a:noFill/>
        </p:spPr>
        <p:txBody>
          <a:bodyPr lIns="0" tIns="0" rIns="0" bIns="0" anchor="ctr">
            <a:normAutofit/>
          </a:bodyPr>
          <a:lstStyle>
            <a:defPPr>
              <a:defRPr lang="zh-CN"/>
            </a:defPPr>
            <a:lvl1pPr>
              <a:lnSpc>
                <a:spcPct val="130000"/>
              </a:lnSpc>
              <a:defRPr sz="1200"/>
            </a:lvl1pPr>
          </a:lstStyle>
          <a:p>
            <a:pPr algn="ctr" eaLnBrk="1" fontAlgn="auto" hangingPunct="1">
              <a:spcBef>
                <a:spcPts val="0"/>
              </a:spcBef>
              <a:spcAft>
                <a:spcPts val="0"/>
              </a:spcAft>
              <a:defRPr/>
            </a:pPr>
            <a:r>
              <a:rPr lang="en-US" altLang="zh-CN" sz="2400" b="1" dirty="0" smtClean="0">
                <a:solidFill>
                  <a:schemeClr val="accent1">
                    <a:lumMod val="75000"/>
                  </a:schemeClr>
                </a:solidFill>
                <a:latin typeface="+mn-lt"/>
                <a:ea typeface="+mn-ea"/>
              </a:rPr>
              <a:t>2019-2023</a:t>
            </a:r>
            <a:endParaRPr lang="zh-CN" altLang="en-US" sz="2400" b="1" dirty="0">
              <a:solidFill>
                <a:schemeClr val="accent1">
                  <a:lumMod val="75000"/>
                </a:schemeClr>
              </a:solidFill>
              <a:latin typeface="+mn-lt"/>
              <a:ea typeface="+mn-ea"/>
            </a:endParaRPr>
          </a:p>
        </p:txBody>
      </p:sp>
      <p:sp>
        <p:nvSpPr>
          <p:cNvPr id="23" name="MH_Other_2"/>
          <p:cNvSpPr/>
          <p:nvPr>
            <p:custDataLst>
              <p:tags r:id="rId17"/>
            </p:custDataLst>
          </p:nvPr>
        </p:nvSpPr>
        <p:spPr>
          <a:xfrm flipV="1">
            <a:off x="2160588" y="4544268"/>
            <a:ext cx="298450" cy="2841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a:ea typeface="微软雅黑" panose="020B0503020204020204" charset="-122"/>
            </a:endParaRPr>
          </a:p>
        </p:txBody>
      </p:sp>
      <p:sp>
        <p:nvSpPr>
          <p:cNvPr id="24" name="MH_Other_6"/>
          <p:cNvSpPr/>
          <p:nvPr>
            <p:custDataLst>
              <p:tags r:id="rId18"/>
            </p:custDataLst>
          </p:nvPr>
        </p:nvSpPr>
        <p:spPr>
          <a:xfrm flipV="1">
            <a:off x="4241800" y="4544268"/>
            <a:ext cx="296863" cy="28416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a:ea typeface="微软雅黑" panose="020B0503020204020204" charset="-122"/>
            </a:endParaRPr>
          </a:p>
        </p:txBody>
      </p:sp>
      <p:sp>
        <p:nvSpPr>
          <p:cNvPr id="25" name="MH_Other_10"/>
          <p:cNvSpPr/>
          <p:nvPr>
            <p:custDataLst>
              <p:tags r:id="rId19"/>
            </p:custDataLst>
          </p:nvPr>
        </p:nvSpPr>
        <p:spPr>
          <a:xfrm flipV="1">
            <a:off x="6323013" y="4544268"/>
            <a:ext cx="296862" cy="2841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a:ea typeface="微软雅黑" panose="020B0503020204020204" charset="-122"/>
            </a:endParaRPr>
          </a:p>
        </p:txBody>
      </p:sp>
      <p:pic>
        <p:nvPicPr>
          <p:cNvPr id="22" name="图片 3"/>
          <p:cNvPicPr>
            <a:picLocks noChangeAspect="1"/>
          </p:cNvPicPr>
          <p:nvPr/>
        </p:nvPicPr>
        <p:blipFill>
          <a:blip r:embed="rId25"/>
          <a:srcRect/>
          <a:stretch>
            <a:fillRect/>
          </a:stretch>
        </p:blipFill>
        <p:spPr bwMode="auto">
          <a:xfrm>
            <a:off x="1399833" y="902438"/>
            <a:ext cx="1288977" cy="1748697"/>
          </a:xfrm>
          <a:prstGeom prst="rect">
            <a:avLst/>
          </a:prstGeom>
          <a:noFill/>
          <a:ln w="9525">
            <a:noFill/>
            <a:miter lim="800000"/>
            <a:headEnd/>
            <a:tailEnd/>
          </a:ln>
        </p:spPr>
      </p:pic>
      <p:grpSp>
        <p:nvGrpSpPr>
          <p:cNvPr id="4" name="组合 3"/>
          <p:cNvGrpSpPr/>
          <p:nvPr/>
        </p:nvGrpSpPr>
        <p:grpSpPr>
          <a:xfrm>
            <a:off x="5739131" y="848462"/>
            <a:ext cx="1566885" cy="1748698"/>
            <a:chOff x="5813426" y="836711"/>
            <a:chExt cx="1566885" cy="1748698"/>
          </a:xfrm>
        </p:grpSpPr>
        <p:pic>
          <p:nvPicPr>
            <p:cNvPr id="3076" name="Picture 4"/>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813426" y="836711"/>
              <a:ext cx="1052750" cy="1366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194028" y="1128279"/>
              <a:ext cx="1186283" cy="14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5" name="MH_PageTitle"/>
          <p:cNvSpPr txBox="1"/>
          <p:nvPr>
            <p:custDataLst>
              <p:tags r:id="rId20"/>
            </p:custDataLst>
          </p:nvPr>
        </p:nvSpPr>
        <p:spPr>
          <a:xfrm>
            <a:off x="2029097" y="163179"/>
            <a:ext cx="8071215" cy="6015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zh-CN" altLang="en-US" b="1" dirty="0" smtClean="0">
                <a:solidFill>
                  <a:srgbClr val="FFFFFF"/>
                </a:solidFill>
                <a:latin typeface="幼圆"/>
              </a:rPr>
              <a:t>大英教改阶段</a:t>
            </a:r>
            <a:endParaRPr lang="zh-CN" altLang="en-US" b="1" dirty="0">
              <a:solidFill>
                <a:srgbClr val="FFFFFF"/>
              </a:solidFill>
              <a:latin typeface="幼圆"/>
            </a:endParaRPr>
          </a:p>
        </p:txBody>
      </p:sp>
      <p:sp>
        <p:nvSpPr>
          <p:cNvPr id="33" name="圆角矩形 32"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0" y="6650144"/>
            <a:ext cx="12192000" cy="222170"/>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17" name="组合 11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xmlns="" id="{BA9CE423-A15A-4992-BD78-4D3573905783}"/>
              </a:ext>
            </a:extLst>
          </p:cNvPr>
          <p:cNvGrpSpPr>
            <a:grpSpLocks noChangeAspect="1"/>
          </p:cNvGrpSpPr>
          <p:nvPr/>
        </p:nvGrpSpPr>
        <p:grpSpPr>
          <a:xfrm>
            <a:off x="7156944" y="902438"/>
            <a:ext cx="4838820" cy="5590943"/>
            <a:chOff x="3503613" y="-108697"/>
            <a:chExt cx="5233988" cy="6047535"/>
          </a:xfrm>
        </p:grpSpPr>
        <p:sp>
          <p:nvSpPr>
            <p:cNvPr id="118" name="ïş1îďe">
              <a:extLst>
                <a:ext uri="{FF2B5EF4-FFF2-40B4-BE49-F238E27FC236}">
                  <a16:creationId xmlns:a16="http://schemas.microsoft.com/office/drawing/2014/main" xmlns="" id="{EE1D3E82-C5EF-4119-A7FF-6BBD86AC654C}"/>
                </a:ext>
              </a:extLst>
            </p:cNvPr>
            <p:cNvSpPr/>
            <p:nvPr/>
          </p:nvSpPr>
          <p:spPr bwMode="auto">
            <a:xfrm>
              <a:off x="4648200" y="5668963"/>
              <a:ext cx="1598613" cy="269875"/>
            </a:xfrm>
            <a:custGeom>
              <a:avLst/>
              <a:gdLst>
                <a:gd name="T0" fmla="*/ 242 w 484"/>
                <a:gd name="T1" fmla="*/ 1 h 82"/>
                <a:gd name="T2" fmla="*/ 67 w 484"/>
                <a:gd name="T3" fmla="*/ 1 h 82"/>
                <a:gd name="T4" fmla="*/ 11 w 484"/>
                <a:gd name="T5" fmla="*/ 22 h 82"/>
                <a:gd name="T6" fmla="*/ 82 w 484"/>
                <a:gd name="T7" fmla="*/ 45 h 82"/>
                <a:gd name="T8" fmla="*/ 160 w 484"/>
                <a:gd name="T9" fmla="*/ 82 h 82"/>
                <a:gd name="T10" fmla="*/ 259 w 484"/>
                <a:gd name="T11" fmla="*/ 69 h 82"/>
                <a:gd name="T12" fmla="*/ 370 w 484"/>
                <a:gd name="T13" fmla="*/ 62 h 82"/>
                <a:gd name="T14" fmla="*/ 479 w 484"/>
                <a:gd name="T15" fmla="*/ 34 h 82"/>
                <a:gd name="T16" fmla="*/ 405 w 484"/>
                <a:gd name="T17" fmla="*/ 1 h 82"/>
                <a:gd name="T18" fmla="*/ 242 w 484"/>
                <a:gd name="T19" fmla="*/ 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4" h="82">
                  <a:moveTo>
                    <a:pt x="242" y="1"/>
                  </a:moveTo>
                  <a:cubicBezTo>
                    <a:pt x="67" y="1"/>
                    <a:pt x="67" y="1"/>
                    <a:pt x="67" y="1"/>
                  </a:cubicBezTo>
                  <a:cubicBezTo>
                    <a:pt x="67" y="1"/>
                    <a:pt x="0" y="0"/>
                    <a:pt x="11" y="22"/>
                  </a:cubicBezTo>
                  <a:cubicBezTo>
                    <a:pt x="22" y="45"/>
                    <a:pt x="86" y="31"/>
                    <a:pt x="82" y="45"/>
                  </a:cubicBezTo>
                  <a:cubicBezTo>
                    <a:pt x="78" y="60"/>
                    <a:pt x="86" y="82"/>
                    <a:pt x="160" y="82"/>
                  </a:cubicBezTo>
                  <a:cubicBezTo>
                    <a:pt x="235" y="82"/>
                    <a:pt x="263" y="78"/>
                    <a:pt x="259" y="69"/>
                  </a:cubicBezTo>
                  <a:cubicBezTo>
                    <a:pt x="255" y="60"/>
                    <a:pt x="347" y="53"/>
                    <a:pt x="370" y="62"/>
                  </a:cubicBezTo>
                  <a:cubicBezTo>
                    <a:pt x="392" y="72"/>
                    <a:pt x="473" y="58"/>
                    <a:pt x="479" y="34"/>
                  </a:cubicBezTo>
                  <a:cubicBezTo>
                    <a:pt x="484" y="16"/>
                    <a:pt x="434" y="1"/>
                    <a:pt x="405" y="1"/>
                  </a:cubicBezTo>
                  <a:lnTo>
                    <a:pt x="242" y="1"/>
                  </a:lnTo>
                  <a:close/>
                </a:path>
              </a:pathLst>
            </a:custGeom>
            <a:solidFill>
              <a:srgbClr val="D6DC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išľïḋe">
              <a:extLst>
                <a:ext uri="{FF2B5EF4-FFF2-40B4-BE49-F238E27FC236}">
                  <a16:creationId xmlns:a16="http://schemas.microsoft.com/office/drawing/2014/main" xmlns="" id="{A1CB6421-F30F-42B8-8057-C0D311161F0D}"/>
                </a:ext>
              </a:extLst>
            </p:cNvPr>
            <p:cNvSpPr/>
            <p:nvPr/>
          </p:nvSpPr>
          <p:spPr bwMode="auto">
            <a:xfrm>
              <a:off x="5067300" y="5197476"/>
              <a:ext cx="161925" cy="287338"/>
            </a:xfrm>
            <a:custGeom>
              <a:avLst/>
              <a:gdLst>
                <a:gd name="T0" fmla="*/ 16 w 49"/>
                <a:gd name="T1" fmla="*/ 0 h 87"/>
                <a:gd name="T2" fmla="*/ 2 w 49"/>
                <a:gd name="T3" fmla="*/ 70 h 87"/>
                <a:gd name="T4" fmla="*/ 33 w 49"/>
                <a:gd name="T5" fmla="*/ 87 h 87"/>
                <a:gd name="T6" fmla="*/ 49 w 49"/>
                <a:gd name="T7" fmla="*/ 9 h 87"/>
                <a:gd name="T8" fmla="*/ 16 w 49"/>
                <a:gd name="T9" fmla="*/ 0 h 87"/>
              </a:gdLst>
              <a:ahLst/>
              <a:cxnLst>
                <a:cxn ang="0">
                  <a:pos x="T0" y="T1"/>
                </a:cxn>
                <a:cxn ang="0">
                  <a:pos x="T2" y="T3"/>
                </a:cxn>
                <a:cxn ang="0">
                  <a:pos x="T4" y="T5"/>
                </a:cxn>
                <a:cxn ang="0">
                  <a:pos x="T6" y="T7"/>
                </a:cxn>
                <a:cxn ang="0">
                  <a:pos x="T8" y="T9"/>
                </a:cxn>
              </a:cxnLst>
              <a:rect l="0" t="0" r="r" b="b"/>
              <a:pathLst>
                <a:path w="49" h="87">
                  <a:moveTo>
                    <a:pt x="16" y="0"/>
                  </a:moveTo>
                  <a:cubicBezTo>
                    <a:pt x="16" y="0"/>
                    <a:pt x="0" y="30"/>
                    <a:pt x="2" y="70"/>
                  </a:cubicBezTo>
                  <a:cubicBezTo>
                    <a:pt x="33" y="87"/>
                    <a:pt x="33" y="87"/>
                    <a:pt x="33" y="87"/>
                  </a:cubicBezTo>
                  <a:cubicBezTo>
                    <a:pt x="33" y="87"/>
                    <a:pt x="27" y="34"/>
                    <a:pt x="49" y="9"/>
                  </a:cubicBezTo>
                  <a:lnTo>
                    <a:pt x="1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îşľïḋè">
              <a:extLst>
                <a:ext uri="{FF2B5EF4-FFF2-40B4-BE49-F238E27FC236}">
                  <a16:creationId xmlns:a16="http://schemas.microsoft.com/office/drawing/2014/main" xmlns="" id="{F465FE7B-B504-44E4-BE02-762B00662E9C}"/>
                </a:ext>
              </a:extLst>
            </p:cNvPr>
            <p:cNvSpPr/>
            <p:nvPr/>
          </p:nvSpPr>
          <p:spPr bwMode="auto">
            <a:xfrm>
              <a:off x="5018088" y="5705476"/>
              <a:ext cx="222250" cy="101600"/>
            </a:xfrm>
            <a:custGeom>
              <a:avLst/>
              <a:gdLst>
                <a:gd name="T0" fmla="*/ 67 w 67"/>
                <a:gd name="T1" fmla="*/ 13 h 31"/>
                <a:gd name="T2" fmla="*/ 18 w 67"/>
                <a:gd name="T3" fmla="*/ 19 h 31"/>
                <a:gd name="T4" fmla="*/ 43 w 67"/>
                <a:gd name="T5" fmla="*/ 0 h 31"/>
                <a:gd name="T6" fmla="*/ 67 w 67"/>
                <a:gd name="T7" fmla="*/ 13 h 31"/>
              </a:gdLst>
              <a:ahLst/>
              <a:cxnLst>
                <a:cxn ang="0">
                  <a:pos x="T0" y="T1"/>
                </a:cxn>
                <a:cxn ang="0">
                  <a:pos x="T2" y="T3"/>
                </a:cxn>
                <a:cxn ang="0">
                  <a:pos x="T4" y="T5"/>
                </a:cxn>
                <a:cxn ang="0">
                  <a:pos x="T6" y="T7"/>
                </a:cxn>
              </a:cxnLst>
              <a:rect l="0" t="0" r="r" b="b"/>
              <a:pathLst>
                <a:path w="67" h="31">
                  <a:moveTo>
                    <a:pt x="67" y="13"/>
                  </a:moveTo>
                  <a:cubicBezTo>
                    <a:pt x="67" y="13"/>
                    <a:pt x="36" y="31"/>
                    <a:pt x="18" y="19"/>
                  </a:cubicBezTo>
                  <a:cubicBezTo>
                    <a:pt x="0" y="6"/>
                    <a:pt x="43" y="0"/>
                    <a:pt x="43" y="0"/>
                  </a:cubicBezTo>
                  <a:lnTo>
                    <a:pt x="67" y="13"/>
                  </a:lnTo>
                  <a:close/>
                </a:path>
              </a:pathLst>
            </a:custGeom>
            <a:solidFill>
              <a:srgbClr val="20262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ïṧliďe">
              <a:extLst>
                <a:ext uri="{FF2B5EF4-FFF2-40B4-BE49-F238E27FC236}">
                  <a16:creationId xmlns:a16="http://schemas.microsoft.com/office/drawing/2014/main" xmlns="" id="{4C8A9F4D-65B8-44C1-B4FE-3482F5ED793D}"/>
                </a:ext>
              </a:extLst>
            </p:cNvPr>
            <p:cNvSpPr/>
            <p:nvPr/>
          </p:nvSpPr>
          <p:spPr bwMode="auto">
            <a:xfrm>
              <a:off x="5665788" y="5705476"/>
              <a:ext cx="223838" cy="101600"/>
            </a:xfrm>
            <a:custGeom>
              <a:avLst/>
              <a:gdLst>
                <a:gd name="T0" fmla="*/ 0 w 68"/>
                <a:gd name="T1" fmla="*/ 13 h 31"/>
                <a:gd name="T2" fmla="*/ 50 w 68"/>
                <a:gd name="T3" fmla="*/ 19 h 31"/>
                <a:gd name="T4" fmla="*/ 25 w 68"/>
                <a:gd name="T5" fmla="*/ 0 h 31"/>
                <a:gd name="T6" fmla="*/ 0 w 68"/>
                <a:gd name="T7" fmla="*/ 13 h 31"/>
              </a:gdLst>
              <a:ahLst/>
              <a:cxnLst>
                <a:cxn ang="0">
                  <a:pos x="T0" y="T1"/>
                </a:cxn>
                <a:cxn ang="0">
                  <a:pos x="T2" y="T3"/>
                </a:cxn>
                <a:cxn ang="0">
                  <a:pos x="T4" y="T5"/>
                </a:cxn>
                <a:cxn ang="0">
                  <a:pos x="T6" y="T7"/>
                </a:cxn>
              </a:cxnLst>
              <a:rect l="0" t="0" r="r" b="b"/>
              <a:pathLst>
                <a:path w="68" h="31">
                  <a:moveTo>
                    <a:pt x="0" y="13"/>
                  </a:moveTo>
                  <a:cubicBezTo>
                    <a:pt x="0" y="13"/>
                    <a:pt x="32" y="31"/>
                    <a:pt x="50" y="19"/>
                  </a:cubicBezTo>
                  <a:cubicBezTo>
                    <a:pt x="68" y="6"/>
                    <a:pt x="25" y="0"/>
                    <a:pt x="25" y="0"/>
                  </a:cubicBezTo>
                  <a:lnTo>
                    <a:pt x="0" y="13"/>
                  </a:lnTo>
                  <a:close/>
                </a:path>
              </a:pathLst>
            </a:custGeom>
            <a:solidFill>
              <a:srgbClr val="20262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íśľîḓè">
              <a:extLst>
                <a:ext uri="{FF2B5EF4-FFF2-40B4-BE49-F238E27FC236}">
                  <a16:creationId xmlns:a16="http://schemas.microsoft.com/office/drawing/2014/main" xmlns="" id="{271C1493-B846-4044-BF5A-B706CF2B233C}"/>
                </a:ext>
              </a:extLst>
            </p:cNvPr>
            <p:cNvSpPr/>
            <p:nvPr/>
          </p:nvSpPr>
          <p:spPr bwMode="auto">
            <a:xfrm>
              <a:off x="4886325" y="5394326"/>
              <a:ext cx="409575" cy="385763"/>
            </a:xfrm>
            <a:custGeom>
              <a:avLst/>
              <a:gdLst>
                <a:gd name="T0" fmla="*/ 120 w 124"/>
                <a:gd name="T1" fmla="*/ 117 h 117"/>
                <a:gd name="T2" fmla="*/ 31 w 124"/>
                <a:gd name="T3" fmla="*/ 47 h 117"/>
                <a:gd name="T4" fmla="*/ 66 w 124"/>
                <a:gd name="T5" fmla="*/ 6 h 117"/>
                <a:gd name="T6" fmla="*/ 124 w 124"/>
                <a:gd name="T7" fmla="*/ 37 h 117"/>
                <a:gd name="T8" fmla="*/ 120 w 124"/>
                <a:gd name="T9" fmla="*/ 117 h 117"/>
              </a:gdLst>
              <a:ahLst/>
              <a:cxnLst>
                <a:cxn ang="0">
                  <a:pos x="T0" y="T1"/>
                </a:cxn>
                <a:cxn ang="0">
                  <a:pos x="T2" y="T3"/>
                </a:cxn>
                <a:cxn ang="0">
                  <a:pos x="T4" y="T5"/>
                </a:cxn>
                <a:cxn ang="0">
                  <a:pos x="T6" y="T7"/>
                </a:cxn>
                <a:cxn ang="0">
                  <a:pos x="T8" y="T9"/>
                </a:cxn>
              </a:cxnLst>
              <a:rect l="0" t="0" r="r" b="b"/>
              <a:pathLst>
                <a:path w="124" h="117">
                  <a:moveTo>
                    <a:pt x="120" y="117"/>
                  </a:moveTo>
                  <a:cubicBezTo>
                    <a:pt x="120" y="117"/>
                    <a:pt x="62" y="92"/>
                    <a:pt x="31" y="47"/>
                  </a:cubicBezTo>
                  <a:cubicBezTo>
                    <a:pt x="0" y="2"/>
                    <a:pt x="51" y="0"/>
                    <a:pt x="66" y="6"/>
                  </a:cubicBezTo>
                  <a:cubicBezTo>
                    <a:pt x="81" y="12"/>
                    <a:pt x="124" y="37"/>
                    <a:pt x="124" y="37"/>
                  </a:cubicBezTo>
                  <a:lnTo>
                    <a:pt x="120" y="117"/>
                  </a:lnTo>
                  <a:close/>
                </a:path>
              </a:pathLst>
            </a:custGeom>
            <a:solidFill>
              <a:srgbClr val="213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ïṣ1îďé">
              <a:extLst>
                <a:ext uri="{FF2B5EF4-FFF2-40B4-BE49-F238E27FC236}">
                  <a16:creationId xmlns:a16="http://schemas.microsoft.com/office/drawing/2014/main" xmlns="" id="{FC1B3BF7-ABD0-4D4B-8F2E-040635BADF28}"/>
                </a:ext>
              </a:extLst>
            </p:cNvPr>
            <p:cNvSpPr/>
            <p:nvPr/>
          </p:nvSpPr>
          <p:spPr bwMode="auto">
            <a:xfrm>
              <a:off x="5629275" y="5411788"/>
              <a:ext cx="409575" cy="385763"/>
            </a:xfrm>
            <a:custGeom>
              <a:avLst/>
              <a:gdLst>
                <a:gd name="T0" fmla="*/ 4 w 124"/>
                <a:gd name="T1" fmla="*/ 117 h 117"/>
                <a:gd name="T2" fmla="*/ 93 w 124"/>
                <a:gd name="T3" fmla="*/ 47 h 117"/>
                <a:gd name="T4" fmla="*/ 58 w 124"/>
                <a:gd name="T5" fmla="*/ 6 h 117"/>
                <a:gd name="T6" fmla="*/ 0 w 124"/>
                <a:gd name="T7" fmla="*/ 37 h 117"/>
                <a:gd name="T8" fmla="*/ 4 w 124"/>
                <a:gd name="T9" fmla="*/ 117 h 117"/>
              </a:gdLst>
              <a:ahLst/>
              <a:cxnLst>
                <a:cxn ang="0">
                  <a:pos x="T0" y="T1"/>
                </a:cxn>
                <a:cxn ang="0">
                  <a:pos x="T2" y="T3"/>
                </a:cxn>
                <a:cxn ang="0">
                  <a:pos x="T4" y="T5"/>
                </a:cxn>
                <a:cxn ang="0">
                  <a:pos x="T6" y="T7"/>
                </a:cxn>
                <a:cxn ang="0">
                  <a:pos x="T8" y="T9"/>
                </a:cxn>
              </a:cxnLst>
              <a:rect l="0" t="0" r="r" b="b"/>
              <a:pathLst>
                <a:path w="124" h="117">
                  <a:moveTo>
                    <a:pt x="4" y="117"/>
                  </a:moveTo>
                  <a:cubicBezTo>
                    <a:pt x="4" y="117"/>
                    <a:pt x="62" y="92"/>
                    <a:pt x="93" y="47"/>
                  </a:cubicBezTo>
                  <a:cubicBezTo>
                    <a:pt x="124" y="2"/>
                    <a:pt x="73" y="0"/>
                    <a:pt x="58" y="6"/>
                  </a:cubicBezTo>
                  <a:cubicBezTo>
                    <a:pt x="43" y="12"/>
                    <a:pt x="0" y="37"/>
                    <a:pt x="0" y="37"/>
                  </a:cubicBezTo>
                  <a:lnTo>
                    <a:pt x="4" y="117"/>
                  </a:lnTo>
                  <a:close/>
                </a:path>
              </a:pathLst>
            </a:custGeom>
            <a:solidFill>
              <a:srgbClr val="213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îšḻíḑè">
              <a:extLst>
                <a:ext uri="{FF2B5EF4-FFF2-40B4-BE49-F238E27FC236}">
                  <a16:creationId xmlns:a16="http://schemas.microsoft.com/office/drawing/2014/main" xmlns="" id="{A3312082-56B5-432B-A2FB-B4573AF4DC9E}"/>
                </a:ext>
              </a:extLst>
            </p:cNvPr>
            <p:cNvSpPr/>
            <p:nvPr/>
          </p:nvSpPr>
          <p:spPr bwMode="auto">
            <a:xfrm>
              <a:off x="5176838" y="5484813"/>
              <a:ext cx="525463" cy="365125"/>
            </a:xfrm>
            <a:custGeom>
              <a:avLst/>
              <a:gdLst>
                <a:gd name="T0" fmla="*/ 23 w 159"/>
                <a:gd name="T1" fmla="*/ 0 h 111"/>
                <a:gd name="T2" fmla="*/ 19 w 159"/>
                <a:gd name="T3" fmla="*/ 80 h 111"/>
                <a:gd name="T4" fmla="*/ 140 w 159"/>
                <a:gd name="T5" fmla="*/ 96 h 111"/>
                <a:gd name="T6" fmla="*/ 154 w 159"/>
                <a:gd name="T7" fmla="*/ 36 h 111"/>
                <a:gd name="T8" fmla="*/ 140 w 159"/>
                <a:gd name="T9" fmla="*/ 0 h 111"/>
                <a:gd name="T10" fmla="*/ 23 w 159"/>
                <a:gd name="T11" fmla="*/ 0 h 111"/>
              </a:gdLst>
              <a:ahLst/>
              <a:cxnLst>
                <a:cxn ang="0">
                  <a:pos x="T0" y="T1"/>
                </a:cxn>
                <a:cxn ang="0">
                  <a:pos x="T2" y="T3"/>
                </a:cxn>
                <a:cxn ang="0">
                  <a:pos x="T4" y="T5"/>
                </a:cxn>
                <a:cxn ang="0">
                  <a:pos x="T6" y="T7"/>
                </a:cxn>
                <a:cxn ang="0">
                  <a:pos x="T8" y="T9"/>
                </a:cxn>
                <a:cxn ang="0">
                  <a:pos x="T10" y="T11"/>
                </a:cxn>
              </a:cxnLst>
              <a:rect l="0" t="0" r="r" b="b"/>
              <a:pathLst>
                <a:path w="159" h="111">
                  <a:moveTo>
                    <a:pt x="23" y="0"/>
                  </a:moveTo>
                  <a:cubicBezTo>
                    <a:pt x="23" y="0"/>
                    <a:pt x="0" y="45"/>
                    <a:pt x="19" y="80"/>
                  </a:cubicBezTo>
                  <a:cubicBezTo>
                    <a:pt x="36" y="111"/>
                    <a:pt x="127" y="101"/>
                    <a:pt x="140" y="96"/>
                  </a:cubicBezTo>
                  <a:cubicBezTo>
                    <a:pt x="153" y="91"/>
                    <a:pt x="159" y="69"/>
                    <a:pt x="154" y="36"/>
                  </a:cubicBezTo>
                  <a:cubicBezTo>
                    <a:pt x="149" y="3"/>
                    <a:pt x="140" y="0"/>
                    <a:pt x="140" y="0"/>
                  </a:cubicBezTo>
                  <a:lnTo>
                    <a:pt x="23" y="0"/>
                  </a:lnTo>
                  <a:close/>
                </a:path>
              </a:pathLst>
            </a:custGeom>
            <a:solidFill>
              <a:srgbClr val="213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ïŝ1íḑe">
              <a:extLst>
                <a:ext uri="{FF2B5EF4-FFF2-40B4-BE49-F238E27FC236}">
                  <a16:creationId xmlns:a16="http://schemas.microsoft.com/office/drawing/2014/main" xmlns="" id="{B55B3A48-779D-40F3-BAF2-A20C8566FFE4}"/>
                </a:ext>
              </a:extLst>
            </p:cNvPr>
            <p:cNvSpPr/>
            <p:nvPr/>
          </p:nvSpPr>
          <p:spPr bwMode="auto">
            <a:xfrm>
              <a:off x="5192713" y="5127626"/>
              <a:ext cx="501650" cy="357188"/>
            </a:xfrm>
            <a:custGeom>
              <a:avLst/>
              <a:gdLst>
                <a:gd name="T0" fmla="*/ 18 w 152"/>
                <a:gd name="T1" fmla="*/ 108 h 108"/>
                <a:gd name="T2" fmla="*/ 18 w 152"/>
                <a:gd name="T3" fmla="*/ 0 h 108"/>
                <a:gd name="T4" fmla="*/ 136 w 152"/>
                <a:gd name="T5" fmla="*/ 0 h 108"/>
                <a:gd name="T6" fmla="*/ 136 w 152"/>
                <a:gd name="T7" fmla="*/ 108 h 108"/>
                <a:gd name="T8" fmla="*/ 18 w 152"/>
                <a:gd name="T9" fmla="*/ 108 h 108"/>
              </a:gdLst>
              <a:ahLst/>
              <a:cxnLst>
                <a:cxn ang="0">
                  <a:pos x="T0" y="T1"/>
                </a:cxn>
                <a:cxn ang="0">
                  <a:pos x="T2" y="T3"/>
                </a:cxn>
                <a:cxn ang="0">
                  <a:pos x="T4" y="T5"/>
                </a:cxn>
                <a:cxn ang="0">
                  <a:pos x="T6" y="T7"/>
                </a:cxn>
                <a:cxn ang="0">
                  <a:pos x="T8" y="T9"/>
                </a:cxn>
              </a:cxnLst>
              <a:rect l="0" t="0" r="r" b="b"/>
              <a:pathLst>
                <a:path w="152" h="108">
                  <a:moveTo>
                    <a:pt x="18" y="108"/>
                  </a:moveTo>
                  <a:cubicBezTo>
                    <a:pt x="18" y="108"/>
                    <a:pt x="0" y="69"/>
                    <a:pt x="18" y="0"/>
                  </a:cubicBezTo>
                  <a:cubicBezTo>
                    <a:pt x="136" y="0"/>
                    <a:pt x="136" y="0"/>
                    <a:pt x="136" y="0"/>
                  </a:cubicBezTo>
                  <a:cubicBezTo>
                    <a:pt x="136" y="0"/>
                    <a:pt x="152" y="53"/>
                    <a:pt x="136" y="108"/>
                  </a:cubicBezTo>
                  <a:lnTo>
                    <a:pt x="18" y="10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ïś1ídê">
              <a:extLst>
                <a:ext uri="{FF2B5EF4-FFF2-40B4-BE49-F238E27FC236}">
                  <a16:creationId xmlns:a16="http://schemas.microsoft.com/office/drawing/2014/main" xmlns="" id="{2C566B52-35E2-4AD0-A757-B648F917E9C1}"/>
                </a:ext>
              </a:extLst>
            </p:cNvPr>
            <p:cNvSpPr/>
            <p:nvPr/>
          </p:nvSpPr>
          <p:spPr bwMode="auto">
            <a:xfrm>
              <a:off x="5641975" y="4597401"/>
              <a:ext cx="390525" cy="708025"/>
            </a:xfrm>
            <a:custGeom>
              <a:avLst/>
              <a:gdLst>
                <a:gd name="T0" fmla="*/ 118 w 118"/>
                <a:gd name="T1" fmla="*/ 13 h 215"/>
                <a:gd name="T2" fmla="*/ 7 w 118"/>
                <a:gd name="T3" fmla="*/ 215 h 215"/>
                <a:gd name="T4" fmla="*/ 0 w 118"/>
                <a:gd name="T5" fmla="*/ 161 h 215"/>
                <a:gd name="T6" fmla="*/ 103 w 118"/>
                <a:gd name="T7" fmla="*/ 0 h 215"/>
                <a:gd name="T8" fmla="*/ 118 w 118"/>
                <a:gd name="T9" fmla="*/ 13 h 215"/>
              </a:gdLst>
              <a:ahLst/>
              <a:cxnLst>
                <a:cxn ang="0">
                  <a:pos x="T0" y="T1"/>
                </a:cxn>
                <a:cxn ang="0">
                  <a:pos x="T2" y="T3"/>
                </a:cxn>
                <a:cxn ang="0">
                  <a:pos x="T4" y="T5"/>
                </a:cxn>
                <a:cxn ang="0">
                  <a:pos x="T6" y="T7"/>
                </a:cxn>
                <a:cxn ang="0">
                  <a:pos x="T8" y="T9"/>
                </a:cxn>
              </a:cxnLst>
              <a:rect l="0" t="0" r="r" b="b"/>
              <a:pathLst>
                <a:path w="118" h="215">
                  <a:moveTo>
                    <a:pt x="118" y="13"/>
                  </a:moveTo>
                  <a:cubicBezTo>
                    <a:pt x="118" y="13"/>
                    <a:pt x="89" y="142"/>
                    <a:pt x="7" y="215"/>
                  </a:cubicBezTo>
                  <a:cubicBezTo>
                    <a:pt x="0" y="161"/>
                    <a:pt x="0" y="161"/>
                    <a:pt x="0" y="161"/>
                  </a:cubicBezTo>
                  <a:cubicBezTo>
                    <a:pt x="0" y="161"/>
                    <a:pt x="76" y="72"/>
                    <a:pt x="103" y="0"/>
                  </a:cubicBezTo>
                  <a:cubicBezTo>
                    <a:pt x="103" y="0"/>
                    <a:pt x="111" y="0"/>
                    <a:pt x="118"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îṧ1ïḋé">
              <a:extLst>
                <a:ext uri="{FF2B5EF4-FFF2-40B4-BE49-F238E27FC236}">
                  <a16:creationId xmlns:a16="http://schemas.microsoft.com/office/drawing/2014/main" xmlns="" id="{D028EE93-AB47-4967-86CC-8B7D0F3061C0}"/>
                </a:ext>
              </a:extLst>
            </p:cNvPr>
            <p:cNvSpPr/>
            <p:nvPr/>
          </p:nvSpPr>
          <p:spPr bwMode="auto">
            <a:xfrm>
              <a:off x="5032375" y="4425951"/>
              <a:ext cx="774700" cy="919163"/>
            </a:xfrm>
            <a:custGeom>
              <a:avLst/>
              <a:gdLst>
                <a:gd name="T0" fmla="*/ 150 w 235"/>
                <a:gd name="T1" fmla="*/ 14 h 279"/>
                <a:gd name="T2" fmla="*/ 73 w 235"/>
                <a:gd name="T3" fmla="*/ 35 h 279"/>
                <a:gd name="T4" fmla="*/ 59 w 235"/>
                <a:gd name="T5" fmla="*/ 130 h 279"/>
                <a:gd name="T6" fmla="*/ 1 w 235"/>
                <a:gd name="T7" fmla="*/ 199 h 279"/>
                <a:gd name="T8" fmla="*/ 76 w 235"/>
                <a:gd name="T9" fmla="*/ 244 h 279"/>
                <a:gd name="T10" fmla="*/ 167 w 235"/>
                <a:gd name="T11" fmla="*/ 272 h 279"/>
                <a:gd name="T12" fmla="*/ 185 w 235"/>
                <a:gd name="T13" fmla="*/ 175 h 279"/>
                <a:gd name="T14" fmla="*/ 213 w 235"/>
                <a:gd name="T15" fmla="*/ 142 h 279"/>
                <a:gd name="T16" fmla="*/ 206 w 235"/>
                <a:gd name="T17" fmla="*/ 67 h 279"/>
                <a:gd name="T18" fmla="*/ 150 w 235"/>
                <a:gd name="T19" fmla="*/ 14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79">
                  <a:moveTo>
                    <a:pt x="150" y="14"/>
                  </a:moveTo>
                  <a:cubicBezTo>
                    <a:pt x="150" y="14"/>
                    <a:pt x="102" y="0"/>
                    <a:pt x="73" y="35"/>
                  </a:cubicBezTo>
                  <a:cubicBezTo>
                    <a:pt x="44" y="70"/>
                    <a:pt x="65" y="116"/>
                    <a:pt x="59" y="130"/>
                  </a:cubicBezTo>
                  <a:cubicBezTo>
                    <a:pt x="53" y="144"/>
                    <a:pt x="0" y="153"/>
                    <a:pt x="1" y="199"/>
                  </a:cubicBezTo>
                  <a:cubicBezTo>
                    <a:pt x="2" y="245"/>
                    <a:pt x="48" y="248"/>
                    <a:pt x="76" y="244"/>
                  </a:cubicBezTo>
                  <a:cubicBezTo>
                    <a:pt x="103" y="240"/>
                    <a:pt x="99" y="279"/>
                    <a:pt x="167" y="272"/>
                  </a:cubicBezTo>
                  <a:cubicBezTo>
                    <a:pt x="235" y="265"/>
                    <a:pt x="214" y="192"/>
                    <a:pt x="185" y="175"/>
                  </a:cubicBezTo>
                  <a:cubicBezTo>
                    <a:pt x="171" y="164"/>
                    <a:pt x="205" y="160"/>
                    <a:pt x="213" y="142"/>
                  </a:cubicBezTo>
                  <a:cubicBezTo>
                    <a:pt x="220" y="124"/>
                    <a:pt x="223" y="97"/>
                    <a:pt x="206" y="67"/>
                  </a:cubicBezTo>
                  <a:cubicBezTo>
                    <a:pt x="189" y="37"/>
                    <a:pt x="190" y="20"/>
                    <a:pt x="150" y="14"/>
                  </a:cubicBezTo>
                  <a:close/>
                </a:path>
              </a:pathLst>
            </a:custGeom>
            <a:solidFill>
              <a:srgbClr val="20262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ïṥ1iḓé">
              <a:extLst>
                <a:ext uri="{FF2B5EF4-FFF2-40B4-BE49-F238E27FC236}">
                  <a16:creationId xmlns:a16="http://schemas.microsoft.com/office/drawing/2014/main" xmlns="" id="{F2A0EF0F-41F9-4C53-BAA8-B3B7CF4A52FF}"/>
                </a:ext>
              </a:extLst>
            </p:cNvPr>
            <p:cNvSpPr/>
            <p:nvPr/>
          </p:nvSpPr>
          <p:spPr bwMode="auto">
            <a:xfrm>
              <a:off x="5981700" y="4364038"/>
              <a:ext cx="122238" cy="276225"/>
            </a:xfrm>
            <a:custGeom>
              <a:avLst/>
              <a:gdLst>
                <a:gd name="T0" fmla="*/ 0 w 37"/>
                <a:gd name="T1" fmla="*/ 71 h 84"/>
                <a:gd name="T2" fmla="*/ 15 w 37"/>
                <a:gd name="T3" fmla="*/ 12 h 84"/>
                <a:gd name="T4" fmla="*/ 26 w 37"/>
                <a:gd name="T5" fmla="*/ 7 h 84"/>
                <a:gd name="T6" fmla="*/ 26 w 37"/>
                <a:gd name="T7" fmla="*/ 28 h 84"/>
                <a:gd name="T8" fmla="*/ 35 w 37"/>
                <a:gd name="T9" fmla="*/ 45 h 84"/>
                <a:gd name="T10" fmla="*/ 15 w 37"/>
                <a:gd name="T11" fmla="*/ 84 h 84"/>
                <a:gd name="T12" fmla="*/ 0 w 37"/>
                <a:gd name="T13" fmla="*/ 71 h 84"/>
              </a:gdLst>
              <a:ahLst/>
              <a:cxnLst>
                <a:cxn ang="0">
                  <a:pos x="T0" y="T1"/>
                </a:cxn>
                <a:cxn ang="0">
                  <a:pos x="T2" y="T3"/>
                </a:cxn>
                <a:cxn ang="0">
                  <a:pos x="T4" y="T5"/>
                </a:cxn>
                <a:cxn ang="0">
                  <a:pos x="T6" y="T7"/>
                </a:cxn>
                <a:cxn ang="0">
                  <a:pos x="T8" y="T9"/>
                </a:cxn>
                <a:cxn ang="0">
                  <a:pos x="T10" y="T11"/>
                </a:cxn>
                <a:cxn ang="0">
                  <a:pos x="T12" y="T13"/>
                </a:cxn>
              </a:cxnLst>
              <a:rect l="0" t="0" r="r" b="b"/>
              <a:pathLst>
                <a:path w="37" h="84">
                  <a:moveTo>
                    <a:pt x="0" y="71"/>
                  </a:moveTo>
                  <a:cubicBezTo>
                    <a:pt x="0" y="71"/>
                    <a:pt x="12" y="24"/>
                    <a:pt x="15" y="12"/>
                  </a:cubicBezTo>
                  <a:cubicBezTo>
                    <a:pt x="18" y="0"/>
                    <a:pt x="25" y="4"/>
                    <a:pt x="26" y="7"/>
                  </a:cubicBezTo>
                  <a:cubicBezTo>
                    <a:pt x="28" y="9"/>
                    <a:pt x="28" y="18"/>
                    <a:pt x="26" y="28"/>
                  </a:cubicBezTo>
                  <a:cubicBezTo>
                    <a:pt x="24" y="37"/>
                    <a:pt x="33" y="36"/>
                    <a:pt x="35" y="45"/>
                  </a:cubicBezTo>
                  <a:cubicBezTo>
                    <a:pt x="37" y="55"/>
                    <a:pt x="15" y="84"/>
                    <a:pt x="15" y="84"/>
                  </a:cubicBezTo>
                  <a:cubicBezTo>
                    <a:pt x="15" y="84"/>
                    <a:pt x="11" y="71"/>
                    <a:pt x="0" y="71"/>
                  </a:cubicBezTo>
                  <a:close/>
                </a:path>
              </a:pathLst>
            </a:custGeom>
            <a:solidFill>
              <a:srgbClr val="DCA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ïS1îḋè">
              <a:extLst>
                <a:ext uri="{FF2B5EF4-FFF2-40B4-BE49-F238E27FC236}">
                  <a16:creationId xmlns:a16="http://schemas.microsoft.com/office/drawing/2014/main" xmlns="" id="{4C1A8ED8-A0A2-453A-B619-5F0D965DBFD0}"/>
                </a:ext>
              </a:extLst>
            </p:cNvPr>
            <p:cNvSpPr/>
            <p:nvPr/>
          </p:nvSpPr>
          <p:spPr bwMode="auto">
            <a:xfrm>
              <a:off x="6684963" y="5029201"/>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îṥ1ïḋe">
              <a:extLst>
                <a:ext uri="{FF2B5EF4-FFF2-40B4-BE49-F238E27FC236}">
                  <a16:creationId xmlns:a16="http://schemas.microsoft.com/office/drawing/2014/main" xmlns="" id="{3648BE1D-CE1E-446F-A1FE-B961EE90D68D}"/>
                </a:ext>
              </a:extLst>
            </p:cNvPr>
            <p:cNvSpPr/>
            <p:nvPr/>
          </p:nvSpPr>
          <p:spPr bwMode="auto">
            <a:xfrm>
              <a:off x="6427788" y="5219701"/>
              <a:ext cx="1557338" cy="59690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işḷiďé">
              <a:extLst>
                <a:ext uri="{FF2B5EF4-FFF2-40B4-BE49-F238E27FC236}">
                  <a16:creationId xmlns:a16="http://schemas.microsoft.com/office/drawing/2014/main" xmlns="" id="{FCE9F932-49D5-490D-AF31-CBCABAD5CA7D}"/>
                </a:ext>
              </a:extLst>
            </p:cNvPr>
            <p:cNvSpPr/>
            <p:nvPr/>
          </p:nvSpPr>
          <p:spPr bwMode="auto">
            <a:xfrm>
              <a:off x="3503613" y="5484813"/>
              <a:ext cx="871538" cy="331788"/>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íṥļíde">
              <a:extLst>
                <a:ext uri="{FF2B5EF4-FFF2-40B4-BE49-F238E27FC236}">
                  <a16:creationId xmlns:a16="http://schemas.microsoft.com/office/drawing/2014/main" xmlns="" id="{FCF74B82-C8CB-4EA2-BAC9-A9F773BEFF99}"/>
                </a:ext>
              </a:extLst>
            </p:cNvPr>
            <p:cNvSpPr/>
            <p:nvPr/>
          </p:nvSpPr>
          <p:spPr bwMode="auto">
            <a:xfrm>
              <a:off x="3873499" y="-108697"/>
              <a:ext cx="4537075" cy="4225084"/>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solidFill>
              <a:schemeClr val="accent1">
                <a:alpha val="76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zh-CN" altLang="en-US" sz="2800" b="1" dirty="0">
                  <a:solidFill>
                    <a:srgbClr val="2B4D89"/>
                  </a:solidFill>
                  <a:latin typeface="+mn-ea"/>
                </a:rPr>
                <a:t>教材是传播知识</a:t>
              </a:r>
              <a:r>
                <a:rPr lang="zh-CN" altLang="en-US" sz="2800" b="1" dirty="0" smtClean="0">
                  <a:solidFill>
                    <a:srgbClr val="2B4D89"/>
                  </a:solidFill>
                  <a:latin typeface="+mn-ea"/>
                </a:rPr>
                <a:t>的</a:t>
              </a:r>
              <a:endParaRPr lang="en-US" altLang="zh-CN" sz="2800" b="1" dirty="0" smtClean="0">
                <a:solidFill>
                  <a:srgbClr val="2B4D89"/>
                </a:solidFill>
                <a:latin typeface="+mn-ea"/>
              </a:endParaRPr>
            </a:p>
            <a:p>
              <a:pPr algn="ctr"/>
              <a:r>
                <a:rPr lang="zh-CN" altLang="en-US" sz="2800" b="1" dirty="0" smtClean="0">
                  <a:solidFill>
                    <a:srgbClr val="2B4D89"/>
                  </a:solidFill>
                  <a:latin typeface="+mn-ea"/>
                </a:rPr>
                <a:t>主要载体</a:t>
              </a:r>
              <a:endParaRPr lang="en-US" altLang="zh-CN" sz="2800" b="1" dirty="0" smtClean="0">
                <a:solidFill>
                  <a:srgbClr val="2B4D89"/>
                </a:solidFill>
                <a:latin typeface="+mn-ea"/>
              </a:endParaRPr>
            </a:p>
            <a:p>
              <a:pPr algn="ctr"/>
              <a:r>
                <a:rPr lang="zh-CN" altLang="en-US" sz="2800" b="1" dirty="0" smtClean="0">
                  <a:solidFill>
                    <a:srgbClr val="2B4D89"/>
                  </a:solidFill>
                  <a:latin typeface="+mn-ea"/>
                </a:rPr>
                <a:t>是</a:t>
              </a:r>
              <a:r>
                <a:rPr lang="zh-CN" altLang="en-US" sz="2800" b="1" dirty="0">
                  <a:solidFill>
                    <a:srgbClr val="2B4D89"/>
                  </a:solidFill>
                  <a:latin typeface="+mn-ea"/>
                </a:rPr>
                <a:t>老师</a:t>
              </a:r>
              <a:r>
                <a:rPr lang="zh-CN" altLang="en-US" sz="2800" b="1" dirty="0" smtClean="0">
                  <a:solidFill>
                    <a:srgbClr val="2B4D89"/>
                  </a:solidFill>
                  <a:latin typeface="+mn-ea"/>
                </a:rPr>
                <a:t>教学</a:t>
              </a:r>
              <a:endParaRPr lang="en-US" altLang="zh-CN" sz="2800" b="1" dirty="0" smtClean="0">
                <a:solidFill>
                  <a:srgbClr val="2B4D89"/>
                </a:solidFill>
                <a:latin typeface="+mn-ea"/>
              </a:endParaRPr>
            </a:p>
            <a:p>
              <a:pPr algn="ctr"/>
              <a:r>
                <a:rPr lang="zh-CN" altLang="en-US" sz="2800" b="1" dirty="0" smtClean="0">
                  <a:solidFill>
                    <a:srgbClr val="2B4D89"/>
                  </a:solidFill>
                  <a:latin typeface="+mn-ea"/>
                </a:rPr>
                <a:t>学生</a:t>
              </a:r>
              <a:r>
                <a:rPr lang="zh-CN" altLang="en-US" sz="2800" b="1" dirty="0">
                  <a:solidFill>
                    <a:srgbClr val="2B4D89"/>
                  </a:solidFill>
                  <a:latin typeface="+mn-ea"/>
                </a:rPr>
                <a:t>学习的</a:t>
              </a:r>
            </a:p>
            <a:p>
              <a:pPr algn="ctr"/>
              <a:r>
                <a:rPr lang="zh-CN" altLang="en-US" sz="2800" b="1" dirty="0">
                  <a:solidFill>
                    <a:srgbClr val="2B4D89"/>
                  </a:solidFill>
                  <a:latin typeface="+mn-ea"/>
                </a:rPr>
                <a:t>重要</a:t>
              </a:r>
              <a:r>
                <a:rPr lang="zh-CN" altLang="en-US" sz="2800" b="1" dirty="0" smtClean="0">
                  <a:solidFill>
                    <a:srgbClr val="2B4D89"/>
                  </a:solidFill>
                  <a:latin typeface="+mn-ea"/>
                </a:rPr>
                <a:t>工具</a:t>
              </a:r>
              <a:endParaRPr lang="zh-CN" altLang="en-US" sz="2800" b="1" dirty="0">
                <a:solidFill>
                  <a:srgbClr val="2B4D89"/>
                </a:solidFill>
                <a:latin typeface="+mn-ea"/>
              </a:endParaRPr>
            </a:p>
          </p:txBody>
        </p:sp>
      </p:grpSp>
    </p:spTree>
    <p:custDataLst>
      <p:tags r:id="rId1"/>
    </p:custDataLst>
    <p:extLst>
      <p:ext uri="{BB962C8B-B14F-4D97-AF65-F5344CB8AC3E}">
        <p14:creationId xmlns:p14="http://schemas.microsoft.com/office/powerpoint/2010/main" val="387679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MH_Other_1"/>
          <p:cNvSpPr/>
          <p:nvPr>
            <p:custDataLst>
              <p:tags r:id="rId2"/>
            </p:custDataLst>
          </p:nvPr>
        </p:nvSpPr>
        <p:spPr bwMode="auto">
          <a:xfrm flipH="1" flipV="1">
            <a:off x="7570788" y="4064000"/>
            <a:ext cx="1666875" cy="531813"/>
          </a:xfrm>
          <a:custGeom>
            <a:avLst/>
            <a:gdLst>
              <a:gd name="T0" fmla="*/ 2147483646 w 2099"/>
              <a:gd name="T1" fmla="*/ 0 h 807"/>
              <a:gd name="T2" fmla="*/ 0 w 2099"/>
              <a:gd name="T3" fmla="*/ 0 h 807"/>
              <a:gd name="T4" fmla="*/ 0 w 2099"/>
              <a:gd name="T5" fmla="*/ 2147483646 h 807"/>
              <a:gd name="T6" fmla="*/ 2147483646 w 2099"/>
              <a:gd name="T7" fmla="*/ 2147483646 h 807"/>
              <a:gd name="T8" fmla="*/ 2147483646 w 2099"/>
              <a:gd name="T9" fmla="*/ 2147483646 h 807"/>
              <a:gd name="T10" fmla="*/ 2147483646 w 2099"/>
              <a:gd name="T11" fmla="*/ 2147483646 h 807"/>
              <a:gd name="T12" fmla="*/ 2147483646 w 2099"/>
              <a:gd name="T13" fmla="*/ 0 h 8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9" h="807">
                <a:moveTo>
                  <a:pt x="1460" y="0"/>
                </a:moveTo>
                <a:lnTo>
                  <a:pt x="0" y="0"/>
                </a:lnTo>
                <a:lnTo>
                  <a:pt x="0" y="10"/>
                </a:lnTo>
                <a:lnTo>
                  <a:pt x="1455" y="10"/>
                </a:lnTo>
                <a:lnTo>
                  <a:pt x="2091" y="807"/>
                </a:lnTo>
                <a:lnTo>
                  <a:pt x="2099" y="802"/>
                </a:lnTo>
                <a:lnTo>
                  <a:pt x="1460" y="0"/>
                </a:lnTo>
                <a:close/>
              </a:path>
            </a:pathLst>
          </a:custGeom>
          <a:solidFill>
            <a:srgbClr val="A11B5A"/>
          </a:solidFill>
          <a:ln w="9525" cmpd="sng">
            <a:solidFill>
              <a:srgbClr val="A5A5A5"/>
            </a:solidFill>
            <a:round/>
          </a:ln>
        </p:spPr>
        <p:txBody>
          <a:bodyPr/>
          <a:lstStyle/>
          <a:p>
            <a:endParaRPr lang="zh-CN" altLang="en-US"/>
          </a:p>
        </p:txBody>
      </p:sp>
      <p:sp>
        <p:nvSpPr>
          <p:cNvPr id="2051" name="MH_PageTitle"/>
          <p:cNvSpPr>
            <a:spLocks noGrp="1"/>
          </p:cNvSpPr>
          <p:nvPr>
            <p:ph type="title"/>
            <p:custDataLst>
              <p:tags r:id="rId3"/>
            </p:custDataLst>
          </p:nvPr>
        </p:nvSpPr>
        <p:spPr>
          <a:xfrm>
            <a:off x="445135" y="365125"/>
            <a:ext cx="10908665" cy="1325880"/>
          </a:xfrm>
        </p:spPr>
        <p:txBody>
          <a:bodyPr/>
          <a:lstStyle/>
          <a:p>
            <a:pPr eaLnBrk="1" hangingPunct="1"/>
            <a:r>
              <a:rPr lang="zh-CN" altLang="en-US" sz="4000" b="1" dirty="0" smtClean="0">
                <a:solidFill>
                  <a:srgbClr val="C00000"/>
                </a:solidFill>
              </a:rPr>
              <a:t>课程问题</a:t>
            </a:r>
          </a:p>
        </p:txBody>
      </p:sp>
      <p:sp>
        <p:nvSpPr>
          <p:cNvPr id="2052" name="MH_Other_2"/>
          <p:cNvSpPr/>
          <p:nvPr>
            <p:custDataLst>
              <p:tags r:id="rId4"/>
            </p:custDataLst>
          </p:nvPr>
        </p:nvSpPr>
        <p:spPr bwMode="auto">
          <a:xfrm rot="4320000">
            <a:off x="4668044" y="1602581"/>
            <a:ext cx="1365250" cy="2503488"/>
          </a:xfrm>
          <a:custGeom>
            <a:avLst/>
            <a:gdLst>
              <a:gd name="T0" fmla="*/ 2147483646 w 1468"/>
              <a:gd name="T1" fmla="*/ 2147483646 h 2692"/>
              <a:gd name="T2" fmla="*/ 2147483646 w 1468"/>
              <a:gd name="T3" fmla="*/ 2147483646 h 2692"/>
              <a:gd name="T4" fmla="*/ 2147483646 w 1468"/>
              <a:gd name="T5" fmla="*/ 2147483646 h 2692"/>
              <a:gd name="T6" fmla="*/ 2147483646 w 1468"/>
              <a:gd name="T7" fmla="*/ 0 h 2692"/>
              <a:gd name="T8" fmla="*/ 2147483646 w 1468"/>
              <a:gd name="T9" fmla="*/ 2147483646 h 2692"/>
              <a:gd name="T10" fmla="*/ 2147483646 w 1468"/>
              <a:gd name="T11" fmla="*/ 2147483646 h 2692"/>
              <a:gd name="T12" fmla="*/ 2147483646 w 1468"/>
              <a:gd name="T13" fmla="*/ 2147483646 h 2692"/>
              <a:gd name="T14" fmla="*/ 2147483646 w 1468"/>
              <a:gd name="T15" fmla="*/ 2147483646 h 26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68" h="2692">
                <a:moveTo>
                  <a:pt x="1069" y="2104"/>
                </a:moveTo>
                <a:cubicBezTo>
                  <a:pt x="1099" y="1845"/>
                  <a:pt x="1241" y="1097"/>
                  <a:pt x="1253" y="1036"/>
                </a:cubicBezTo>
                <a:cubicBezTo>
                  <a:pt x="1253" y="1032"/>
                  <a:pt x="1253" y="1032"/>
                  <a:pt x="1253" y="1032"/>
                </a:cubicBezTo>
                <a:cubicBezTo>
                  <a:pt x="204" y="0"/>
                  <a:pt x="204" y="0"/>
                  <a:pt x="204" y="0"/>
                </a:cubicBezTo>
                <a:cubicBezTo>
                  <a:pt x="34" y="392"/>
                  <a:pt x="0" y="821"/>
                  <a:pt x="90" y="1224"/>
                </a:cubicBezTo>
                <a:cubicBezTo>
                  <a:pt x="192" y="1678"/>
                  <a:pt x="454" y="2098"/>
                  <a:pt x="860" y="2393"/>
                </a:cubicBezTo>
                <a:cubicBezTo>
                  <a:pt x="1049" y="2531"/>
                  <a:pt x="1255" y="2630"/>
                  <a:pt x="1468" y="2692"/>
                </a:cubicBezTo>
                <a:cubicBezTo>
                  <a:pt x="1168" y="2531"/>
                  <a:pt x="1049" y="2280"/>
                  <a:pt x="1069" y="210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53" name="MH_Other_3"/>
          <p:cNvSpPr/>
          <p:nvPr>
            <p:custDataLst>
              <p:tags r:id="rId5"/>
            </p:custDataLst>
          </p:nvPr>
        </p:nvSpPr>
        <p:spPr bwMode="auto">
          <a:xfrm>
            <a:off x="5589588" y="1989138"/>
            <a:ext cx="2427287" cy="1443037"/>
          </a:xfrm>
          <a:custGeom>
            <a:avLst/>
            <a:gdLst>
              <a:gd name="T0" fmla="*/ 2147483646 w 2605"/>
              <a:gd name="T1" fmla="*/ 2147483646 h 1551"/>
              <a:gd name="T2" fmla="*/ 2147483646 w 2605"/>
              <a:gd name="T3" fmla="*/ 0 h 1551"/>
              <a:gd name="T4" fmla="*/ 0 w 2605"/>
              <a:gd name="T5" fmla="*/ 2147483646 h 1551"/>
              <a:gd name="T6" fmla="*/ 2147483646 w 2605"/>
              <a:gd name="T7" fmla="*/ 2147483646 h 1551"/>
              <a:gd name="T8" fmla="*/ 2147483646 w 2605"/>
              <a:gd name="T9" fmla="*/ 2147483646 h 1551"/>
              <a:gd name="T10" fmla="*/ 2147483646 w 2605"/>
              <a:gd name="T11" fmla="*/ 2147483646 h 1551"/>
              <a:gd name="T12" fmla="*/ 2147483646 w 2605"/>
              <a:gd name="T13" fmla="*/ 2147483646 h 1551"/>
              <a:gd name="T14" fmla="*/ 2147483646 w 2605"/>
              <a:gd name="T15" fmla="*/ 2147483646 h 15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5" h="1551">
                <a:moveTo>
                  <a:pt x="1978" y="494"/>
                </a:moveTo>
                <a:cubicBezTo>
                  <a:pt x="1629" y="186"/>
                  <a:pt x="1170" y="0"/>
                  <a:pt x="668" y="0"/>
                </a:cubicBezTo>
                <a:cubicBezTo>
                  <a:pt x="434" y="0"/>
                  <a:pt x="209" y="41"/>
                  <a:pt x="0" y="115"/>
                </a:cubicBezTo>
                <a:cubicBezTo>
                  <a:pt x="338" y="69"/>
                  <a:pt x="581" y="202"/>
                  <a:pt x="668" y="357"/>
                </a:cubicBezTo>
                <a:cubicBezTo>
                  <a:pt x="797" y="584"/>
                  <a:pt x="1122" y="1273"/>
                  <a:pt x="1148" y="1328"/>
                </a:cubicBezTo>
                <a:cubicBezTo>
                  <a:pt x="1150" y="1332"/>
                  <a:pt x="1150" y="1332"/>
                  <a:pt x="1150" y="1332"/>
                </a:cubicBezTo>
                <a:cubicBezTo>
                  <a:pt x="2605" y="1551"/>
                  <a:pt x="2605" y="1551"/>
                  <a:pt x="2605" y="1551"/>
                </a:cubicBezTo>
                <a:cubicBezTo>
                  <a:pt x="2512" y="1134"/>
                  <a:pt x="2288" y="766"/>
                  <a:pt x="1978" y="49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54" name="MH_Other_4"/>
          <p:cNvSpPr/>
          <p:nvPr>
            <p:custDataLst>
              <p:tags r:id="rId6"/>
            </p:custDataLst>
          </p:nvPr>
        </p:nvSpPr>
        <p:spPr bwMode="auto">
          <a:xfrm>
            <a:off x="6929438" y="2733675"/>
            <a:ext cx="1204912" cy="2720975"/>
          </a:xfrm>
          <a:custGeom>
            <a:avLst/>
            <a:gdLst>
              <a:gd name="T0" fmla="*/ 2147483646 w 1295"/>
              <a:gd name="T1" fmla="*/ 2147483646 h 2922"/>
              <a:gd name="T2" fmla="*/ 2147483646 w 1295"/>
              <a:gd name="T3" fmla="*/ 0 h 2922"/>
              <a:gd name="T4" fmla="*/ 2147483646 w 1295"/>
              <a:gd name="T5" fmla="*/ 2147483646 h 2922"/>
              <a:gd name="T6" fmla="*/ 2147483646 w 1295"/>
              <a:gd name="T7" fmla="*/ 2147483646 h 2922"/>
              <a:gd name="T8" fmla="*/ 0 w 1295"/>
              <a:gd name="T9" fmla="*/ 2147483646 h 2922"/>
              <a:gd name="T10" fmla="*/ 2147483646 w 1295"/>
              <a:gd name="T11" fmla="*/ 2147483646 h 2922"/>
              <a:gd name="T12" fmla="*/ 2147483646 w 1295"/>
              <a:gd name="T13" fmla="*/ 2147483646 h 2922"/>
              <a:gd name="T14" fmla="*/ 2147483646 w 1295"/>
              <a:gd name="T15" fmla="*/ 2147483646 h 29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95" h="2922">
                <a:moveTo>
                  <a:pt x="1139" y="613"/>
                </a:moveTo>
                <a:cubicBezTo>
                  <a:pt x="1067" y="390"/>
                  <a:pt x="962" y="176"/>
                  <a:pt x="826" y="0"/>
                </a:cubicBezTo>
                <a:cubicBezTo>
                  <a:pt x="974" y="307"/>
                  <a:pt x="900" y="580"/>
                  <a:pt x="779" y="710"/>
                </a:cubicBezTo>
                <a:cubicBezTo>
                  <a:pt x="603" y="903"/>
                  <a:pt x="49" y="1425"/>
                  <a:pt x="4" y="1467"/>
                </a:cubicBezTo>
                <a:cubicBezTo>
                  <a:pt x="0" y="1470"/>
                  <a:pt x="0" y="1470"/>
                  <a:pt x="0" y="1470"/>
                </a:cubicBezTo>
                <a:cubicBezTo>
                  <a:pt x="242" y="2922"/>
                  <a:pt x="242" y="2922"/>
                  <a:pt x="242" y="2922"/>
                </a:cubicBezTo>
                <a:cubicBezTo>
                  <a:pt x="610" y="2704"/>
                  <a:pt x="891" y="2377"/>
                  <a:pt x="1054" y="1998"/>
                </a:cubicBezTo>
                <a:cubicBezTo>
                  <a:pt x="1239" y="1571"/>
                  <a:pt x="1295" y="1091"/>
                  <a:pt x="1139" y="613"/>
                </a:cubicBez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55" name="MH_Other_5"/>
          <p:cNvSpPr/>
          <p:nvPr>
            <p:custDataLst>
              <p:tags r:id="rId7"/>
            </p:custDataLst>
          </p:nvPr>
        </p:nvSpPr>
        <p:spPr bwMode="auto">
          <a:xfrm>
            <a:off x="4989513" y="4618038"/>
            <a:ext cx="2746375" cy="1127125"/>
          </a:xfrm>
          <a:custGeom>
            <a:avLst/>
            <a:gdLst>
              <a:gd name="T0" fmla="*/ 2147483646 w 2952"/>
              <a:gd name="T1" fmla="*/ 2147483646 h 1208"/>
              <a:gd name="T2" fmla="*/ 2147483646 w 2952"/>
              <a:gd name="T3" fmla="*/ 2147483646 h 1208"/>
              <a:gd name="T4" fmla="*/ 2147483646 w 2952"/>
              <a:gd name="T5" fmla="*/ 0 h 1208"/>
              <a:gd name="T6" fmla="*/ 0 w 2952"/>
              <a:gd name="T7" fmla="*/ 2147483646 h 1208"/>
              <a:gd name="T8" fmla="*/ 2147483646 w 2952"/>
              <a:gd name="T9" fmla="*/ 2147483646 h 1208"/>
              <a:gd name="T10" fmla="*/ 2147483646 w 2952"/>
              <a:gd name="T11" fmla="*/ 2147483646 h 1208"/>
              <a:gd name="T12" fmla="*/ 2147483646 w 2952"/>
              <a:gd name="T13" fmla="*/ 2147483646 h 1208"/>
              <a:gd name="T14" fmla="*/ 2147483646 w 2952"/>
              <a:gd name="T15" fmla="*/ 2147483646 h 12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2" h="1208">
                <a:moveTo>
                  <a:pt x="2269" y="506"/>
                </a:moveTo>
                <a:cubicBezTo>
                  <a:pt x="2032" y="398"/>
                  <a:pt x="1364" y="31"/>
                  <a:pt x="1310" y="2"/>
                </a:cubicBezTo>
                <a:cubicBezTo>
                  <a:pt x="1306" y="0"/>
                  <a:pt x="1306" y="0"/>
                  <a:pt x="1306" y="0"/>
                </a:cubicBezTo>
                <a:cubicBezTo>
                  <a:pt x="0" y="678"/>
                  <a:pt x="0" y="678"/>
                  <a:pt x="0" y="678"/>
                </a:cubicBezTo>
                <a:cubicBezTo>
                  <a:pt x="321" y="961"/>
                  <a:pt x="718" y="1127"/>
                  <a:pt x="1129" y="1165"/>
                </a:cubicBezTo>
                <a:cubicBezTo>
                  <a:pt x="1592" y="1208"/>
                  <a:pt x="2073" y="1090"/>
                  <a:pt x="2479" y="795"/>
                </a:cubicBezTo>
                <a:cubicBezTo>
                  <a:pt x="2669" y="657"/>
                  <a:pt x="2826" y="492"/>
                  <a:pt x="2952" y="309"/>
                </a:cubicBezTo>
                <a:cubicBezTo>
                  <a:pt x="2706" y="544"/>
                  <a:pt x="2431" y="580"/>
                  <a:pt x="2269" y="506"/>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56" name="MH_Other_6"/>
          <p:cNvSpPr/>
          <p:nvPr>
            <p:custDataLst>
              <p:tags r:id="rId8"/>
            </p:custDataLst>
          </p:nvPr>
        </p:nvSpPr>
        <p:spPr bwMode="auto">
          <a:xfrm>
            <a:off x="4327525" y="3132138"/>
            <a:ext cx="1365250" cy="2505075"/>
          </a:xfrm>
          <a:custGeom>
            <a:avLst/>
            <a:gdLst>
              <a:gd name="T0" fmla="*/ 2147483646 w 1468"/>
              <a:gd name="T1" fmla="*/ 2147483646 h 2692"/>
              <a:gd name="T2" fmla="*/ 2147483646 w 1468"/>
              <a:gd name="T3" fmla="*/ 2147483646 h 2692"/>
              <a:gd name="T4" fmla="*/ 2147483646 w 1468"/>
              <a:gd name="T5" fmla="*/ 2147483646 h 2692"/>
              <a:gd name="T6" fmla="*/ 2147483646 w 1468"/>
              <a:gd name="T7" fmla="*/ 0 h 2692"/>
              <a:gd name="T8" fmla="*/ 2147483646 w 1468"/>
              <a:gd name="T9" fmla="*/ 2147483646 h 2692"/>
              <a:gd name="T10" fmla="*/ 2147483646 w 1468"/>
              <a:gd name="T11" fmla="*/ 2147483646 h 2692"/>
              <a:gd name="T12" fmla="*/ 2147483646 w 1468"/>
              <a:gd name="T13" fmla="*/ 2147483646 h 2692"/>
              <a:gd name="T14" fmla="*/ 2147483646 w 1468"/>
              <a:gd name="T15" fmla="*/ 2147483646 h 26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68" h="2692">
                <a:moveTo>
                  <a:pt x="1069" y="2104"/>
                </a:moveTo>
                <a:cubicBezTo>
                  <a:pt x="1099" y="1845"/>
                  <a:pt x="1241" y="1097"/>
                  <a:pt x="1253" y="1036"/>
                </a:cubicBezTo>
                <a:cubicBezTo>
                  <a:pt x="1253" y="1032"/>
                  <a:pt x="1253" y="1032"/>
                  <a:pt x="1253" y="1032"/>
                </a:cubicBezTo>
                <a:cubicBezTo>
                  <a:pt x="204" y="0"/>
                  <a:pt x="204" y="0"/>
                  <a:pt x="204" y="0"/>
                </a:cubicBezTo>
                <a:cubicBezTo>
                  <a:pt x="34" y="392"/>
                  <a:pt x="0" y="821"/>
                  <a:pt x="90" y="1224"/>
                </a:cubicBezTo>
                <a:cubicBezTo>
                  <a:pt x="192" y="1678"/>
                  <a:pt x="454" y="2098"/>
                  <a:pt x="860" y="2393"/>
                </a:cubicBezTo>
                <a:cubicBezTo>
                  <a:pt x="1049" y="2531"/>
                  <a:pt x="1255" y="2630"/>
                  <a:pt x="1468" y="2692"/>
                </a:cubicBezTo>
                <a:cubicBezTo>
                  <a:pt x="1168" y="2531"/>
                  <a:pt x="1049" y="2280"/>
                  <a:pt x="1069" y="2104"/>
                </a:cubicBezTo>
                <a:close/>
              </a:path>
            </a:pathLst>
          </a:custGeom>
          <a:solidFill>
            <a:schemeClr val="accent5"/>
          </a:solidFill>
          <a:ln>
            <a:noFill/>
          </a:ln>
        </p:spPr>
        <p:txBody>
          <a:bodyPr/>
          <a:lstStyle/>
          <a:p>
            <a:pPr>
              <a:defRPr/>
            </a:pPr>
            <a:endParaRPr lang="zh-CN" altLang="en-US">
              <a:ea typeface="宋体" panose="02010600030101010101" pitchFamily="2" charset="-122"/>
            </a:endParaRPr>
          </a:p>
        </p:txBody>
      </p:sp>
      <p:sp>
        <p:nvSpPr>
          <p:cNvPr id="2057" name="MH_Other_7"/>
          <p:cNvSpPr/>
          <p:nvPr>
            <p:custDataLst>
              <p:tags r:id="rId9"/>
            </p:custDataLst>
          </p:nvPr>
        </p:nvSpPr>
        <p:spPr bwMode="auto">
          <a:xfrm>
            <a:off x="4362450" y="2257425"/>
            <a:ext cx="1408113" cy="1644650"/>
          </a:xfrm>
          <a:custGeom>
            <a:avLst/>
            <a:gdLst>
              <a:gd name="T0" fmla="*/ 2147483646 w 1515"/>
              <a:gd name="T1" fmla="*/ 0 h 1764"/>
              <a:gd name="T2" fmla="*/ 2147483646 w 1515"/>
              <a:gd name="T3" fmla="*/ 2147483646 h 1764"/>
              <a:gd name="T4" fmla="*/ 2147483646 w 1515"/>
              <a:gd name="T5" fmla="*/ 2147483646 h 1764"/>
              <a:gd name="T6" fmla="*/ 2147483646 w 1515"/>
              <a:gd name="T7" fmla="*/ 2147483646 h 1764"/>
              <a:gd name="T8" fmla="*/ 2147483646 w 1515"/>
              <a:gd name="T9" fmla="*/ 2147483646 h 1764"/>
              <a:gd name="T10" fmla="*/ 2147483646 w 1515"/>
              <a:gd name="T11" fmla="*/ 0 h 17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15" h="1764">
                <a:moveTo>
                  <a:pt x="977" y="0"/>
                </a:moveTo>
                <a:cubicBezTo>
                  <a:pt x="577" y="238"/>
                  <a:pt x="258" y="616"/>
                  <a:pt x="103" y="1093"/>
                </a:cubicBezTo>
                <a:cubicBezTo>
                  <a:pt x="31" y="1316"/>
                  <a:pt x="0" y="1543"/>
                  <a:pt x="6" y="1764"/>
                </a:cubicBezTo>
                <a:cubicBezTo>
                  <a:pt x="67" y="1429"/>
                  <a:pt x="268" y="1239"/>
                  <a:pt x="443" y="1204"/>
                </a:cubicBezTo>
                <a:cubicBezTo>
                  <a:pt x="698" y="1152"/>
                  <a:pt x="1454" y="1056"/>
                  <a:pt x="1515" y="1048"/>
                </a:cubicBezTo>
                <a:lnTo>
                  <a:pt x="977"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58" name="MH_Other_8"/>
          <p:cNvSpPr>
            <a:spLocks noEditPoints="1"/>
          </p:cNvSpPr>
          <p:nvPr>
            <p:custDataLst>
              <p:tags r:id="rId10"/>
            </p:custDataLst>
          </p:nvPr>
        </p:nvSpPr>
        <p:spPr bwMode="auto">
          <a:xfrm>
            <a:off x="5092700" y="2641600"/>
            <a:ext cx="231775" cy="325438"/>
          </a:xfrm>
          <a:custGeom>
            <a:avLst/>
            <a:gdLst>
              <a:gd name="T0" fmla="*/ 2147483646 w 252"/>
              <a:gd name="T1" fmla="*/ 0 h 346"/>
              <a:gd name="T2" fmla="*/ 2147483646 w 252"/>
              <a:gd name="T3" fmla="*/ 2147483646 h 346"/>
              <a:gd name="T4" fmla="*/ 2147483646 w 252"/>
              <a:gd name="T5" fmla="*/ 2147483646 h 346"/>
              <a:gd name="T6" fmla="*/ 2147483646 w 252"/>
              <a:gd name="T7" fmla="*/ 2147483646 h 346"/>
              <a:gd name="T8" fmla="*/ 2147483646 w 252"/>
              <a:gd name="T9" fmla="*/ 2147483646 h 346"/>
              <a:gd name="T10" fmla="*/ 2147483646 w 252"/>
              <a:gd name="T11" fmla="*/ 2147483646 h 346"/>
              <a:gd name="T12" fmla="*/ 2147483646 w 252"/>
              <a:gd name="T13" fmla="*/ 2147483646 h 346"/>
              <a:gd name="T14" fmla="*/ 2147483646 w 252"/>
              <a:gd name="T15" fmla="*/ 2147483646 h 346"/>
              <a:gd name="T16" fmla="*/ 2147483646 w 252"/>
              <a:gd name="T17" fmla="*/ 2147483646 h 346"/>
              <a:gd name="T18" fmla="*/ 2147483646 w 252"/>
              <a:gd name="T19" fmla="*/ 2147483646 h 346"/>
              <a:gd name="T20" fmla="*/ 2147483646 w 252"/>
              <a:gd name="T21" fmla="*/ 2147483646 h 346"/>
              <a:gd name="T22" fmla="*/ 2147483646 w 252"/>
              <a:gd name="T23" fmla="*/ 2147483646 h 346"/>
              <a:gd name="T24" fmla="*/ 2147483646 w 252"/>
              <a:gd name="T25" fmla="*/ 2147483646 h 346"/>
              <a:gd name="T26" fmla="*/ 2147483646 w 252"/>
              <a:gd name="T27" fmla="*/ 2147483646 h 346"/>
              <a:gd name="T28" fmla="*/ 2147483646 w 252"/>
              <a:gd name="T29" fmla="*/ 2147483646 h 346"/>
              <a:gd name="T30" fmla="*/ 2147483646 w 252"/>
              <a:gd name="T31" fmla="*/ 2147483646 h 346"/>
              <a:gd name="T32" fmla="*/ 2147483646 w 252"/>
              <a:gd name="T33" fmla="*/ 2147483646 h 346"/>
              <a:gd name="T34" fmla="*/ 2147483646 w 252"/>
              <a:gd name="T35" fmla="*/ 2147483646 h 346"/>
              <a:gd name="T36" fmla="*/ 0 w 252"/>
              <a:gd name="T37" fmla="*/ 2147483646 h 346"/>
              <a:gd name="T38" fmla="*/ 2147483646 w 252"/>
              <a:gd name="T39" fmla="*/ 2147483646 h 346"/>
              <a:gd name="T40" fmla="*/ 2147483646 w 252"/>
              <a:gd name="T41" fmla="*/ 2147483646 h 346"/>
              <a:gd name="T42" fmla="*/ 2147483646 w 252"/>
              <a:gd name="T43" fmla="*/ 2147483646 h 346"/>
              <a:gd name="T44" fmla="*/ 2147483646 w 252"/>
              <a:gd name="T45" fmla="*/ 2147483646 h 346"/>
              <a:gd name="T46" fmla="*/ 2147483646 w 252"/>
              <a:gd name="T47" fmla="*/ 2147483646 h 346"/>
              <a:gd name="T48" fmla="*/ 2147483646 w 252"/>
              <a:gd name="T49" fmla="*/ 0 h 346"/>
              <a:gd name="T50" fmla="*/ 2147483646 w 252"/>
              <a:gd name="T51" fmla="*/ 2147483646 h 346"/>
              <a:gd name="T52" fmla="*/ 2147483646 w 252"/>
              <a:gd name="T53" fmla="*/ 2147483646 h 346"/>
              <a:gd name="T54" fmla="*/ 2147483646 w 252"/>
              <a:gd name="T55" fmla="*/ 2147483646 h 346"/>
              <a:gd name="T56" fmla="*/ 2147483646 w 252"/>
              <a:gd name="T57" fmla="*/ 2147483646 h 346"/>
              <a:gd name="T58" fmla="*/ 2147483646 w 252"/>
              <a:gd name="T59" fmla="*/ 2147483646 h 346"/>
              <a:gd name="T60" fmla="*/ 2147483646 w 252"/>
              <a:gd name="T61" fmla="*/ 2147483646 h 346"/>
              <a:gd name="T62" fmla="*/ 2147483646 w 252"/>
              <a:gd name="T63" fmla="*/ 2147483646 h 346"/>
              <a:gd name="T64" fmla="*/ 2147483646 w 252"/>
              <a:gd name="T65" fmla="*/ 2147483646 h 346"/>
              <a:gd name="T66" fmla="*/ 2147483646 w 252"/>
              <a:gd name="T67" fmla="*/ 2147483646 h 346"/>
              <a:gd name="T68" fmla="*/ 2147483646 w 252"/>
              <a:gd name="T69" fmla="*/ 2147483646 h 346"/>
              <a:gd name="T70" fmla="*/ 2147483646 w 252"/>
              <a:gd name="T71" fmla="*/ 2147483646 h 346"/>
              <a:gd name="T72" fmla="*/ 2147483646 w 252"/>
              <a:gd name="T73" fmla="*/ 2147483646 h 346"/>
              <a:gd name="T74" fmla="*/ 2147483646 w 252"/>
              <a:gd name="T75" fmla="*/ 2147483646 h 346"/>
              <a:gd name="T76" fmla="*/ 2147483646 w 252"/>
              <a:gd name="T77" fmla="*/ 2147483646 h 346"/>
              <a:gd name="T78" fmla="*/ 2147483646 w 252"/>
              <a:gd name="T79" fmla="*/ 2147483646 h 346"/>
              <a:gd name="T80" fmla="*/ 2147483646 w 252"/>
              <a:gd name="T81" fmla="*/ 2147483646 h 346"/>
              <a:gd name="T82" fmla="*/ 2147483646 w 252"/>
              <a:gd name="T83" fmla="*/ 2147483646 h 346"/>
              <a:gd name="T84" fmla="*/ 2147483646 w 252"/>
              <a:gd name="T85" fmla="*/ 2147483646 h 346"/>
              <a:gd name="T86" fmla="*/ 2147483646 w 252"/>
              <a:gd name="T87" fmla="*/ 2147483646 h 346"/>
              <a:gd name="T88" fmla="*/ 2147483646 w 252"/>
              <a:gd name="T89" fmla="*/ 2147483646 h 346"/>
              <a:gd name="T90" fmla="*/ 2147483646 w 252"/>
              <a:gd name="T91" fmla="*/ 2147483646 h 346"/>
              <a:gd name="T92" fmla="*/ 2147483646 w 252"/>
              <a:gd name="T93" fmla="*/ 2147483646 h 346"/>
              <a:gd name="T94" fmla="*/ 2147483646 w 252"/>
              <a:gd name="T95" fmla="*/ 2147483646 h 346"/>
              <a:gd name="T96" fmla="*/ 2147483646 w 252"/>
              <a:gd name="T97" fmla="*/ 2147483646 h 346"/>
              <a:gd name="T98" fmla="*/ 2147483646 w 252"/>
              <a:gd name="T99" fmla="*/ 2147483646 h 3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2" h="346">
                <a:moveTo>
                  <a:pt x="126" y="0"/>
                </a:moveTo>
                <a:cubicBezTo>
                  <a:pt x="142" y="0"/>
                  <a:pt x="157" y="2"/>
                  <a:pt x="169" y="6"/>
                </a:cubicBezTo>
                <a:cubicBezTo>
                  <a:pt x="182" y="11"/>
                  <a:pt x="193" y="17"/>
                  <a:pt x="202" y="24"/>
                </a:cubicBezTo>
                <a:cubicBezTo>
                  <a:pt x="211" y="32"/>
                  <a:pt x="219" y="41"/>
                  <a:pt x="226" y="52"/>
                </a:cubicBezTo>
                <a:cubicBezTo>
                  <a:pt x="232" y="63"/>
                  <a:pt x="237" y="75"/>
                  <a:pt x="241" y="88"/>
                </a:cubicBezTo>
                <a:cubicBezTo>
                  <a:pt x="245" y="101"/>
                  <a:pt x="248" y="114"/>
                  <a:pt x="250" y="129"/>
                </a:cubicBezTo>
                <a:cubicBezTo>
                  <a:pt x="251" y="143"/>
                  <a:pt x="252" y="158"/>
                  <a:pt x="252" y="173"/>
                </a:cubicBezTo>
                <a:cubicBezTo>
                  <a:pt x="252" y="188"/>
                  <a:pt x="251" y="203"/>
                  <a:pt x="250" y="217"/>
                </a:cubicBezTo>
                <a:cubicBezTo>
                  <a:pt x="248" y="232"/>
                  <a:pt x="245" y="246"/>
                  <a:pt x="241" y="258"/>
                </a:cubicBezTo>
                <a:cubicBezTo>
                  <a:pt x="237" y="271"/>
                  <a:pt x="232" y="283"/>
                  <a:pt x="226" y="294"/>
                </a:cubicBezTo>
                <a:cubicBezTo>
                  <a:pt x="219" y="304"/>
                  <a:pt x="211" y="314"/>
                  <a:pt x="202" y="322"/>
                </a:cubicBezTo>
                <a:cubicBezTo>
                  <a:pt x="193" y="329"/>
                  <a:pt x="182" y="336"/>
                  <a:pt x="169" y="340"/>
                </a:cubicBezTo>
                <a:cubicBezTo>
                  <a:pt x="157" y="344"/>
                  <a:pt x="142" y="346"/>
                  <a:pt x="126" y="346"/>
                </a:cubicBezTo>
                <a:cubicBezTo>
                  <a:pt x="110" y="346"/>
                  <a:pt x="96" y="344"/>
                  <a:pt x="83" y="340"/>
                </a:cubicBezTo>
                <a:cubicBezTo>
                  <a:pt x="71" y="336"/>
                  <a:pt x="60" y="329"/>
                  <a:pt x="50" y="322"/>
                </a:cubicBezTo>
                <a:cubicBezTo>
                  <a:pt x="41" y="314"/>
                  <a:pt x="33" y="304"/>
                  <a:pt x="27" y="294"/>
                </a:cubicBezTo>
                <a:cubicBezTo>
                  <a:pt x="20" y="283"/>
                  <a:pt x="15" y="271"/>
                  <a:pt x="11" y="258"/>
                </a:cubicBezTo>
                <a:cubicBezTo>
                  <a:pt x="7" y="246"/>
                  <a:pt x="4" y="232"/>
                  <a:pt x="3" y="217"/>
                </a:cubicBezTo>
                <a:cubicBezTo>
                  <a:pt x="1" y="203"/>
                  <a:pt x="0" y="188"/>
                  <a:pt x="0" y="173"/>
                </a:cubicBezTo>
                <a:cubicBezTo>
                  <a:pt x="0" y="158"/>
                  <a:pt x="1" y="143"/>
                  <a:pt x="3" y="129"/>
                </a:cubicBezTo>
                <a:cubicBezTo>
                  <a:pt x="4" y="114"/>
                  <a:pt x="7" y="101"/>
                  <a:pt x="11" y="88"/>
                </a:cubicBezTo>
                <a:cubicBezTo>
                  <a:pt x="15" y="75"/>
                  <a:pt x="20" y="63"/>
                  <a:pt x="27" y="52"/>
                </a:cubicBezTo>
                <a:cubicBezTo>
                  <a:pt x="33" y="41"/>
                  <a:pt x="41" y="32"/>
                  <a:pt x="50" y="24"/>
                </a:cubicBezTo>
                <a:cubicBezTo>
                  <a:pt x="60" y="17"/>
                  <a:pt x="71" y="11"/>
                  <a:pt x="83" y="6"/>
                </a:cubicBezTo>
                <a:cubicBezTo>
                  <a:pt x="96" y="2"/>
                  <a:pt x="110" y="0"/>
                  <a:pt x="126" y="0"/>
                </a:cubicBezTo>
                <a:close/>
                <a:moveTo>
                  <a:pt x="126" y="45"/>
                </a:moveTo>
                <a:cubicBezTo>
                  <a:pt x="117" y="45"/>
                  <a:pt x="109" y="47"/>
                  <a:pt x="102" y="50"/>
                </a:cubicBezTo>
                <a:cubicBezTo>
                  <a:pt x="96" y="54"/>
                  <a:pt x="90" y="58"/>
                  <a:pt x="85" y="65"/>
                </a:cubicBezTo>
                <a:cubicBezTo>
                  <a:pt x="80" y="71"/>
                  <a:pt x="77" y="78"/>
                  <a:pt x="74" y="86"/>
                </a:cubicBezTo>
                <a:cubicBezTo>
                  <a:pt x="71" y="94"/>
                  <a:pt x="69" y="103"/>
                  <a:pt x="67" y="113"/>
                </a:cubicBezTo>
                <a:cubicBezTo>
                  <a:pt x="66" y="122"/>
                  <a:pt x="65" y="132"/>
                  <a:pt x="64" y="142"/>
                </a:cubicBezTo>
                <a:cubicBezTo>
                  <a:pt x="63" y="153"/>
                  <a:pt x="63" y="163"/>
                  <a:pt x="63" y="173"/>
                </a:cubicBezTo>
                <a:cubicBezTo>
                  <a:pt x="63" y="183"/>
                  <a:pt x="63" y="193"/>
                  <a:pt x="64" y="204"/>
                </a:cubicBezTo>
                <a:cubicBezTo>
                  <a:pt x="65" y="214"/>
                  <a:pt x="66" y="224"/>
                  <a:pt x="67" y="233"/>
                </a:cubicBezTo>
                <a:cubicBezTo>
                  <a:pt x="69" y="243"/>
                  <a:pt x="71" y="252"/>
                  <a:pt x="74" y="260"/>
                </a:cubicBezTo>
                <a:cubicBezTo>
                  <a:pt x="77" y="268"/>
                  <a:pt x="80" y="275"/>
                  <a:pt x="85" y="281"/>
                </a:cubicBezTo>
                <a:cubicBezTo>
                  <a:pt x="90" y="288"/>
                  <a:pt x="96" y="292"/>
                  <a:pt x="102" y="296"/>
                </a:cubicBezTo>
                <a:cubicBezTo>
                  <a:pt x="109" y="299"/>
                  <a:pt x="117" y="301"/>
                  <a:pt x="126" y="301"/>
                </a:cubicBezTo>
                <a:cubicBezTo>
                  <a:pt x="135" y="301"/>
                  <a:pt x="143" y="299"/>
                  <a:pt x="150" y="296"/>
                </a:cubicBezTo>
                <a:cubicBezTo>
                  <a:pt x="157" y="292"/>
                  <a:pt x="163" y="288"/>
                  <a:pt x="167" y="281"/>
                </a:cubicBezTo>
                <a:cubicBezTo>
                  <a:pt x="172" y="275"/>
                  <a:pt x="176" y="268"/>
                  <a:pt x="179" y="260"/>
                </a:cubicBezTo>
                <a:cubicBezTo>
                  <a:pt x="182" y="252"/>
                  <a:pt x="184" y="243"/>
                  <a:pt x="185" y="233"/>
                </a:cubicBezTo>
                <a:cubicBezTo>
                  <a:pt x="187" y="224"/>
                  <a:pt x="188" y="214"/>
                  <a:pt x="189" y="204"/>
                </a:cubicBezTo>
                <a:cubicBezTo>
                  <a:pt x="189" y="193"/>
                  <a:pt x="189" y="183"/>
                  <a:pt x="189" y="173"/>
                </a:cubicBezTo>
                <a:cubicBezTo>
                  <a:pt x="189" y="163"/>
                  <a:pt x="189" y="153"/>
                  <a:pt x="189" y="142"/>
                </a:cubicBezTo>
                <a:cubicBezTo>
                  <a:pt x="188" y="132"/>
                  <a:pt x="187" y="122"/>
                  <a:pt x="185" y="113"/>
                </a:cubicBezTo>
                <a:cubicBezTo>
                  <a:pt x="184" y="103"/>
                  <a:pt x="182" y="94"/>
                  <a:pt x="179" y="86"/>
                </a:cubicBezTo>
                <a:cubicBezTo>
                  <a:pt x="176" y="78"/>
                  <a:pt x="172" y="71"/>
                  <a:pt x="167" y="65"/>
                </a:cubicBezTo>
                <a:cubicBezTo>
                  <a:pt x="163" y="58"/>
                  <a:pt x="157" y="54"/>
                  <a:pt x="150" y="50"/>
                </a:cubicBezTo>
                <a:cubicBezTo>
                  <a:pt x="143" y="47"/>
                  <a:pt x="135" y="45"/>
                  <a:pt x="126"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59" name="MH_Other_9"/>
          <p:cNvSpPr/>
          <p:nvPr>
            <p:custDataLst>
              <p:tags r:id="rId11"/>
            </p:custDataLst>
          </p:nvPr>
        </p:nvSpPr>
        <p:spPr bwMode="auto">
          <a:xfrm>
            <a:off x="5367338" y="2646363"/>
            <a:ext cx="128587" cy="315912"/>
          </a:xfrm>
          <a:custGeom>
            <a:avLst/>
            <a:gdLst>
              <a:gd name="T0" fmla="*/ 2147483646 w 142"/>
              <a:gd name="T1" fmla="*/ 2147483646 h 341"/>
              <a:gd name="T2" fmla="*/ 2147483646 w 142"/>
              <a:gd name="T3" fmla="*/ 2147483646 h 341"/>
              <a:gd name="T4" fmla="*/ 2147483646 w 142"/>
              <a:gd name="T5" fmla="*/ 2147483646 h 341"/>
              <a:gd name="T6" fmla="*/ 2147483646 w 142"/>
              <a:gd name="T7" fmla="*/ 2147483646 h 341"/>
              <a:gd name="T8" fmla="*/ 2147483646 w 142"/>
              <a:gd name="T9" fmla="*/ 2147483646 h 341"/>
              <a:gd name="T10" fmla="*/ 0 w 142"/>
              <a:gd name="T11" fmla="*/ 2147483646 h 341"/>
              <a:gd name="T12" fmla="*/ 2147483646 w 142"/>
              <a:gd name="T13" fmla="*/ 2147483646 h 341"/>
              <a:gd name="T14" fmla="*/ 2147483646 w 142"/>
              <a:gd name="T15" fmla="*/ 2147483646 h 341"/>
              <a:gd name="T16" fmla="*/ 2147483646 w 142"/>
              <a:gd name="T17" fmla="*/ 2147483646 h 341"/>
              <a:gd name="T18" fmla="*/ 2147483646 w 142"/>
              <a:gd name="T19" fmla="*/ 2147483646 h 341"/>
              <a:gd name="T20" fmla="*/ 2147483646 w 142"/>
              <a:gd name="T21" fmla="*/ 0 h 341"/>
              <a:gd name="T22" fmla="*/ 2147483646 w 142"/>
              <a:gd name="T23" fmla="*/ 2147483646 h 341"/>
              <a:gd name="T24" fmla="*/ 2147483646 w 142"/>
              <a:gd name="T25" fmla="*/ 2147483646 h 341"/>
              <a:gd name="T26" fmla="*/ 2147483646 w 142"/>
              <a:gd name="T27" fmla="*/ 2147483646 h 341"/>
              <a:gd name="T28" fmla="*/ 2147483646 w 142"/>
              <a:gd name="T29" fmla="*/ 2147483646 h 341"/>
              <a:gd name="T30" fmla="*/ 2147483646 w 142"/>
              <a:gd name="T31" fmla="*/ 2147483646 h 341"/>
              <a:gd name="T32" fmla="*/ 2147483646 w 142"/>
              <a:gd name="T33" fmla="*/ 2147483646 h 341"/>
              <a:gd name="T34" fmla="*/ 2147483646 w 142"/>
              <a:gd name="T35" fmla="*/ 2147483646 h 341"/>
              <a:gd name="T36" fmla="*/ 2147483646 w 142"/>
              <a:gd name="T37" fmla="*/ 2147483646 h 341"/>
              <a:gd name="T38" fmla="*/ 2147483646 w 142"/>
              <a:gd name="T39" fmla="*/ 2147483646 h 341"/>
              <a:gd name="T40" fmla="*/ 2147483646 w 142"/>
              <a:gd name="T41" fmla="*/ 2147483646 h 341"/>
              <a:gd name="T42" fmla="*/ 2147483646 w 142"/>
              <a:gd name="T43" fmla="*/ 2147483646 h 341"/>
              <a:gd name="T44" fmla="*/ 2147483646 w 142"/>
              <a:gd name="T45" fmla="*/ 2147483646 h 341"/>
              <a:gd name="T46" fmla="*/ 2147483646 w 142"/>
              <a:gd name="T47" fmla="*/ 2147483646 h 341"/>
              <a:gd name="T48" fmla="*/ 2147483646 w 142"/>
              <a:gd name="T49" fmla="*/ 2147483646 h 341"/>
              <a:gd name="T50" fmla="*/ 2147483646 w 142"/>
              <a:gd name="T51" fmla="*/ 2147483646 h 3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341">
                <a:moveTo>
                  <a:pt x="33" y="93"/>
                </a:moveTo>
                <a:cubicBezTo>
                  <a:pt x="29" y="95"/>
                  <a:pt x="25" y="96"/>
                  <a:pt x="22" y="96"/>
                </a:cubicBezTo>
                <a:cubicBezTo>
                  <a:pt x="19" y="96"/>
                  <a:pt x="16" y="96"/>
                  <a:pt x="13" y="94"/>
                </a:cubicBezTo>
                <a:cubicBezTo>
                  <a:pt x="11" y="93"/>
                  <a:pt x="8" y="91"/>
                  <a:pt x="6" y="89"/>
                </a:cubicBezTo>
                <a:cubicBezTo>
                  <a:pt x="4" y="87"/>
                  <a:pt x="3" y="85"/>
                  <a:pt x="2" y="82"/>
                </a:cubicBezTo>
                <a:cubicBezTo>
                  <a:pt x="1" y="80"/>
                  <a:pt x="0" y="77"/>
                  <a:pt x="0" y="74"/>
                </a:cubicBezTo>
                <a:cubicBezTo>
                  <a:pt x="0" y="71"/>
                  <a:pt x="1" y="68"/>
                  <a:pt x="2" y="64"/>
                </a:cubicBezTo>
                <a:cubicBezTo>
                  <a:pt x="4" y="61"/>
                  <a:pt x="7" y="58"/>
                  <a:pt x="11" y="56"/>
                </a:cubicBezTo>
                <a:cubicBezTo>
                  <a:pt x="96" y="5"/>
                  <a:pt x="96" y="5"/>
                  <a:pt x="96" y="5"/>
                </a:cubicBezTo>
                <a:cubicBezTo>
                  <a:pt x="99" y="3"/>
                  <a:pt x="101" y="2"/>
                  <a:pt x="104" y="2"/>
                </a:cubicBezTo>
                <a:cubicBezTo>
                  <a:pt x="107" y="1"/>
                  <a:pt x="110" y="1"/>
                  <a:pt x="112" y="0"/>
                </a:cubicBezTo>
                <a:cubicBezTo>
                  <a:pt x="116" y="0"/>
                  <a:pt x="120" y="1"/>
                  <a:pt x="123" y="2"/>
                </a:cubicBezTo>
                <a:cubicBezTo>
                  <a:pt x="127" y="4"/>
                  <a:pt x="130" y="6"/>
                  <a:pt x="133" y="8"/>
                </a:cubicBezTo>
                <a:cubicBezTo>
                  <a:pt x="136" y="11"/>
                  <a:pt x="138" y="14"/>
                  <a:pt x="140" y="18"/>
                </a:cubicBezTo>
                <a:cubicBezTo>
                  <a:pt x="141" y="22"/>
                  <a:pt x="142" y="26"/>
                  <a:pt x="142" y="31"/>
                </a:cubicBezTo>
                <a:cubicBezTo>
                  <a:pt x="142" y="311"/>
                  <a:pt x="142" y="311"/>
                  <a:pt x="142" y="311"/>
                </a:cubicBezTo>
                <a:cubicBezTo>
                  <a:pt x="142" y="316"/>
                  <a:pt x="141" y="321"/>
                  <a:pt x="140" y="325"/>
                </a:cubicBezTo>
                <a:cubicBezTo>
                  <a:pt x="138" y="328"/>
                  <a:pt x="135" y="331"/>
                  <a:pt x="133" y="334"/>
                </a:cubicBezTo>
                <a:cubicBezTo>
                  <a:pt x="130" y="336"/>
                  <a:pt x="126" y="338"/>
                  <a:pt x="123" y="339"/>
                </a:cubicBezTo>
                <a:cubicBezTo>
                  <a:pt x="119" y="341"/>
                  <a:pt x="115" y="341"/>
                  <a:pt x="111" y="341"/>
                </a:cubicBezTo>
                <a:cubicBezTo>
                  <a:pt x="107" y="341"/>
                  <a:pt x="104" y="341"/>
                  <a:pt x="100" y="339"/>
                </a:cubicBezTo>
                <a:cubicBezTo>
                  <a:pt x="96" y="338"/>
                  <a:pt x="93" y="336"/>
                  <a:pt x="90" y="334"/>
                </a:cubicBezTo>
                <a:cubicBezTo>
                  <a:pt x="87" y="331"/>
                  <a:pt x="85" y="328"/>
                  <a:pt x="83" y="325"/>
                </a:cubicBezTo>
                <a:cubicBezTo>
                  <a:pt x="81" y="321"/>
                  <a:pt x="80" y="316"/>
                  <a:pt x="80" y="311"/>
                </a:cubicBezTo>
                <a:cubicBezTo>
                  <a:pt x="80" y="63"/>
                  <a:pt x="80" y="63"/>
                  <a:pt x="80" y="63"/>
                </a:cubicBezTo>
                <a:lnTo>
                  <a:pt x="33" y="9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60" name="MH_Other_10"/>
          <p:cNvSpPr>
            <a:spLocks noEditPoints="1"/>
          </p:cNvSpPr>
          <p:nvPr>
            <p:custDataLst>
              <p:tags r:id="rId12"/>
            </p:custDataLst>
          </p:nvPr>
        </p:nvSpPr>
        <p:spPr bwMode="auto">
          <a:xfrm>
            <a:off x="6773863" y="2605088"/>
            <a:ext cx="233362" cy="320675"/>
          </a:xfrm>
          <a:custGeom>
            <a:avLst/>
            <a:gdLst>
              <a:gd name="T0" fmla="*/ 2147483646 w 253"/>
              <a:gd name="T1" fmla="*/ 0 h 347"/>
              <a:gd name="T2" fmla="*/ 2147483646 w 253"/>
              <a:gd name="T3" fmla="*/ 2147483646 h 347"/>
              <a:gd name="T4" fmla="*/ 2147483646 w 253"/>
              <a:gd name="T5" fmla="*/ 2147483646 h 347"/>
              <a:gd name="T6" fmla="*/ 2147483646 w 253"/>
              <a:gd name="T7" fmla="*/ 2147483646 h 347"/>
              <a:gd name="T8" fmla="*/ 2147483646 w 253"/>
              <a:gd name="T9" fmla="*/ 2147483646 h 347"/>
              <a:gd name="T10" fmla="*/ 2147483646 w 253"/>
              <a:gd name="T11" fmla="*/ 2147483646 h 347"/>
              <a:gd name="T12" fmla="*/ 2147483646 w 253"/>
              <a:gd name="T13" fmla="*/ 2147483646 h 347"/>
              <a:gd name="T14" fmla="*/ 2147483646 w 253"/>
              <a:gd name="T15" fmla="*/ 2147483646 h 347"/>
              <a:gd name="T16" fmla="*/ 2147483646 w 253"/>
              <a:gd name="T17" fmla="*/ 2147483646 h 347"/>
              <a:gd name="T18" fmla="*/ 2147483646 w 253"/>
              <a:gd name="T19" fmla="*/ 2147483646 h 347"/>
              <a:gd name="T20" fmla="*/ 2147483646 w 253"/>
              <a:gd name="T21" fmla="*/ 2147483646 h 347"/>
              <a:gd name="T22" fmla="*/ 2147483646 w 253"/>
              <a:gd name="T23" fmla="*/ 2147483646 h 347"/>
              <a:gd name="T24" fmla="*/ 2147483646 w 253"/>
              <a:gd name="T25" fmla="*/ 2147483646 h 347"/>
              <a:gd name="T26" fmla="*/ 2147483646 w 253"/>
              <a:gd name="T27" fmla="*/ 2147483646 h 347"/>
              <a:gd name="T28" fmla="*/ 2147483646 w 253"/>
              <a:gd name="T29" fmla="*/ 2147483646 h 347"/>
              <a:gd name="T30" fmla="*/ 2147483646 w 253"/>
              <a:gd name="T31" fmla="*/ 2147483646 h 347"/>
              <a:gd name="T32" fmla="*/ 2147483646 w 253"/>
              <a:gd name="T33" fmla="*/ 2147483646 h 347"/>
              <a:gd name="T34" fmla="*/ 2147483646 w 253"/>
              <a:gd name="T35" fmla="*/ 2147483646 h 347"/>
              <a:gd name="T36" fmla="*/ 0 w 253"/>
              <a:gd name="T37" fmla="*/ 2147483646 h 347"/>
              <a:gd name="T38" fmla="*/ 2147483646 w 253"/>
              <a:gd name="T39" fmla="*/ 2147483646 h 347"/>
              <a:gd name="T40" fmla="*/ 2147483646 w 253"/>
              <a:gd name="T41" fmla="*/ 2147483646 h 347"/>
              <a:gd name="T42" fmla="*/ 2147483646 w 253"/>
              <a:gd name="T43" fmla="*/ 2147483646 h 347"/>
              <a:gd name="T44" fmla="*/ 2147483646 w 253"/>
              <a:gd name="T45" fmla="*/ 2147483646 h 347"/>
              <a:gd name="T46" fmla="*/ 2147483646 w 253"/>
              <a:gd name="T47" fmla="*/ 2147483646 h 347"/>
              <a:gd name="T48" fmla="*/ 2147483646 w 253"/>
              <a:gd name="T49" fmla="*/ 0 h 347"/>
              <a:gd name="T50" fmla="*/ 2147483646 w 253"/>
              <a:gd name="T51" fmla="*/ 2147483646 h 347"/>
              <a:gd name="T52" fmla="*/ 2147483646 w 253"/>
              <a:gd name="T53" fmla="*/ 2147483646 h 347"/>
              <a:gd name="T54" fmla="*/ 2147483646 w 253"/>
              <a:gd name="T55" fmla="*/ 2147483646 h 347"/>
              <a:gd name="T56" fmla="*/ 2147483646 w 253"/>
              <a:gd name="T57" fmla="*/ 2147483646 h 347"/>
              <a:gd name="T58" fmla="*/ 2147483646 w 253"/>
              <a:gd name="T59" fmla="*/ 2147483646 h 347"/>
              <a:gd name="T60" fmla="*/ 2147483646 w 253"/>
              <a:gd name="T61" fmla="*/ 2147483646 h 347"/>
              <a:gd name="T62" fmla="*/ 2147483646 w 253"/>
              <a:gd name="T63" fmla="*/ 2147483646 h 347"/>
              <a:gd name="T64" fmla="*/ 2147483646 w 253"/>
              <a:gd name="T65" fmla="*/ 2147483646 h 347"/>
              <a:gd name="T66" fmla="*/ 2147483646 w 253"/>
              <a:gd name="T67" fmla="*/ 2147483646 h 347"/>
              <a:gd name="T68" fmla="*/ 2147483646 w 253"/>
              <a:gd name="T69" fmla="*/ 2147483646 h 347"/>
              <a:gd name="T70" fmla="*/ 2147483646 w 253"/>
              <a:gd name="T71" fmla="*/ 2147483646 h 347"/>
              <a:gd name="T72" fmla="*/ 2147483646 w 253"/>
              <a:gd name="T73" fmla="*/ 2147483646 h 347"/>
              <a:gd name="T74" fmla="*/ 2147483646 w 253"/>
              <a:gd name="T75" fmla="*/ 2147483646 h 347"/>
              <a:gd name="T76" fmla="*/ 2147483646 w 253"/>
              <a:gd name="T77" fmla="*/ 2147483646 h 347"/>
              <a:gd name="T78" fmla="*/ 2147483646 w 253"/>
              <a:gd name="T79" fmla="*/ 2147483646 h 347"/>
              <a:gd name="T80" fmla="*/ 2147483646 w 253"/>
              <a:gd name="T81" fmla="*/ 2147483646 h 347"/>
              <a:gd name="T82" fmla="*/ 2147483646 w 253"/>
              <a:gd name="T83" fmla="*/ 2147483646 h 347"/>
              <a:gd name="T84" fmla="*/ 2147483646 w 253"/>
              <a:gd name="T85" fmla="*/ 2147483646 h 347"/>
              <a:gd name="T86" fmla="*/ 2147483646 w 253"/>
              <a:gd name="T87" fmla="*/ 2147483646 h 347"/>
              <a:gd name="T88" fmla="*/ 2147483646 w 253"/>
              <a:gd name="T89" fmla="*/ 2147483646 h 347"/>
              <a:gd name="T90" fmla="*/ 2147483646 w 253"/>
              <a:gd name="T91" fmla="*/ 2147483646 h 347"/>
              <a:gd name="T92" fmla="*/ 2147483646 w 253"/>
              <a:gd name="T93" fmla="*/ 2147483646 h 347"/>
              <a:gd name="T94" fmla="*/ 2147483646 w 253"/>
              <a:gd name="T95" fmla="*/ 2147483646 h 347"/>
              <a:gd name="T96" fmla="*/ 2147483646 w 253"/>
              <a:gd name="T97" fmla="*/ 2147483646 h 347"/>
              <a:gd name="T98" fmla="*/ 2147483646 w 253"/>
              <a:gd name="T99" fmla="*/ 2147483646 h 3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3" h="347">
                <a:moveTo>
                  <a:pt x="127" y="0"/>
                </a:moveTo>
                <a:cubicBezTo>
                  <a:pt x="143" y="0"/>
                  <a:pt x="157" y="2"/>
                  <a:pt x="170" y="6"/>
                </a:cubicBezTo>
                <a:cubicBezTo>
                  <a:pt x="182" y="11"/>
                  <a:pt x="193" y="17"/>
                  <a:pt x="202" y="25"/>
                </a:cubicBezTo>
                <a:cubicBezTo>
                  <a:pt x="212" y="32"/>
                  <a:pt x="220" y="42"/>
                  <a:pt x="226" y="52"/>
                </a:cubicBezTo>
                <a:cubicBezTo>
                  <a:pt x="232" y="63"/>
                  <a:pt x="237" y="75"/>
                  <a:pt x="241" y="88"/>
                </a:cubicBezTo>
                <a:cubicBezTo>
                  <a:pt x="245" y="101"/>
                  <a:pt x="248" y="114"/>
                  <a:pt x="250" y="129"/>
                </a:cubicBezTo>
                <a:cubicBezTo>
                  <a:pt x="252" y="143"/>
                  <a:pt x="253" y="158"/>
                  <a:pt x="253" y="173"/>
                </a:cubicBezTo>
                <a:cubicBezTo>
                  <a:pt x="253" y="188"/>
                  <a:pt x="252" y="203"/>
                  <a:pt x="250" y="218"/>
                </a:cubicBezTo>
                <a:cubicBezTo>
                  <a:pt x="248" y="232"/>
                  <a:pt x="245" y="246"/>
                  <a:pt x="241" y="259"/>
                </a:cubicBezTo>
                <a:cubicBezTo>
                  <a:pt x="237" y="271"/>
                  <a:pt x="232" y="283"/>
                  <a:pt x="226" y="294"/>
                </a:cubicBezTo>
                <a:cubicBezTo>
                  <a:pt x="220" y="305"/>
                  <a:pt x="212" y="314"/>
                  <a:pt x="202" y="322"/>
                </a:cubicBezTo>
                <a:cubicBezTo>
                  <a:pt x="193" y="330"/>
                  <a:pt x="182" y="336"/>
                  <a:pt x="170" y="340"/>
                </a:cubicBezTo>
                <a:cubicBezTo>
                  <a:pt x="157" y="344"/>
                  <a:pt x="143" y="347"/>
                  <a:pt x="127" y="347"/>
                </a:cubicBezTo>
                <a:cubicBezTo>
                  <a:pt x="111" y="347"/>
                  <a:pt x="96" y="344"/>
                  <a:pt x="84" y="340"/>
                </a:cubicBezTo>
                <a:cubicBezTo>
                  <a:pt x="71" y="336"/>
                  <a:pt x="60" y="330"/>
                  <a:pt x="51" y="322"/>
                </a:cubicBezTo>
                <a:cubicBezTo>
                  <a:pt x="41" y="314"/>
                  <a:pt x="34" y="305"/>
                  <a:pt x="27" y="294"/>
                </a:cubicBezTo>
                <a:cubicBezTo>
                  <a:pt x="21" y="283"/>
                  <a:pt x="16" y="271"/>
                  <a:pt x="12" y="259"/>
                </a:cubicBezTo>
                <a:cubicBezTo>
                  <a:pt x="8" y="246"/>
                  <a:pt x="5" y="232"/>
                  <a:pt x="3" y="218"/>
                </a:cubicBezTo>
                <a:cubicBezTo>
                  <a:pt x="1" y="203"/>
                  <a:pt x="0" y="188"/>
                  <a:pt x="0" y="173"/>
                </a:cubicBezTo>
                <a:cubicBezTo>
                  <a:pt x="0" y="158"/>
                  <a:pt x="1" y="143"/>
                  <a:pt x="3" y="129"/>
                </a:cubicBezTo>
                <a:cubicBezTo>
                  <a:pt x="5" y="114"/>
                  <a:pt x="8" y="101"/>
                  <a:pt x="12" y="88"/>
                </a:cubicBezTo>
                <a:cubicBezTo>
                  <a:pt x="16" y="75"/>
                  <a:pt x="21" y="63"/>
                  <a:pt x="27" y="52"/>
                </a:cubicBezTo>
                <a:cubicBezTo>
                  <a:pt x="34" y="42"/>
                  <a:pt x="41" y="32"/>
                  <a:pt x="51" y="25"/>
                </a:cubicBezTo>
                <a:cubicBezTo>
                  <a:pt x="60" y="17"/>
                  <a:pt x="71" y="11"/>
                  <a:pt x="83" y="6"/>
                </a:cubicBezTo>
                <a:cubicBezTo>
                  <a:pt x="96" y="2"/>
                  <a:pt x="110" y="0"/>
                  <a:pt x="127" y="0"/>
                </a:cubicBezTo>
                <a:close/>
                <a:moveTo>
                  <a:pt x="127" y="45"/>
                </a:moveTo>
                <a:cubicBezTo>
                  <a:pt x="117" y="45"/>
                  <a:pt x="109" y="47"/>
                  <a:pt x="103" y="50"/>
                </a:cubicBezTo>
                <a:cubicBezTo>
                  <a:pt x="96" y="54"/>
                  <a:pt x="90" y="59"/>
                  <a:pt x="86" y="65"/>
                </a:cubicBezTo>
                <a:cubicBezTo>
                  <a:pt x="81" y="71"/>
                  <a:pt x="77" y="78"/>
                  <a:pt x="74" y="86"/>
                </a:cubicBezTo>
                <a:cubicBezTo>
                  <a:pt x="71" y="94"/>
                  <a:pt x="69" y="103"/>
                  <a:pt x="68" y="113"/>
                </a:cubicBezTo>
                <a:cubicBezTo>
                  <a:pt x="66" y="122"/>
                  <a:pt x="65" y="132"/>
                  <a:pt x="64" y="142"/>
                </a:cubicBezTo>
                <a:cubicBezTo>
                  <a:pt x="64" y="153"/>
                  <a:pt x="64" y="163"/>
                  <a:pt x="64" y="173"/>
                </a:cubicBezTo>
                <a:cubicBezTo>
                  <a:pt x="64" y="183"/>
                  <a:pt x="64" y="193"/>
                  <a:pt x="64" y="204"/>
                </a:cubicBezTo>
                <a:cubicBezTo>
                  <a:pt x="65" y="214"/>
                  <a:pt x="66" y="224"/>
                  <a:pt x="68" y="233"/>
                </a:cubicBezTo>
                <a:cubicBezTo>
                  <a:pt x="69" y="243"/>
                  <a:pt x="71" y="252"/>
                  <a:pt x="74" y="260"/>
                </a:cubicBezTo>
                <a:cubicBezTo>
                  <a:pt x="77" y="268"/>
                  <a:pt x="81" y="275"/>
                  <a:pt x="86" y="282"/>
                </a:cubicBezTo>
                <a:cubicBezTo>
                  <a:pt x="90" y="288"/>
                  <a:pt x="96" y="293"/>
                  <a:pt x="103" y="296"/>
                </a:cubicBezTo>
                <a:cubicBezTo>
                  <a:pt x="109" y="299"/>
                  <a:pt x="117" y="301"/>
                  <a:pt x="127" y="301"/>
                </a:cubicBezTo>
                <a:cubicBezTo>
                  <a:pt x="136" y="301"/>
                  <a:pt x="144" y="299"/>
                  <a:pt x="150" y="296"/>
                </a:cubicBezTo>
                <a:cubicBezTo>
                  <a:pt x="157" y="293"/>
                  <a:pt x="163" y="288"/>
                  <a:pt x="168" y="282"/>
                </a:cubicBezTo>
                <a:cubicBezTo>
                  <a:pt x="172" y="275"/>
                  <a:pt x="176" y="268"/>
                  <a:pt x="179" y="260"/>
                </a:cubicBezTo>
                <a:cubicBezTo>
                  <a:pt x="182" y="252"/>
                  <a:pt x="184" y="243"/>
                  <a:pt x="186" y="233"/>
                </a:cubicBezTo>
                <a:cubicBezTo>
                  <a:pt x="187" y="224"/>
                  <a:pt x="188" y="214"/>
                  <a:pt x="189" y="204"/>
                </a:cubicBezTo>
                <a:cubicBezTo>
                  <a:pt x="189" y="193"/>
                  <a:pt x="190" y="183"/>
                  <a:pt x="190" y="173"/>
                </a:cubicBezTo>
                <a:cubicBezTo>
                  <a:pt x="190" y="163"/>
                  <a:pt x="189" y="153"/>
                  <a:pt x="189" y="142"/>
                </a:cubicBezTo>
                <a:cubicBezTo>
                  <a:pt x="188" y="132"/>
                  <a:pt x="187" y="122"/>
                  <a:pt x="186" y="113"/>
                </a:cubicBezTo>
                <a:cubicBezTo>
                  <a:pt x="184" y="103"/>
                  <a:pt x="182" y="94"/>
                  <a:pt x="179" y="86"/>
                </a:cubicBezTo>
                <a:cubicBezTo>
                  <a:pt x="176" y="78"/>
                  <a:pt x="172" y="71"/>
                  <a:pt x="168" y="65"/>
                </a:cubicBezTo>
                <a:cubicBezTo>
                  <a:pt x="163" y="59"/>
                  <a:pt x="157" y="54"/>
                  <a:pt x="150" y="50"/>
                </a:cubicBezTo>
                <a:cubicBezTo>
                  <a:pt x="144" y="47"/>
                  <a:pt x="136" y="45"/>
                  <a:pt x="127"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61" name="MH_Other_11"/>
          <p:cNvSpPr/>
          <p:nvPr>
            <p:custDataLst>
              <p:tags r:id="rId13"/>
            </p:custDataLst>
          </p:nvPr>
        </p:nvSpPr>
        <p:spPr bwMode="auto">
          <a:xfrm>
            <a:off x="7048500" y="2609850"/>
            <a:ext cx="217488" cy="315913"/>
          </a:xfrm>
          <a:custGeom>
            <a:avLst/>
            <a:gdLst>
              <a:gd name="T0" fmla="*/ 2147483646 w 234"/>
              <a:gd name="T1" fmla="*/ 2147483646 h 339"/>
              <a:gd name="T2" fmla="*/ 2147483646 w 234"/>
              <a:gd name="T3" fmla="*/ 2147483646 h 339"/>
              <a:gd name="T4" fmla="*/ 2147483646 w 234"/>
              <a:gd name="T5" fmla="*/ 2147483646 h 339"/>
              <a:gd name="T6" fmla="*/ 2147483646 w 234"/>
              <a:gd name="T7" fmla="*/ 2147483646 h 339"/>
              <a:gd name="T8" fmla="*/ 2147483646 w 234"/>
              <a:gd name="T9" fmla="*/ 2147483646 h 339"/>
              <a:gd name="T10" fmla="*/ 2147483646 w 234"/>
              <a:gd name="T11" fmla="*/ 2147483646 h 339"/>
              <a:gd name="T12" fmla="*/ 2147483646 w 234"/>
              <a:gd name="T13" fmla="*/ 2147483646 h 339"/>
              <a:gd name="T14" fmla="*/ 2147483646 w 234"/>
              <a:gd name="T15" fmla="*/ 2147483646 h 339"/>
              <a:gd name="T16" fmla="*/ 2147483646 w 234"/>
              <a:gd name="T17" fmla="*/ 2147483646 h 339"/>
              <a:gd name="T18" fmla="*/ 2147483646 w 234"/>
              <a:gd name="T19" fmla="*/ 2147483646 h 339"/>
              <a:gd name="T20" fmla="*/ 2147483646 w 234"/>
              <a:gd name="T21" fmla="*/ 2147483646 h 339"/>
              <a:gd name="T22" fmla="*/ 2147483646 w 234"/>
              <a:gd name="T23" fmla="*/ 2147483646 h 339"/>
              <a:gd name="T24" fmla="*/ 2147483646 w 234"/>
              <a:gd name="T25" fmla="*/ 2147483646 h 339"/>
              <a:gd name="T26" fmla="*/ 2147483646 w 234"/>
              <a:gd name="T27" fmla="*/ 2147483646 h 339"/>
              <a:gd name="T28" fmla="*/ 2147483646 w 234"/>
              <a:gd name="T29" fmla="*/ 0 h 339"/>
              <a:gd name="T30" fmla="*/ 2147483646 w 234"/>
              <a:gd name="T31" fmla="*/ 2147483646 h 339"/>
              <a:gd name="T32" fmla="*/ 2147483646 w 234"/>
              <a:gd name="T33" fmla="*/ 2147483646 h 339"/>
              <a:gd name="T34" fmla="*/ 2147483646 w 234"/>
              <a:gd name="T35" fmla="*/ 2147483646 h 339"/>
              <a:gd name="T36" fmla="*/ 2147483646 w 234"/>
              <a:gd name="T37" fmla="*/ 2147483646 h 339"/>
              <a:gd name="T38" fmla="*/ 2147483646 w 234"/>
              <a:gd name="T39" fmla="*/ 2147483646 h 339"/>
              <a:gd name="T40" fmla="*/ 2147483646 w 234"/>
              <a:gd name="T41" fmla="*/ 2147483646 h 339"/>
              <a:gd name="T42" fmla="*/ 2147483646 w 234"/>
              <a:gd name="T43" fmla="*/ 2147483646 h 339"/>
              <a:gd name="T44" fmla="*/ 2147483646 w 234"/>
              <a:gd name="T45" fmla="*/ 2147483646 h 339"/>
              <a:gd name="T46" fmla="*/ 2147483646 w 234"/>
              <a:gd name="T47" fmla="*/ 2147483646 h 339"/>
              <a:gd name="T48" fmla="*/ 2147483646 w 234"/>
              <a:gd name="T49" fmla="*/ 2147483646 h 339"/>
              <a:gd name="T50" fmla="*/ 2147483646 w 234"/>
              <a:gd name="T51" fmla="*/ 2147483646 h 339"/>
              <a:gd name="T52" fmla="*/ 2147483646 w 234"/>
              <a:gd name="T53" fmla="*/ 2147483646 h 339"/>
              <a:gd name="T54" fmla="*/ 2147483646 w 234"/>
              <a:gd name="T55" fmla="*/ 2147483646 h 339"/>
              <a:gd name="T56" fmla="*/ 2147483646 w 234"/>
              <a:gd name="T57" fmla="*/ 2147483646 h 339"/>
              <a:gd name="T58" fmla="*/ 2147483646 w 234"/>
              <a:gd name="T59" fmla="*/ 2147483646 h 339"/>
              <a:gd name="T60" fmla="*/ 2147483646 w 234"/>
              <a:gd name="T61" fmla="*/ 2147483646 h 339"/>
              <a:gd name="T62" fmla="*/ 2147483646 w 234"/>
              <a:gd name="T63" fmla="*/ 2147483646 h 339"/>
              <a:gd name="T64" fmla="*/ 2147483646 w 234"/>
              <a:gd name="T65" fmla="*/ 2147483646 h 339"/>
              <a:gd name="T66" fmla="*/ 2147483646 w 234"/>
              <a:gd name="T67" fmla="*/ 2147483646 h 339"/>
              <a:gd name="T68" fmla="*/ 2147483646 w 234"/>
              <a:gd name="T69" fmla="*/ 2147483646 h 339"/>
              <a:gd name="T70" fmla="*/ 2147483646 w 234"/>
              <a:gd name="T71" fmla="*/ 2147483646 h 339"/>
              <a:gd name="T72" fmla="*/ 0 w 234"/>
              <a:gd name="T73" fmla="*/ 2147483646 h 339"/>
              <a:gd name="T74" fmla="*/ 2147483646 w 234"/>
              <a:gd name="T75" fmla="*/ 2147483646 h 339"/>
              <a:gd name="T76" fmla="*/ 2147483646 w 234"/>
              <a:gd name="T77" fmla="*/ 2147483646 h 339"/>
              <a:gd name="T78" fmla="*/ 2147483646 w 234"/>
              <a:gd name="T79" fmla="*/ 2147483646 h 339"/>
              <a:gd name="T80" fmla="*/ 2147483646 w 234"/>
              <a:gd name="T81" fmla="*/ 2147483646 h 339"/>
              <a:gd name="T82" fmla="*/ 2147483646 w 234"/>
              <a:gd name="T83" fmla="*/ 2147483646 h 339"/>
              <a:gd name="T84" fmla="*/ 2147483646 w 234"/>
              <a:gd name="T85" fmla="*/ 2147483646 h 339"/>
              <a:gd name="T86" fmla="*/ 2147483646 w 234"/>
              <a:gd name="T87" fmla="*/ 2147483646 h 339"/>
              <a:gd name="T88" fmla="*/ 2147483646 w 234"/>
              <a:gd name="T89" fmla="*/ 2147483646 h 339"/>
              <a:gd name="T90" fmla="*/ 2147483646 w 234"/>
              <a:gd name="T91" fmla="*/ 2147483646 h 339"/>
              <a:gd name="T92" fmla="*/ 2147483646 w 234"/>
              <a:gd name="T93" fmla="*/ 2147483646 h 339"/>
              <a:gd name="T94" fmla="*/ 2147483646 w 234"/>
              <a:gd name="T95" fmla="*/ 2147483646 h 339"/>
              <a:gd name="T96" fmla="*/ 2147483646 w 234"/>
              <a:gd name="T97" fmla="*/ 2147483646 h 339"/>
              <a:gd name="T98" fmla="*/ 2147483646 w 234"/>
              <a:gd name="T99" fmla="*/ 2147483646 h 339"/>
              <a:gd name="T100" fmla="*/ 2147483646 w 234"/>
              <a:gd name="T101" fmla="*/ 2147483646 h 339"/>
              <a:gd name="T102" fmla="*/ 2147483646 w 234"/>
              <a:gd name="T103" fmla="*/ 2147483646 h 339"/>
              <a:gd name="T104" fmla="*/ 2147483646 w 234"/>
              <a:gd name="T105" fmla="*/ 2147483646 h 3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34" h="339">
                <a:moveTo>
                  <a:pt x="115" y="48"/>
                </a:moveTo>
                <a:cubicBezTo>
                  <a:pt x="109" y="48"/>
                  <a:pt x="103" y="48"/>
                  <a:pt x="97" y="50"/>
                </a:cubicBezTo>
                <a:cubicBezTo>
                  <a:pt x="91" y="51"/>
                  <a:pt x="85" y="52"/>
                  <a:pt x="80" y="54"/>
                </a:cubicBezTo>
                <a:cubicBezTo>
                  <a:pt x="74" y="56"/>
                  <a:pt x="69" y="58"/>
                  <a:pt x="64" y="60"/>
                </a:cubicBezTo>
                <a:cubicBezTo>
                  <a:pt x="58" y="62"/>
                  <a:pt x="54" y="64"/>
                  <a:pt x="49" y="66"/>
                </a:cubicBezTo>
                <a:cubicBezTo>
                  <a:pt x="47" y="67"/>
                  <a:pt x="45" y="68"/>
                  <a:pt x="43" y="68"/>
                </a:cubicBezTo>
                <a:cubicBezTo>
                  <a:pt x="41" y="69"/>
                  <a:pt x="39" y="69"/>
                  <a:pt x="37" y="69"/>
                </a:cubicBezTo>
                <a:cubicBezTo>
                  <a:pt x="31" y="69"/>
                  <a:pt x="25" y="67"/>
                  <a:pt x="22" y="62"/>
                </a:cubicBezTo>
                <a:cubicBezTo>
                  <a:pt x="18" y="58"/>
                  <a:pt x="16" y="53"/>
                  <a:pt x="16" y="47"/>
                </a:cubicBezTo>
                <a:cubicBezTo>
                  <a:pt x="16" y="43"/>
                  <a:pt x="17" y="39"/>
                  <a:pt x="19" y="35"/>
                </a:cubicBezTo>
                <a:cubicBezTo>
                  <a:pt x="22" y="31"/>
                  <a:pt x="26" y="27"/>
                  <a:pt x="32" y="24"/>
                </a:cubicBezTo>
                <a:cubicBezTo>
                  <a:pt x="39" y="21"/>
                  <a:pt x="45" y="17"/>
                  <a:pt x="53" y="15"/>
                </a:cubicBezTo>
                <a:cubicBezTo>
                  <a:pt x="60" y="12"/>
                  <a:pt x="68" y="9"/>
                  <a:pt x="76" y="7"/>
                </a:cubicBezTo>
                <a:cubicBezTo>
                  <a:pt x="84" y="5"/>
                  <a:pt x="92" y="3"/>
                  <a:pt x="100" y="2"/>
                </a:cubicBezTo>
                <a:cubicBezTo>
                  <a:pt x="108" y="1"/>
                  <a:pt x="115" y="0"/>
                  <a:pt x="122" y="0"/>
                </a:cubicBezTo>
                <a:cubicBezTo>
                  <a:pt x="138" y="0"/>
                  <a:pt x="152" y="2"/>
                  <a:pt x="165" y="6"/>
                </a:cubicBezTo>
                <a:cubicBezTo>
                  <a:pt x="179" y="9"/>
                  <a:pt x="190" y="15"/>
                  <a:pt x="200" y="22"/>
                </a:cubicBezTo>
                <a:cubicBezTo>
                  <a:pt x="210" y="29"/>
                  <a:pt x="217" y="38"/>
                  <a:pt x="223" y="49"/>
                </a:cubicBezTo>
                <a:cubicBezTo>
                  <a:pt x="228" y="59"/>
                  <a:pt x="231" y="71"/>
                  <a:pt x="231" y="85"/>
                </a:cubicBezTo>
                <a:cubicBezTo>
                  <a:pt x="231" y="97"/>
                  <a:pt x="229" y="109"/>
                  <a:pt x="224" y="121"/>
                </a:cubicBezTo>
                <a:cubicBezTo>
                  <a:pt x="220" y="133"/>
                  <a:pt x="213" y="145"/>
                  <a:pt x="206" y="158"/>
                </a:cubicBezTo>
                <a:cubicBezTo>
                  <a:pt x="198" y="170"/>
                  <a:pt x="189" y="182"/>
                  <a:pt x="178" y="195"/>
                </a:cubicBezTo>
                <a:cubicBezTo>
                  <a:pt x="168" y="207"/>
                  <a:pt x="157" y="219"/>
                  <a:pt x="145" y="230"/>
                </a:cubicBezTo>
                <a:cubicBezTo>
                  <a:pt x="133" y="242"/>
                  <a:pt x="122" y="253"/>
                  <a:pt x="109" y="263"/>
                </a:cubicBezTo>
                <a:cubicBezTo>
                  <a:pt x="97" y="274"/>
                  <a:pt x="85" y="283"/>
                  <a:pt x="74" y="292"/>
                </a:cubicBezTo>
                <a:cubicBezTo>
                  <a:pt x="211" y="292"/>
                  <a:pt x="211" y="292"/>
                  <a:pt x="211" y="292"/>
                </a:cubicBezTo>
                <a:cubicBezTo>
                  <a:pt x="215" y="292"/>
                  <a:pt x="218" y="293"/>
                  <a:pt x="221" y="294"/>
                </a:cubicBezTo>
                <a:cubicBezTo>
                  <a:pt x="224" y="296"/>
                  <a:pt x="227" y="298"/>
                  <a:pt x="228" y="300"/>
                </a:cubicBezTo>
                <a:cubicBezTo>
                  <a:pt x="230" y="302"/>
                  <a:pt x="232" y="305"/>
                  <a:pt x="233" y="307"/>
                </a:cubicBezTo>
                <a:cubicBezTo>
                  <a:pt x="234" y="310"/>
                  <a:pt x="234" y="313"/>
                  <a:pt x="234" y="316"/>
                </a:cubicBezTo>
                <a:cubicBezTo>
                  <a:pt x="234" y="319"/>
                  <a:pt x="234" y="322"/>
                  <a:pt x="233" y="325"/>
                </a:cubicBezTo>
                <a:cubicBezTo>
                  <a:pt x="232" y="328"/>
                  <a:pt x="230" y="330"/>
                  <a:pt x="228" y="332"/>
                </a:cubicBezTo>
                <a:cubicBezTo>
                  <a:pt x="227" y="334"/>
                  <a:pt x="224" y="336"/>
                  <a:pt x="221" y="337"/>
                </a:cubicBezTo>
                <a:cubicBezTo>
                  <a:pt x="218" y="339"/>
                  <a:pt x="215" y="339"/>
                  <a:pt x="211" y="339"/>
                </a:cubicBezTo>
                <a:cubicBezTo>
                  <a:pt x="33" y="339"/>
                  <a:pt x="33" y="339"/>
                  <a:pt x="33" y="339"/>
                </a:cubicBezTo>
                <a:cubicBezTo>
                  <a:pt x="22" y="339"/>
                  <a:pt x="13" y="337"/>
                  <a:pt x="8" y="331"/>
                </a:cubicBezTo>
                <a:cubicBezTo>
                  <a:pt x="3" y="326"/>
                  <a:pt x="0" y="319"/>
                  <a:pt x="0" y="312"/>
                </a:cubicBezTo>
                <a:cubicBezTo>
                  <a:pt x="0" y="306"/>
                  <a:pt x="1" y="300"/>
                  <a:pt x="4" y="295"/>
                </a:cubicBezTo>
                <a:cubicBezTo>
                  <a:pt x="7" y="289"/>
                  <a:pt x="12" y="284"/>
                  <a:pt x="17" y="278"/>
                </a:cubicBezTo>
                <a:cubicBezTo>
                  <a:pt x="19" y="277"/>
                  <a:pt x="21" y="275"/>
                  <a:pt x="25" y="272"/>
                </a:cubicBezTo>
                <a:cubicBezTo>
                  <a:pt x="28" y="269"/>
                  <a:pt x="32" y="266"/>
                  <a:pt x="36" y="262"/>
                </a:cubicBezTo>
                <a:cubicBezTo>
                  <a:pt x="40" y="258"/>
                  <a:pt x="44" y="255"/>
                  <a:pt x="49" y="251"/>
                </a:cubicBezTo>
                <a:cubicBezTo>
                  <a:pt x="53" y="247"/>
                  <a:pt x="58" y="243"/>
                  <a:pt x="62" y="238"/>
                </a:cubicBezTo>
                <a:cubicBezTo>
                  <a:pt x="67" y="234"/>
                  <a:pt x="71" y="230"/>
                  <a:pt x="75" y="226"/>
                </a:cubicBezTo>
                <a:cubicBezTo>
                  <a:pt x="79" y="222"/>
                  <a:pt x="83" y="219"/>
                  <a:pt x="86" y="216"/>
                </a:cubicBezTo>
                <a:cubicBezTo>
                  <a:pt x="97" y="205"/>
                  <a:pt x="108" y="193"/>
                  <a:pt x="118" y="182"/>
                </a:cubicBezTo>
                <a:cubicBezTo>
                  <a:pt x="129" y="171"/>
                  <a:pt x="138" y="159"/>
                  <a:pt x="145" y="149"/>
                </a:cubicBezTo>
                <a:cubicBezTo>
                  <a:pt x="153" y="138"/>
                  <a:pt x="159" y="127"/>
                  <a:pt x="163" y="118"/>
                </a:cubicBezTo>
                <a:cubicBezTo>
                  <a:pt x="168" y="108"/>
                  <a:pt x="170" y="99"/>
                  <a:pt x="170" y="91"/>
                </a:cubicBezTo>
                <a:cubicBezTo>
                  <a:pt x="170" y="84"/>
                  <a:pt x="168" y="77"/>
                  <a:pt x="165" y="72"/>
                </a:cubicBezTo>
                <a:cubicBezTo>
                  <a:pt x="162" y="67"/>
                  <a:pt x="158" y="62"/>
                  <a:pt x="153" y="59"/>
                </a:cubicBezTo>
                <a:cubicBezTo>
                  <a:pt x="148" y="55"/>
                  <a:pt x="142" y="52"/>
                  <a:pt x="135" y="51"/>
                </a:cubicBezTo>
                <a:cubicBezTo>
                  <a:pt x="129" y="49"/>
                  <a:pt x="122" y="48"/>
                  <a:pt x="115" y="4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62" name="MH_Other_12"/>
          <p:cNvSpPr>
            <a:spLocks noEditPoints="1"/>
          </p:cNvSpPr>
          <p:nvPr>
            <p:custDataLst>
              <p:tags r:id="rId14"/>
            </p:custDataLst>
          </p:nvPr>
        </p:nvSpPr>
        <p:spPr bwMode="auto">
          <a:xfrm>
            <a:off x="7254875" y="3986213"/>
            <a:ext cx="233363" cy="320675"/>
          </a:xfrm>
          <a:custGeom>
            <a:avLst/>
            <a:gdLst>
              <a:gd name="T0" fmla="*/ 2147483646 w 252"/>
              <a:gd name="T1" fmla="*/ 0 h 347"/>
              <a:gd name="T2" fmla="*/ 2147483646 w 252"/>
              <a:gd name="T3" fmla="*/ 2147483646 h 347"/>
              <a:gd name="T4" fmla="*/ 2147483646 w 252"/>
              <a:gd name="T5" fmla="*/ 2147483646 h 347"/>
              <a:gd name="T6" fmla="*/ 2147483646 w 252"/>
              <a:gd name="T7" fmla="*/ 2147483646 h 347"/>
              <a:gd name="T8" fmla="*/ 2147483646 w 252"/>
              <a:gd name="T9" fmla="*/ 2147483646 h 347"/>
              <a:gd name="T10" fmla="*/ 2147483646 w 252"/>
              <a:gd name="T11" fmla="*/ 2147483646 h 347"/>
              <a:gd name="T12" fmla="*/ 2147483646 w 252"/>
              <a:gd name="T13" fmla="*/ 2147483646 h 347"/>
              <a:gd name="T14" fmla="*/ 2147483646 w 252"/>
              <a:gd name="T15" fmla="*/ 2147483646 h 347"/>
              <a:gd name="T16" fmla="*/ 2147483646 w 252"/>
              <a:gd name="T17" fmla="*/ 2147483646 h 347"/>
              <a:gd name="T18" fmla="*/ 2147483646 w 252"/>
              <a:gd name="T19" fmla="*/ 2147483646 h 347"/>
              <a:gd name="T20" fmla="*/ 2147483646 w 252"/>
              <a:gd name="T21" fmla="*/ 2147483646 h 347"/>
              <a:gd name="T22" fmla="*/ 2147483646 w 252"/>
              <a:gd name="T23" fmla="*/ 2147483646 h 347"/>
              <a:gd name="T24" fmla="*/ 2147483646 w 252"/>
              <a:gd name="T25" fmla="*/ 2147483646 h 347"/>
              <a:gd name="T26" fmla="*/ 2147483646 w 252"/>
              <a:gd name="T27" fmla="*/ 2147483646 h 347"/>
              <a:gd name="T28" fmla="*/ 2147483646 w 252"/>
              <a:gd name="T29" fmla="*/ 2147483646 h 347"/>
              <a:gd name="T30" fmla="*/ 2147483646 w 252"/>
              <a:gd name="T31" fmla="*/ 2147483646 h 347"/>
              <a:gd name="T32" fmla="*/ 2147483646 w 252"/>
              <a:gd name="T33" fmla="*/ 2147483646 h 347"/>
              <a:gd name="T34" fmla="*/ 2147483646 w 252"/>
              <a:gd name="T35" fmla="*/ 2147483646 h 347"/>
              <a:gd name="T36" fmla="*/ 0 w 252"/>
              <a:gd name="T37" fmla="*/ 2147483646 h 347"/>
              <a:gd name="T38" fmla="*/ 2147483646 w 252"/>
              <a:gd name="T39" fmla="*/ 2147483646 h 347"/>
              <a:gd name="T40" fmla="*/ 2147483646 w 252"/>
              <a:gd name="T41" fmla="*/ 2147483646 h 347"/>
              <a:gd name="T42" fmla="*/ 2147483646 w 252"/>
              <a:gd name="T43" fmla="*/ 2147483646 h 347"/>
              <a:gd name="T44" fmla="*/ 2147483646 w 252"/>
              <a:gd name="T45" fmla="*/ 2147483646 h 347"/>
              <a:gd name="T46" fmla="*/ 2147483646 w 252"/>
              <a:gd name="T47" fmla="*/ 2147483646 h 347"/>
              <a:gd name="T48" fmla="*/ 2147483646 w 252"/>
              <a:gd name="T49" fmla="*/ 0 h 347"/>
              <a:gd name="T50" fmla="*/ 2147483646 w 252"/>
              <a:gd name="T51" fmla="*/ 2147483646 h 347"/>
              <a:gd name="T52" fmla="*/ 2147483646 w 252"/>
              <a:gd name="T53" fmla="*/ 2147483646 h 347"/>
              <a:gd name="T54" fmla="*/ 2147483646 w 252"/>
              <a:gd name="T55" fmla="*/ 2147483646 h 347"/>
              <a:gd name="T56" fmla="*/ 2147483646 w 252"/>
              <a:gd name="T57" fmla="*/ 2147483646 h 347"/>
              <a:gd name="T58" fmla="*/ 2147483646 w 252"/>
              <a:gd name="T59" fmla="*/ 2147483646 h 347"/>
              <a:gd name="T60" fmla="*/ 2147483646 w 252"/>
              <a:gd name="T61" fmla="*/ 2147483646 h 347"/>
              <a:gd name="T62" fmla="*/ 2147483646 w 252"/>
              <a:gd name="T63" fmla="*/ 2147483646 h 347"/>
              <a:gd name="T64" fmla="*/ 2147483646 w 252"/>
              <a:gd name="T65" fmla="*/ 2147483646 h 347"/>
              <a:gd name="T66" fmla="*/ 2147483646 w 252"/>
              <a:gd name="T67" fmla="*/ 2147483646 h 347"/>
              <a:gd name="T68" fmla="*/ 2147483646 w 252"/>
              <a:gd name="T69" fmla="*/ 2147483646 h 347"/>
              <a:gd name="T70" fmla="*/ 2147483646 w 252"/>
              <a:gd name="T71" fmla="*/ 2147483646 h 347"/>
              <a:gd name="T72" fmla="*/ 2147483646 w 252"/>
              <a:gd name="T73" fmla="*/ 2147483646 h 347"/>
              <a:gd name="T74" fmla="*/ 2147483646 w 252"/>
              <a:gd name="T75" fmla="*/ 2147483646 h 347"/>
              <a:gd name="T76" fmla="*/ 2147483646 w 252"/>
              <a:gd name="T77" fmla="*/ 2147483646 h 347"/>
              <a:gd name="T78" fmla="*/ 2147483646 w 252"/>
              <a:gd name="T79" fmla="*/ 2147483646 h 347"/>
              <a:gd name="T80" fmla="*/ 2147483646 w 252"/>
              <a:gd name="T81" fmla="*/ 2147483646 h 347"/>
              <a:gd name="T82" fmla="*/ 2147483646 w 252"/>
              <a:gd name="T83" fmla="*/ 2147483646 h 347"/>
              <a:gd name="T84" fmla="*/ 2147483646 w 252"/>
              <a:gd name="T85" fmla="*/ 2147483646 h 347"/>
              <a:gd name="T86" fmla="*/ 2147483646 w 252"/>
              <a:gd name="T87" fmla="*/ 2147483646 h 347"/>
              <a:gd name="T88" fmla="*/ 2147483646 w 252"/>
              <a:gd name="T89" fmla="*/ 2147483646 h 347"/>
              <a:gd name="T90" fmla="*/ 2147483646 w 252"/>
              <a:gd name="T91" fmla="*/ 2147483646 h 347"/>
              <a:gd name="T92" fmla="*/ 2147483646 w 252"/>
              <a:gd name="T93" fmla="*/ 2147483646 h 347"/>
              <a:gd name="T94" fmla="*/ 2147483646 w 252"/>
              <a:gd name="T95" fmla="*/ 2147483646 h 347"/>
              <a:gd name="T96" fmla="*/ 2147483646 w 252"/>
              <a:gd name="T97" fmla="*/ 2147483646 h 347"/>
              <a:gd name="T98" fmla="*/ 2147483646 w 252"/>
              <a:gd name="T99" fmla="*/ 2147483646 h 3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2" h="347">
                <a:moveTo>
                  <a:pt x="126" y="0"/>
                </a:moveTo>
                <a:cubicBezTo>
                  <a:pt x="142" y="0"/>
                  <a:pt x="156" y="3"/>
                  <a:pt x="169" y="7"/>
                </a:cubicBezTo>
                <a:cubicBezTo>
                  <a:pt x="181" y="11"/>
                  <a:pt x="192" y="17"/>
                  <a:pt x="202" y="25"/>
                </a:cubicBezTo>
                <a:cubicBezTo>
                  <a:pt x="211" y="33"/>
                  <a:pt x="219" y="42"/>
                  <a:pt x="225" y="53"/>
                </a:cubicBezTo>
                <a:cubicBezTo>
                  <a:pt x="232" y="64"/>
                  <a:pt x="237" y="75"/>
                  <a:pt x="241" y="88"/>
                </a:cubicBezTo>
                <a:cubicBezTo>
                  <a:pt x="245" y="101"/>
                  <a:pt x="248" y="115"/>
                  <a:pt x="249" y="129"/>
                </a:cubicBezTo>
                <a:cubicBezTo>
                  <a:pt x="251" y="144"/>
                  <a:pt x="252" y="158"/>
                  <a:pt x="252" y="174"/>
                </a:cubicBezTo>
                <a:cubicBezTo>
                  <a:pt x="252" y="189"/>
                  <a:pt x="251" y="204"/>
                  <a:pt x="249" y="218"/>
                </a:cubicBezTo>
                <a:cubicBezTo>
                  <a:pt x="248" y="233"/>
                  <a:pt x="245" y="246"/>
                  <a:pt x="241" y="259"/>
                </a:cubicBezTo>
                <a:cubicBezTo>
                  <a:pt x="237" y="272"/>
                  <a:pt x="232" y="284"/>
                  <a:pt x="225" y="294"/>
                </a:cubicBezTo>
                <a:cubicBezTo>
                  <a:pt x="219" y="305"/>
                  <a:pt x="211" y="314"/>
                  <a:pt x="202" y="322"/>
                </a:cubicBezTo>
                <a:cubicBezTo>
                  <a:pt x="192" y="330"/>
                  <a:pt x="181" y="336"/>
                  <a:pt x="169" y="341"/>
                </a:cubicBezTo>
                <a:cubicBezTo>
                  <a:pt x="156" y="345"/>
                  <a:pt x="142" y="347"/>
                  <a:pt x="126" y="347"/>
                </a:cubicBezTo>
                <a:cubicBezTo>
                  <a:pt x="110" y="347"/>
                  <a:pt x="96" y="345"/>
                  <a:pt x="83" y="341"/>
                </a:cubicBezTo>
                <a:cubicBezTo>
                  <a:pt x="70" y="336"/>
                  <a:pt x="59" y="330"/>
                  <a:pt x="50" y="322"/>
                </a:cubicBezTo>
                <a:cubicBezTo>
                  <a:pt x="41" y="314"/>
                  <a:pt x="33" y="305"/>
                  <a:pt x="27" y="294"/>
                </a:cubicBezTo>
                <a:cubicBezTo>
                  <a:pt x="20" y="284"/>
                  <a:pt x="15" y="272"/>
                  <a:pt x="11" y="259"/>
                </a:cubicBezTo>
                <a:cubicBezTo>
                  <a:pt x="7" y="246"/>
                  <a:pt x="4" y="233"/>
                  <a:pt x="2" y="218"/>
                </a:cubicBezTo>
                <a:cubicBezTo>
                  <a:pt x="1" y="204"/>
                  <a:pt x="0" y="189"/>
                  <a:pt x="0" y="174"/>
                </a:cubicBezTo>
                <a:cubicBezTo>
                  <a:pt x="0" y="158"/>
                  <a:pt x="1" y="144"/>
                  <a:pt x="2" y="129"/>
                </a:cubicBezTo>
                <a:cubicBezTo>
                  <a:pt x="4" y="115"/>
                  <a:pt x="7" y="101"/>
                  <a:pt x="11" y="88"/>
                </a:cubicBezTo>
                <a:cubicBezTo>
                  <a:pt x="15" y="75"/>
                  <a:pt x="20" y="64"/>
                  <a:pt x="27" y="53"/>
                </a:cubicBezTo>
                <a:cubicBezTo>
                  <a:pt x="33" y="42"/>
                  <a:pt x="41" y="33"/>
                  <a:pt x="50" y="25"/>
                </a:cubicBezTo>
                <a:cubicBezTo>
                  <a:pt x="59" y="17"/>
                  <a:pt x="70" y="11"/>
                  <a:pt x="83" y="7"/>
                </a:cubicBezTo>
                <a:cubicBezTo>
                  <a:pt x="95" y="3"/>
                  <a:pt x="110" y="0"/>
                  <a:pt x="126" y="0"/>
                </a:cubicBezTo>
                <a:close/>
                <a:moveTo>
                  <a:pt x="126" y="46"/>
                </a:moveTo>
                <a:cubicBezTo>
                  <a:pt x="117" y="46"/>
                  <a:pt x="109" y="47"/>
                  <a:pt x="102" y="51"/>
                </a:cubicBezTo>
                <a:cubicBezTo>
                  <a:pt x="95" y="54"/>
                  <a:pt x="90" y="59"/>
                  <a:pt x="85" y="65"/>
                </a:cubicBezTo>
                <a:cubicBezTo>
                  <a:pt x="80" y="71"/>
                  <a:pt x="76" y="79"/>
                  <a:pt x="74" y="87"/>
                </a:cubicBezTo>
                <a:cubicBezTo>
                  <a:pt x="71" y="95"/>
                  <a:pt x="69" y="104"/>
                  <a:pt x="67" y="113"/>
                </a:cubicBezTo>
                <a:cubicBezTo>
                  <a:pt x="65" y="123"/>
                  <a:pt x="64" y="133"/>
                  <a:pt x="64" y="143"/>
                </a:cubicBezTo>
                <a:cubicBezTo>
                  <a:pt x="63" y="153"/>
                  <a:pt x="63" y="164"/>
                  <a:pt x="63" y="174"/>
                </a:cubicBezTo>
                <a:cubicBezTo>
                  <a:pt x="63" y="184"/>
                  <a:pt x="63" y="194"/>
                  <a:pt x="64" y="204"/>
                </a:cubicBezTo>
                <a:cubicBezTo>
                  <a:pt x="64" y="215"/>
                  <a:pt x="65" y="224"/>
                  <a:pt x="67" y="234"/>
                </a:cubicBezTo>
                <a:cubicBezTo>
                  <a:pt x="69" y="243"/>
                  <a:pt x="71" y="252"/>
                  <a:pt x="74" y="261"/>
                </a:cubicBezTo>
                <a:cubicBezTo>
                  <a:pt x="76" y="269"/>
                  <a:pt x="80" y="276"/>
                  <a:pt x="85" y="282"/>
                </a:cubicBezTo>
                <a:cubicBezTo>
                  <a:pt x="90" y="288"/>
                  <a:pt x="95" y="293"/>
                  <a:pt x="102" y="297"/>
                </a:cubicBezTo>
                <a:cubicBezTo>
                  <a:pt x="109" y="300"/>
                  <a:pt x="117" y="302"/>
                  <a:pt x="126" y="302"/>
                </a:cubicBezTo>
                <a:cubicBezTo>
                  <a:pt x="135" y="302"/>
                  <a:pt x="143" y="300"/>
                  <a:pt x="150" y="297"/>
                </a:cubicBezTo>
                <a:cubicBezTo>
                  <a:pt x="157" y="293"/>
                  <a:pt x="162" y="288"/>
                  <a:pt x="167" y="282"/>
                </a:cubicBezTo>
                <a:cubicBezTo>
                  <a:pt x="172" y="276"/>
                  <a:pt x="176" y="269"/>
                  <a:pt x="178" y="261"/>
                </a:cubicBezTo>
                <a:cubicBezTo>
                  <a:pt x="181" y="252"/>
                  <a:pt x="184" y="243"/>
                  <a:pt x="185" y="234"/>
                </a:cubicBezTo>
                <a:cubicBezTo>
                  <a:pt x="187" y="224"/>
                  <a:pt x="188" y="215"/>
                  <a:pt x="188" y="204"/>
                </a:cubicBezTo>
                <a:cubicBezTo>
                  <a:pt x="189" y="194"/>
                  <a:pt x="189" y="184"/>
                  <a:pt x="189" y="174"/>
                </a:cubicBezTo>
                <a:cubicBezTo>
                  <a:pt x="189" y="164"/>
                  <a:pt x="189" y="153"/>
                  <a:pt x="188" y="143"/>
                </a:cubicBezTo>
                <a:cubicBezTo>
                  <a:pt x="188" y="133"/>
                  <a:pt x="187" y="123"/>
                  <a:pt x="185" y="113"/>
                </a:cubicBezTo>
                <a:cubicBezTo>
                  <a:pt x="184" y="104"/>
                  <a:pt x="181" y="95"/>
                  <a:pt x="178" y="87"/>
                </a:cubicBezTo>
                <a:cubicBezTo>
                  <a:pt x="176" y="79"/>
                  <a:pt x="172" y="71"/>
                  <a:pt x="167" y="65"/>
                </a:cubicBezTo>
                <a:cubicBezTo>
                  <a:pt x="162" y="59"/>
                  <a:pt x="157" y="54"/>
                  <a:pt x="150" y="51"/>
                </a:cubicBezTo>
                <a:cubicBezTo>
                  <a:pt x="143" y="47"/>
                  <a:pt x="135" y="46"/>
                  <a:pt x="126"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63" name="MH_Other_13"/>
          <p:cNvSpPr/>
          <p:nvPr>
            <p:custDataLst>
              <p:tags r:id="rId15"/>
            </p:custDataLst>
          </p:nvPr>
        </p:nvSpPr>
        <p:spPr bwMode="auto">
          <a:xfrm>
            <a:off x="7545388" y="3981450"/>
            <a:ext cx="211137" cy="325438"/>
          </a:xfrm>
          <a:custGeom>
            <a:avLst/>
            <a:gdLst>
              <a:gd name="T0" fmla="*/ 2147483646 w 224"/>
              <a:gd name="T1" fmla="*/ 2147483646 h 350"/>
              <a:gd name="T2" fmla="*/ 2147483646 w 224"/>
              <a:gd name="T3" fmla="*/ 2147483646 h 350"/>
              <a:gd name="T4" fmla="*/ 2147483646 w 224"/>
              <a:gd name="T5" fmla="*/ 2147483646 h 350"/>
              <a:gd name="T6" fmla="*/ 2147483646 w 224"/>
              <a:gd name="T7" fmla="*/ 2147483646 h 350"/>
              <a:gd name="T8" fmla="*/ 2147483646 w 224"/>
              <a:gd name="T9" fmla="*/ 2147483646 h 350"/>
              <a:gd name="T10" fmla="*/ 2147483646 w 224"/>
              <a:gd name="T11" fmla="*/ 2147483646 h 350"/>
              <a:gd name="T12" fmla="*/ 2147483646 w 224"/>
              <a:gd name="T13" fmla="*/ 2147483646 h 350"/>
              <a:gd name="T14" fmla="*/ 2147483646 w 224"/>
              <a:gd name="T15" fmla="*/ 2147483646 h 350"/>
              <a:gd name="T16" fmla="*/ 2147483646 w 224"/>
              <a:gd name="T17" fmla="*/ 2147483646 h 350"/>
              <a:gd name="T18" fmla="*/ 2147483646 w 224"/>
              <a:gd name="T19" fmla="*/ 2147483646 h 350"/>
              <a:gd name="T20" fmla="*/ 2147483646 w 224"/>
              <a:gd name="T21" fmla="*/ 2147483646 h 350"/>
              <a:gd name="T22" fmla="*/ 2147483646 w 224"/>
              <a:gd name="T23" fmla="*/ 2147483646 h 350"/>
              <a:gd name="T24" fmla="*/ 2147483646 w 224"/>
              <a:gd name="T25" fmla="*/ 2147483646 h 350"/>
              <a:gd name="T26" fmla="*/ 2147483646 w 224"/>
              <a:gd name="T27" fmla="*/ 2147483646 h 350"/>
              <a:gd name="T28" fmla="*/ 2147483646 w 224"/>
              <a:gd name="T29" fmla="*/ 2147483646 h 350"/>
              <a:gd name="T30" fmla="*/ 2147483646 w 224"/>
              <a:gd name="T31" fmla="*/ 2147483646 h 350"/>
              <a:gd name="T32" fmla="*/ 2147483646 w 224"/>
              <a:gd name="T33" fmla="*/ 2147483646 h 350"/>
              <a:gd name="T34" fmla="*/ 2147483646 w 224"/>
              <a:gd name="T35" fmla="*/ 2147483646 h 350"/>
              <a:gd name="T36" fmla="*/ 2147483646 w 224"/>
              <a:gd name="T37" fmla="*/ 2147483646 h 350"/>
              <a:gd name="T38" fmla="*/ 2147483646 w 224"/>
              <a:gd name="T39" fmla="*/ 2147483646 h 350"/>
              <a:gd name="T40" fmla="*/ 2147483646 w 224"/>
              <a:gd name="T41" fmla="*/ 2147483646 h 350"/>
              <a:gd name="T42" fmla="*/ 2147483646 w 224"/>
              <a:gd name="T43" fmla="*/ 2147483646 h 350"/>
              <a:gd name="T44" fmla="*/ 2147483646 w 224"/>
              <a:gd name="T45" fmla="*/ 2147483646 h 350"/>
              <a:gd name="T46" fmla="*/ 2147483646 w 224"/>
              <a:gd name="T47" fmla="*/ 2147483646 h 350"/>
              <a:gd name="T48" fmla="*/ 2147483646 w 224"/>
              <a:gd name="T49" fmla="*/ 2147483646 h 350"/>
              <a:gd name="T50" fmla="*/ 2147483646 w 224"/>
              <a:gd name="T51" fmla="*/ 2147483646 h 350"/>
              <a:gd name="T52" fmla="*/ 2147483646 w 224"/>
              <a:gd name="T53" fmla="*/ 2147483646 h 350"/>
              <a:gd name="T54" fmla="*/ 2147483646 w 224"/>
              <a:gd name="T55" fmla="*/ 2147483646 h 350"/>
              <a:gd name="T56" fmla="*/ 2147483646 w 224"/>
              <a:gd name="T57" fmla="*/ 2147483646 h 350"/>
              <a:gd name="T58" fmla="*/ 2147483646 w 224"/>
              <a:gd name="T59" fmla="*/ 2147483646 h 350"/>
              <a:gd name="T60" fmla="*/ 2147483646 w 224"/>
              <a:gd name="T61" fmla="*/ 2147483646 h 350"/>
              <a:gd name="T62" fmla="*/ 2147483646 w 224"/>
              <a:gd name="T63" fmla="*/ 2147483646 h 350"/>
              <a:gd name="T64" fmla="*/ 2147483646 w 224"/>
              <a:gd name="T65" fmla="*/ 2147483646 h 350"/>
              <a:gd name="T66" fmla="*/ 2147483646 w 224"/>
              <a:gd name="T67" fmla="*/ 2147483646 h 350"/>
              <a:gd name="T68" fmla="*/ 2147483646 w 224"/>
              <a:gd name="T69" fmla="*/ 2147483646 h 3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24" h="350">
                <a:moveTo>
                  <a:pt x="89" y="151"/>
                </a:moveTo>
                <a:cubicBezTo>
                  <a:pt x="99" y="151"/>
                  <a:pt x="107" y="150"/>
                  <a:pt x="115" y="148"/>
                </a:cubicBezTo>
                <a:cubicBezTo>
                  <a:pt x="124" y="145"/>
                  <a:pt x="131" y="142"/>
                  <a:pt x="137" y="138"/>
                </a:cubicBezTo>
                <a:cubicBezTo>
                  <a:pt x="143" y="133"/>
                  <a:pt x="147" y="128"/>
                  <a:pt x="151" y="121"/>
                </a:cubicBezTo>
                <a:cubicBezTo>
                  <a:pt x="154" y="115"/>
                  <a:pt x="156" y="107"/>
                  <a:pt x="156" y="98"/>
                </a:cubicBezTo>
                <a:cubicBezTo>
                  <a:pt x="156" y="90"/>
                  <a:pt x="154" y="83"/>
                  <a:pt x="151" y="76"/>
                </a:cubicBezTo>
                <a:cubicBezTo>
                  <a:pt x="148" y="70"/>
                  <a:pt x="143" y="65"/>
                  <a:pt x="138" y="61"/>
                </a:cubicBezTo>
                <a:cubicBezTo>
                  <a:pt x="132" y="57"/>
                  <a:pt x="126" y="54"/>
                  <a:pt x="119" y="52"/>
                </a:cubicBezTo>
                <a:cubicBezTo>
                  <a:pt x="111" y="50"/>
                  <a:pt x="103" y="49"/>
                  <a:pt x="95" y="49"/>
                </a:cubicBezTo>
                <a:cubicBezTo>
                  <a:pt x="88" y="49"/>
                  <a:pt x="80" y="49"/>
                  <a:pt x="72" y="51"/>
                </a:cubicBezTo>
                <a:cubicBezTo>
                  <a:pt x="64" y="52"/>
                  <a:pt x="57" y="54"/>
                  <a:pt x="50" y="55"/>
                </a:cubicBezTo>
                <a:cubicBezTo>
                  <a:pt x="43" y="57"/>
                  <a:pt x="38" y="58"/>
                  <a:pt x="33" y="60"/>
                </a:cubicBezTo>
                <a:cubicBezTo>
                  <a:pt x="28" y="61"/>
                  <a:pt x="24" y="62"/>
                  <a:pt x="22" y="62"/>
                </a:cubicBezTo>
                <a:cubicBezTo>
                  <a:pt x="19" y="62"/>
                  <a:pt x="16" y="61"/>
                  <a:pt x="13" y="60"/>
                </a:cubicBezTo>
                <a:cubicBezTo>
                  <a:pt x="10" y="59"/>
                  <a:pt x="8" y="57"/>
                  <a:pt x="6" y="55"/>
                </a:cubicBezTo>
                <a:cubicBezTo>
                  <a:pt x="4" y="53"/>
                  <a:pt x="3" y="50"/>
                  <a:pt x="2" y="47"/>
                </a:cubicBezTo>
                <a:cubicBezTo>
                  <a:pt x="1" y="45"/>
                  <a:pt x="0" y="42"/>
                  <a:pt x="0" y="39"/>
                </a:cubicBezTo>
                <a:cubicBezTo>
                  <a:pt x="0" y="34"/>
                  <a:pt x="2" y="30"/>
                  <a:pt x="5" y="25"/>
                </a:cubicBezTo>
                <a:cubicBezTo>
                  <a:pt x="7" y="21"/>
                  <a:pt x="12" y="18"/>
                  <a:pt x="19" y="16"/>
                </a:cubicBezTo>
                <a:cubicBezTo>
                  <a:pt x="30" y="11"/>
                  <a:pt x="42" y="7"/>
                  <a:pt x="56" y="4"/>
                </a:cubicBezTo>
                <a:cubicBezTo>
                  <a:pt x="69" y="1"/>
                  <a:pt x="83" y="0"/>
                  <a:pt x="98" y="0"/>
                </a:cubicBezTo>
                <a:cubicBezTo>
                  <a:pt x="116" y="0"/>
                  <a:pt x="132" y="2"/>
                  <a:pt x="147" y="6"/>
                </a:cubicBezTo>
                <a:cubicBezTo>
                  <a:pt x="161" y="10"/>
                  <a:pt x="174" y="16"/>
                  <a:pt x="185" y="24"/>
                </a:cubicBezTo>
                <a:cubicBezTo>
                  <a:pt x="195" y="32"/>
                  <a:pt x="203" y="42"/>
                  <a:pt x="209" y="53"/>
                </a:cubicBezTo>
                <a:cubicBezTo>
                  <a:pt x="215" y="65"/>
                  <a:pt x="218" y="78"/>
                  <a:pt x="218" y="93"/>
                </a:cubicBezTo>
                <a:cubicBezTo>
                  <a:pt x="218" y="103"/>
                  <a:pt x="216" y="112"/>
                  <a:pt x="213" y="121"/>
                </a:cubicBezTo>
                <a:cubicBezTo>
                  <a:pt x="210" y="129"/>
                  <a:pt x="205" y="137"/>
                  <a:pt x="199" y="143"/>
                </a:cubicBezTo>
                <a:cubicBezTo>
                  <a:pt x="194" y="150"/>
                  <a:pt x="187" y="155"/>
                  <a:pt x="179" y="160"/>
                </a:cubicBezTo>
                <a:cubicBezTo>
                  <a:pt x="172" y="164"/>
                  <a:pt x="164" y="167"/>
                  <a:pt x="155" y="169"/>
                </a:cubicBezTo>
                <a:cubicBezTo>
                  <a:pt x="155" y="170"/>
                  <a:pt x="155" y="170"/>
                  <a:pt x="155" y="170"/>
                </a:cubicBezTo>
                <a:cubicBezTo>
                  <a:pt x="166" y="172"/>
                  <a:pt x="176" y="176"/>
                  <a:pt x="184" y="180"/>
                </a:cubicBezTo>
                <a:cubicBezTo>
                  <a:pt x="193" y="185"/>
                  <a:pt x="200" y="191"/>
                  <a:pt x="206" y="199"/>
                </a:cubicBezTo>
                <a:cubicBezTo>
                  <a:pt x="212" y="206"/>
                  <a:pt x="217" y="215"/>
                  <a:pt x="220" y="224"/>
                </a:cubicBezTo>
                <a:cubicBezTo>
                  <a:pt x="223" y="234"/>
                  <a:pt x="224" y="244"/>
                  <a:pt x="224" y="255"/>
                </a:cubicBezTo>
                <a:cubicBezTo>
                  <a:pt x="224" y="272"/>
                  <a:pt x="221" y="286"/>
                  <a:pt x="215" y="298"/>
                </a:cubicBezTo>
                <a:cubicBezTo>
                  <a:pt x="208" y="310"/>
                  <a:pt x="199" y="320"/>
                  <a:pt x="188" y="328"/>
                </a:cubicBezTo>
                <a:cubicBezTo>
                  <a:pt x="176" y="336"/>
                  <a:pt x="163" y="341"/>
                  <a:pt x="149" y="345"/>
                </a:cubicBezTo>
                <a:cubicBezTo>
                  <a:pt x="134" y="349"/>
                  <a:pt x="118" y="350"/>
                  <a:pt x="102" y="350"/>
                </a:cubicBezTo>
                <a:cubicBezTo>
                  <a:pt x="95" y="350"/>
                  <a:pt x="88" y="350"/>
                  <a:pt x="81" y="349"/>
                </a:cubicBezTo>
                <a:cubicBezTo>
                  <a:pt x="74" y="348"/>
                  <a:pt x="66" y="347"/>
                  <a:pt x="59" y="345"/>
                </a:cubicBezTo>
                <a:cubicBezTo>
                  <a:pt x="52" y="344"/>
                  <a:pt x="45" y="342"/>
                  <a:pt x="38" y="339"/>
                </a:cubicBezTo>
                <a:cubicBezTo>
                  <a:pt x="31" y="337"/>
                  <a:pt x="24" y="334"/>
                  <a:pt x="18" y="331"/>
                </a:cubicBezTo>
                <a:cubicBezTo>
                  <a:pt x="12" y="329"/>
                  <a:pt x="8" y="326"/>
                  <a:pt x="6" y="322"/>
                </a:cubicBezTo>
                <a:cubicBezTo>
                  <a:pt x="3" y="318"/>
                  <a:pt x="2" y="314"/>
                  <a:pt x="2" y="310"/>
                </a:cubicBezTo>
                <a:cubicBezTo>
                  <a:pt x="2" y="307"/>
                  <a:pt x="3" y="304"/>
                  <a:pt x="4" y="301"/>
                </a:cubicBezTo>
                <a:cubicBezTo>
                  <a:pt x="5" y="299"/>
                  <a:pt x="6" y="296"/>
                  <a:pt x="8" y="294"/>
                </a:cubicBezTo>
                <a:cubicBezTo>
                  <a:pt x="10" y="292"/>
                  <a:pt x="13" y="291"/>
                  <a:pt x="15" y="289"/>
                </a:cubicBezTo>
                <a:cubicBezTo>
                  <a:pt x="18" y="288"/>
                  <a:pt x="21" y="287"/>
                  <a:pt x="25" y="287"/>
                </a:cubicBezTo>
                <a:cubicBezTo>
                  <a:pt x="26" y="287"/>
                  <a:pt x="27" y="287"/>
                  <a:pt x="27" y="288"/>
                </a:cubicBezTo>
                <a:cubicBezTo>
                  <a:pt x="28" y="288"/>
                  <a:pt x="29" y="288"/>
                  <a:pt x="30" y="288"/>
                </a:cubicBezTo>
                <a:cubicBezTo>
                  <a:pt x="34" y="289"/>
                  <a:pt x="38" y="291"/>
                  <a:pt x="43" y="292"/>
                </a:cubicBezTo>
                <a:cubicBezTo>
                  <a:pt x="48" y="294"/>
                  <a:pt x="53" y="296"/>
                  <a:pt x="59" y="297"/>
                </a:cubicBezTo>
                <a:cubicBezTo>
                  <a:pt x="65" y="299"/>
                  <a:pt x="71" y="300"/>
                  <a:pt x="78" y="301"/>
                </a:cubicBezTo>
                <a:cubicBezTo>
                  <a:pt x="85" y="302"/>
                  <a:pt x="92" y="303"/>
                  <a:pt x="99" y="303"/>
                </a:cubicBezTo>
                <a:cubicBezTo>
                  <a:pt x="108" y="303"/>
                  <a:pt x="117" y="302"/>
                  <a:pt x="124" y="299"/>
                </a:cubicBezTo>
                <a:cubicBezTo>
                  <a:pt x="132" y="297"/>
                  <a:pt x="138" y="294"/>
                  <a:pt x="144" y="290"/>
                </a:cubicBezTo>
                <a:cubicBezTo>
                  <a:pt x="149" y="286"/>
                  <a:pt x="154" y="280"/>
                  <a:pt x="157" y="274"/>
                </a:cubicBezTo>
                <a:cubicBezTo>
                  <a:pt x="160" y="268"/>
                  <a:pt x="161" y="261"/>
                  <a:pt x="161" y="252"/>
                </a:cubicBezTo>
                <a:cubicBezTo>
                  <a:pt x="161" y="243"/>
                  <a:pt x="159" y="235"/>
                  <a:pt x="156" y="227"/>
                </a:cubicBezTo>
                <a:cubicBezTo>
                  <a:pt x="152" y="220"/>
                  <a:pt x="148" y="214"/>
                  <a:pt x="141" y="209"/>
                </a:cubicBezTo>
                <a:cubicBezTo>
                  <a:pt x="135" y="204"/>
                  <a:pt x="128" y="200"/>
                  <a:pt x="119" y="197"/>
                </a:cubicBezTo>
                <a:cubicBezTo>
                  <a:pt x="110" y="195"/>
                  <a:pt x="101" y="193"/>
                  <a:pt x="91" y="193"/>
                </a:cubicBezTo>
                <a:cubicBezTo>
                  <a:pt x="74" y="193"/>
                  <a:pt x="74" y="193"/>
                  <a:pt x="74" y="193"/>
                </a:cubicBezTo>
                <a:cubicBezTo>
                  <a:pt x="70" y="193"/>
                  <a:pt x="67" y="193"/>
                  <a:pt x="65" y="191"/>
                </a:cubicBezTo>
                <a:cubicBezTo>
                  <a:pt x="62" y="190"/>
                  <a:pt x="60" y="189"/>
                  <a:pt x="58" y="187"/>
                </a:cubicBezTo>
                <a:cubicBezTo>
                  <a:pt x="57" y="185"/>
                  <a:pt x="55" y="183"/>
                  <a:pt x="54" y="180"/>
                </a:cubicBezTo>
                <a:cubicBezTo>
                  <a:pt x="54" y="178"/>
                  <a:pt x="53" y="175"/>
                  <a:pt x="53" y="172"/>
                </a:cubicBezTo>
                <a:cubicBezTo>
                  <a:pt x="53" y="167"/>
                  <a:pt x="55" y="162"/>
                  <a:pt x="58" y="158"/>
                </a:cubicBezTo>
                <a:cubicBezTo>
                  <a:pt x="62" y="154"/>
                  <a:pt x="67" y="151"/>
                  <a:pt x="74" y="151"/>
                </a:cubicBezTo>
                <a:lnTo>
                  <a:pt x="89" y="15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64" name="MH_Other_14"/>
          <p:cNvSpPr>
            <a:spLocks noEditPoints="1"/>
          </p:cNvSpPr>
          <p:nvPr>
            <p:custDataLst>
              <p:tags r:id="rId16"/>
            </p:custDataLst>
          </p:nvPr>
        </p:nvSpPr>
        <p:spPr bwMode="auto">
          <a:xfrm>
            <a:off x="5967413" y="5103813"/>
            <a:ext cx="236537" cy="320675"/>
          </a:xfrm>
          <a:custGeom>
            <a:avLst/>
            <a:gdLst>
              <a:gd name="T0" fmla="*/ 2147483646 w 253"/>
              <a:gd name="T1" fmla="*/ 0 h 347"/>
              <a:gd name="T2" fmla="*/ 2147483646 w 253"/>
              <a:gd name="T3" fmla="*/ 2147483646 h 347"/>
              <a:gd name="T4" fmla="*/ 2147483646 w 253"/>
              <a:gd name="T5" fmla="*/ 2147483646 h 347"/>
              <a:gd name="T6" fmla="*/ 2147483646 w 253"/>
              <a:gd name="T7" fmla="*/ 2147483646 h 347"/>
              <a:gd name="T8" fmla="*/ 2147483646 w 253"/>
              <a:gd name="T9" fmla="*/ 2147483646 h 347"/>
              <a:gd name="T10" fmla="*/ 2147483646 w 253"/>
              <a:gd name="T11" fmla="*/ 2147483646 h 347"/>
              <a:gd name="T12" fmla="*/ 2147483646 w 253"/>
              <a:gd name="T13" fmla="*/ 2147483646 h 347"/>
              <a:gd name="T14" fmla="*/ 2147483646 w 253"/>
              <a:gd name="T15" fmla="*/ 2147483646 h 347"/>
              <a:gd name="T16" fmla="*/ 2147483646 w 253"/>
              <a:gd name="T17" fmla="*/ 2147483646 h 347"/>
              <a:gd name="T18" fmla="*/ 2147483646 w 253"/>
              <a:gd name="T19" fmla="*/ 2147483646 h 347"/>
              <a:gd name="T20" fmla="*/ 2147483646 w 253"/>
              <a:gd name="T21" fmla="*/ 2147483646 h 347"/>
              <a:gd name="T22" fmla="*/ 2147483646 w 253"/>
              <a:gd name="T23" fmla="*/ 2147483646 h 347"/>
              <a:gd name="T24" fmla="*/ 2147483646 w 253"/>
              <a:gd name="T25" fmla="*/ 2147483646 h 347"/>
              <a:gd name="T26" fmla="*/ 2147483646 w 253"/>
              <a:gd name="T27" fmla="*/ 2147483646 h 347"/>
              <a:gd name="T28" fmla="*/ 2147483646 w 253"/>
              <a:gd name="T29" fmla="*/ 2147483646 h 347"/>
              <a:gd name="T30" fmla="*/ 2147483646 w 253"/>
              <a:gd name="T31" fmla="*/ 2147483646 h 347"/>
              <a:gd name="T32" fmla="*/ 2147483646 w 253"/>
              <a:gd name="T33" fmla="*/ 2147483646 h 347"/>
              <a:gd name="T34" fmla="*/ 2147483646 w 253"/>
              <a:gd name="T35" fmla="*/ 2147483646 h 347"/>
              <a:gd name="T36" fmla="*/ 0 w 253"/>
              <a:gd name="T37" fmla="*/ 2147483646 h 347"/>
              <a:gd name="T38" fmla="*/ 2147483646 w 253"/>
              <a:gd name="T39" fmla="*/ 2147483646 h 347"/>
              <a:gd name="T40" fmla="*/ 2147483646 w 253"/>
              <a:gd name="T41" fmla="*/ 2147483646 h 347"/>
              <a:gd name="T42" fmla="*/ 2147483646 w 253"/>
              <a:gd name="T43" fmla="*/ 2147483646 h 347"/>
              <a:gd name="T44" fmla="*/ 2147483646 w 253"/>
              <a:gd name="T45" fmla="*/ 2147483646 h 347"/>
              <a:gd name="T46" fmla="*/ 2147483646 w 253"/>
              <a:gd name="T47" fmla="*/ 2147483646 h 347"/>
              <a:gd name="T48" fmla="*/ 2147483646 w 253"/>
              <a:gd name="T49" fmla="*/ 0 h 347"/>
              <a:gd name="T50" fmla="*/ 2147483646 w 253"/>
              <a:gd name="T51" fmla="*/ 2147483646 h 347"/>
              <a:gd name="T52" fmla="*/ 2147483646 w 253"/>
              <a:gd name="T53" fmla="*/ 2147483646 h 347"/>
              <a:gd name="T54" fmla="*/ 2147483646 w 253"/>
              <a:gd name="T55" fmla="*/ 2147483646 h 347"/>
              <a:gd name="T56" fmla="*/ 2147483646 w 253"/>
              <a:gd name="T57" fmla="*/ 2147483646 h 347"/>
              <a:gd name="T58" fmla="*/ 2147483646 w 253"/>
              <a:gd name="T59" fmla="*/ 2147483646 h 347"/>
              <a:gd name="T60" fmla="*/ 2147483646 w 253"/>
              <a:gd name="T61" fmla="*/ 2147483646 h 347"/>
              <a:gd name="T62" fmla="*/ 2147483646 w 253"/>
              <a:gd name="T63" fmla="*/ 2147483646 h 347"/>
              <a:gd name="T64" fmla="*/ 2147483646 w 253"/>
              <a:gd name="T65" fmla="*/ 2147483646 h 347"/>
              <a:gd name="T66" fmla="*/ 2147483646 w 253"/>
              <a:gd name="T67" fmla="*/ 2147483646 h 347"/>
              <a:gd name="T68" fmla="*/ 2147483646 w 253"/>
              <a:gd name="T69" fmla="*/ 2147483646 h 347"/>
              <a:gd name="T70" fmla="*/ 2147483646 w 253"/>
              <a:gd name="T71" fmla="*/ 2147483646 h 347"/>
              <a:gd name="T72" fmla="*/ 2147483646 w 253"/>
              <a:gd name="T73" fmla="*/ 2147483646 h 347"/>
              <a:gd name="T74" fmla="*/ 2147483646 w 253"/>
              <a:gd name="T75" fmla="*/ 2147483646 h 347"/>
              <a:gd name="T76" fmla="*/ 2147483646 w 253"/>
              <a:gd name="T77" fmla="*/ 2147483646 h 347"/>
              <a:gd name="T78" fmla="*/ 2147483646 w 253"/>
              <a:gd name="T79" fmla="*/ 2147483646 h 347"/>
              <a:gd name="T80" fmla="*/ 2147483646 w 253"/>
              <a:gd name="T81" fmla="*/ 2147483646 h 347"/>
              <a:gd name="T82" fmla="*/ 2147483646 w 253"/>
              <a:gd name="T83" fmla="*/ 2147483646 h 347"/>
              <a:gd name="T84" fmla="*/ 2147483646 w 253"/>
              <a:gd name="T85" fmla="*/ 2147483646 h 347"/>
              <a:gd name="T86" fmla="*/ 2147483646 w 253"/>
              <a:gd name="T87" fmla="*/ 2147483646 h 347"/>
              <a:gd name="T88" fmla="*/ 2147483646 w 253"/>
              <a:gd name="T89" fmla="*/ 2147483646 h 347"/>
              <a:gd name="T90" fmla="*/ 2147483646 w 253"/>
              <a:gd name="T91" fmla="*/ 2147483646 h 347"/>
              <a:gd name="T92" fmla="*/ 2147483646 w 253"/>
              <a:gd name="T93" fmla="*/ 2147483646 h 347"/>
              <a:gd name="T94" fmla="*/ 2147483646 w 253"/>
              <a:gd name="T95" fmla="*/ 2147483646 h 347"/>
              <a:gd name="T96" fmla="*/ 2147483646 w 253"/>
              <a:gd name="T97" fmla="*/ 2147483646 h 347"/>
              <a:gd name="T98" fmla="*/ 2147483646 w 253"/>
              <a:gd name="T99" fmla="*/ 2147483646 h 3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3" h="347">
                <a:moveTo>
                  <a:pt x="127" y="0"/>
                </a:moveTo>
                <a:cubicBezTo>
                  <a:pt x="143" y="0"/>
                  <a:pt x="157" y="2"/>
                  <a:pt x="169" y="6"/>
                </a:cubicBezTo>
                <a:cubicBezTo>
                  <a:pt x="182" y="11"/>
                  <a:pt x="193" y="17"/>
                  <a:pt x="202" y="25"/>
                </a:cubicBezTo>
                <a:cubicBezTo>
                  <a:pt x="212" y="32"/>
                  <a:pt x="219" y="42"/>
                  <a:pt x="226" y="52"/>
                </a:cubicBezTo>
                <a:cubicBezTo>
                  <a:pt x="232" y="63"/>
                  <a:pt x="237" y="75"/>
                  <a:pt x="241" y="88"/>
                </a:cubicBezTo>
                <a:cubicBezTo>
                  <a:pt x="245" y="101"/>
                  <a:pt x="248" y="114"/>
                  <a:pt x="250" y="129"/>
                </a:cubicBezTo>
                <a:cubicBezTo>
                  <a:pt x="252" y="143"/>
                  <a:pt x="253" y="158"/>
                  <a:pt x="253" y="173"/>
                </a:cubicBezTo>
                <a:cubicBezTo>
                  <a:pt x="253" y="188"/>
                  <a:pt x="252" y="203"/>
                  <a:pt x="250" y="218"/>
                </a:cubicBezTo>
                <a:cubicBezTo>
                  <a:pt x="248" y="232"/>
                  <a:pt x="245" y="246"/>
                  <a:pt x="241" y="259"/>
                </a:cubicBezTo>
                <a:cubicBezTo>
                  <a:pt x="237" y="271"/>
                  <a:pt x="232" y="283"/>
                  <a:pt x="226" y="294"/>
                </a:cubicBezTo>
                <a:cubicBezTo>
                  <a:pt x="219" y="305"/>
                  <a:pt x="212" y="314"/>
                  <a:pt x="202" y="322"/>
                </a:cubicBezTo>
                <a:cubicBezTo>
                  <a:pt x="193" y="330"/>
                  <a:pt x="182" y="336"/>
                  <a:pt x="169" y="340"/>
                </a:cubicBezTo>
                <a:cubicBezTo>
                  <a:pt x="157" y="344"/>
                  <a:pt x="143" y="347"/>
                  <a:pt x="127" y="347"/>
                </a:cubicBezTo>
                <a:cubicBezTo>
                  <a:pt x="110" y="347"/>
                  <a:pt x="96" y="344"/>
                  <a:pt x="83" y="340"/>
                </a:cubicBezTo>
                <a:cubicBezTo>
                  <a:pt x="71" y="336"/>
                  <a:pt x="60" y="330"/>
                  <a:pt x="51" y="322"/>
                </a:cubicBezTo>
                <a:cubicBezTo>
                  <a:pt x="41" y="314"/>
                  <a:pt x="33" y="305"/>
                  <a:pt x="27" y="294"/>
                </a:cubicBezTo>
                <a:cubicBezTo>
                  <a:pt x="21" y="283"/>
                  <a:pt x="15" y="271"/>
                  <a:pt x="11" y="259"/>
                </a:cubicBezTo>
                <a:cubicBezTo>
                  <a:pt x="8" y="246"/>
                  <a:pt x="5" y="232"/>
                  <a:pt x="3" y="218"/>
                </a:cubicBezTo>
                <a:cubicBezTo>
                  <a:pt x="1" y="203"/>
                  <a:pt x="0" y="188"/>
                  <a:pt x="0" y="173"/>
                </a:cubicBezTo>
                <a:cubicBezTo>
                  <a:pt x="0" y="158"/>
                  <a:pt x="1" y="143"/>
                  <a:pt x="3" y="129"/>
                </a:cubicBezTo>
                <a:cubicBezTo>
                  <a:pt x="5" y="114"/>
                  <a:pt x="8" y="101"/>
                  <a:pt x="11" y="88"/>
                </a:cubicBezTo>
                <a:cubicBezTo>
                  <a:pt x="15" y="75"/>
                  <a:pt x="21" y="63"/>
                  <a:pt x="27" y="52"/>
                </a:cubicBezTo>
                <a:cubicBezTo>
                  <a:pt x="33" y="42"/>
                  <a:pt x="41" y="32"/>
                  <a:pt x="51" y="25"/>
                </a:cubicBezTo>
                <a:cubicBezTo>
                  <a:pt x="60" y="17"/>
                  <a:pt x="71" y="11"/>
                  <a:pt x="83" y="6"/>
                </a:cubicBezTo>
                <a:cubicBezTo>
                  <a:pt x="96" y="2"/>
                  <a:pt x="110" y="0"/>
                  <a:pt x="127" y="0"/>
                </a:cubicBezTo>
                <a:close/>
                <a:moveTo>
                  <a:pt x="127" y="45"/>
                </a:moveTo>
                <a:cubicBezTo>
                  <a:pt x="117" y="45"/>
                  <a:pt x="109" y="47"/>
                  <a:pt x="103" y="50"/>
                </a:cubicBezTo>
                <a:cubicBezTo>
                  <a:pt x="96" y="54"/>
                  <a:pt x="90" y="59"/>
                  <a:pt x="85" y="65"/>
                </a:cubicBezTo>
                <a:cubicBezTo>
                  <a:pt x="81" y="71"/>
                  <a:pt x="77" y="78"/>
                  <a:pt x="74" y="86"/>
                </a:cubicBezTo>
                <a:cubicBezTo>
                  <a:pt x="71" y="95"/>
                  <a:pt x="69" y="103"/>
                  <a:pt x="67" y="113"/>
                </a:cubicBezTo>
                <a:cubicBezTo>
                  <a:pt x="66" y="122"/>
                  <a:pt x="65" y="132"/>
                  <a:pt x="64" y="142"/>
                </a:cubicBezTo>
                <a:cubicBezTo>
                  <a:pt x="64" y="153"/>
                  <a:pt x="63" y="163"/>
                  <a:pt x="63" y="173"/>
                </a:cubicBezTo>
                <a:cubicBezTo>
                  <a:pt x="63" y="183"/>
                  <a:pt x="64" y="193"/>
                  <a:pt x="64" y="204"/>
                </a:cubicBezTo>
                <a:cubicBezTo>
                  <a:pt x="65" y="214"/>
                  <a:pt x="66" y="224"/>
                  <a:pt x="67" y="233"/>
                </a:cubicBezTo>
                <a:cubicBezTo>
                  <a:pt x="69" y="243"/>
                  <a:pt x="71" y="252"/>
                  <a:pt x="74" y="260"/>
                </a:cubicBezTo>
                <a:cubicBezTo>
                  <a:pt x="77" y="268"/>
                  <a:pt x="81" y="275"/>
                  <a:pt x="85" y="282"/>
                </a:cubicBezTo>
                <a:cubicBezTo>
                  <a:pt x="90" y="288"/>
                  <a:pt x="96" y="293"/>
                  <a:pt x="103" y="296"/>
                </a:cubicBezTo>
                <a:cubicBezTo>
                  <a:pt x="109" y="299"/>
                  <a:pt x="117" y="301"/>
                  <a:pt x="127" y="301"/>
                </a:cubicBezTo>
                <a:cubicBezTo>
                  <a:pt x="136" y="301"/>
                  <a:pt x="144" y="299"/>
                  <a:pt x="150" y="296"/>
                </a:cubicBezTo>
                <a:cubicBezTo>
                  <a:pt x="157" y="293"/>
                  <a:pt x="163" y="288"/>
                  <a:pt x="168" y="282"/>
                </a:cubicBezTo>
                <a:cubicBezTo>
                  <a:pt x="172" y="275"/>
                  <a:pt x="176" y="268"/>
                  <a:pt x="179" y="260"/>
                </a:cubicBezTo>
                <a:cubicBezTo>
                  <a:pt x="182" y="252"/>
                  <a:pt x="184" y="243"/>
                  <a:pt x="186" y="233"/>
                </a:cubicBezTo>
                <a:cubicBezTo>
                  <a:pt x="187" y="224"/>
                  <a:pt x="188" y="214"/>
                  <a:pt x="189" y="204"/>
                </a:cubicBezTo>
                <a:cubicBezTo>
                  <a:pt x="189" y="193"/>
                  <a:pt x="190" y="183"/>
                  <a:pt x="190" y="173"/>
                </a:cubicBezTo>
                <a:cubicBezTo>
                  <a:pt x="190" y="163"/>
                  <a:pt x="189" y="153"/>
                  <a:pt x="189" y="142"/>
                </a:cubicBezTo>
                <a:cubicBezTo>
                  <a:pt x="188" y="132"/>
                  <a:pt x="187" y="122"/>
                  <a:pt x="186" y="113"/>
                </a:cubicBezTo>
                <a:cubicBezTo>
                  <a:pt x="184" y="103"/>
                  <a:pt x="182" y="95"/>
                  <a:pt x="179" y="86"/>
                </a:cubicBezTo>
                <a:cubicBezTo>
                  <a:pt x="176" y="78"/>
                  <a:pt x="172" y="71"/>
                  <a:pt x="168" y="65"/>
                </a:cubicBezTo>
                <a:cubicBezTo>
                  <a:pt x="163" y="59"/>
                  <a:pt x="157" y="54"/>
                  <a:pt x="150" y="50"/>
                </a:cubicBezTo>
                <a:cubicBezTo>
                  <a:pt x="144" y="47"/>
                  <a:pt x="136" y="45"/>
                  <a:pt x="127"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65" name="MH_Other_15"/>
          <p:cNvSpPr>
            <a:spLocks noEditPoints="1"/>
          </p:cNvSpPr>
          <p:nvPr>
            <p:custDataLst>
              <p:tags r:id="rId17"/>
            </p:custDataLst>
          </p:nvPr>
        </p:nvSpPr>
        <p:spPr bwMode="auto">
          <a:xfrm>
            <a:off x="6230938" y="5103813"/>
            <a:ext cx="252412" cy="320675"/>
          </a:xfrm>
          <a:custGeom>
            <a:avLst/>
            <a:gdLst>
              <a:gd name="T0" fmla="*/ 2147483646 w 271"/>
              <a:gd name="T1" fmla="*/ 2147483646 h 341"/>
              <a:gd name="T2" fmla="*/ 2147483646 w 271"/>
              <a:gd name="T3" fmla="*/ 2147483646 h 341"/>
              <a:gd name="T4" fmla="*/ 2147483646 w 271"/>
              <a:gd name="T5" fmla="*/ 0 h 341"/>
              <a:gd name="T6" fmla="*/ 2147483646 w 271"/>
              <a:gd name="T7" fmla="*/ 2147483646 h 341"/>
              <a:gd name="T8" fmla="*/ 2147483646 w 271"/>
              <a:gd name="T9" fmla="*/ 2147483646 h 341"/>
              <a:gd name="T10" fmla="*/ 2147483646 w 271"/>
              <a:gd name="T11" fmla="*/ 2147483646 h 341"/>
              <a:gd name="T12" fmla="*/ 2147483646 w 271"/>
              <a:gd name="T13" fmla="*/ 2147483646 h 341"/>
              <a:gd name="T14" fmla="*/ 2147483646 w 271"/>
              <a:gd name="T15" fmla="*/ 2147483646 h 341"/>
              <a:gd name="T16" fmla="*/ 2147483646 w 271"/>
              <a:gd name="T17" fmla="*/ 2147483646 h 341"/>
              <a:gd name="T18" fmla="*/ 2147483646 w 271"/>
              <a:gd name="T19" fmla="*/ 2147483646 h 341"/>
              <a:gd name="T20" fmla="*/ 2147483646 w 271"/>
              <a:gd name="T21" fmla="*/ 2147483646 h 341"/>
              <a:gd name="T22" fmla="*/ 2147483646 w 271"/>
              <a:gd name="T23" fmla="*/ 2147483646 h 341"/>
              <a:gd name="T24" fmla="*/ 2147483646 w 271"/>
              <a:gd name="T25" fmla="*/ 2147483646 h 341"/>
              <a:gd name="T26" fmla="*/ 2147483646 w 271"/>
              <a:gd name="T27" fmla="*/ 2147483646 h 341"/>
              <a:gd name="T28" fmla="*/ 2147483646 w 271"/>
              <a:gd name="T29" fmla="*/ 2147483646 h 341"/>
              <a:gd name="T30" fmla="*/ 2147483646 w 271"/>
              <a:gd name="T31" fmla="*/ 2147483646 h 341"/>
              <a:gd name="T32" fmla="*/ 2147483646 w 271"/>
              <a:gd name="T33" fmla="*/ 2147483646 h 341"/>
              <a:gd name="T34" fmla="*/ 2147483646 w 271"/>
              <a:gd name="T35" fmla="*/ 2147483646 h 341"/>
              <a:gd name="T36" fmla="*/ 2147483646 w 271"/>
              <a:gd name="T37" fmla="*/ 2147483646 h 341"/>
              <a:gd name="T38" fmla="*/ 2147483646 w 271"/>
              <a:gd name="T39" fmla="*/ 2147483646 h 341"/>
              <a:gd name="T40" fmla="*/ 2147483646 w 271"/>
              <a:gd name="T41" fmla="*/ 2147483646 h 341"/>
              <a:gd name="T42" fmla="*/ 2147483646 w 271"/>
              <a:gd name="T43" fmla="*/ 2147483646 h 341"/>
              <a:gd name="T44" fmla="*/ 2147483646 w 271"/>
              <a:gd name="T45" fmla="*/ 2147483646 h 341"/>
              <a:gd name="T46" fmla="*/ 2147483646 w 271"/>
              <a:gd name="T47" fmla="*/ 2147483646 h 341"/>
              <a:gd name="T48" fmla="*/ 2147483646 w 271"/>
              <a:gd name="T49" fmla="*/ 2147483646 h 341"/>
              <a:gd name="T50" fmla="*/ 2147483646 w 271"/>
              <a:gd name="T51" fmla="*/ 2147483646 h 341"/>
              <a:gd name="T52" fmla="*/ 2147483646 w 271"/>
              <a:gd name="T53" fmla="*/ 2147483646 h 341"/>
              <a:gd name="T54" fmla="*/ 2147483646 w 271"/>
              <a:gd name="T55" fmla="*/ 2147483646 h 341"/>
              <a:gd name="T56" fmla="*/ 2147483646 w 271"/>
              <a:gd name="T57" fmla="*/ 2147483646 h 341"/>
              <a:gd name="T58" fmla="*/ 2147483646 w 271"/>
              <a:gd name="T59" fmla="*/ 2147483646 h 341"/>
              <a:gd name="T60" fmla="*/ 0 w 271"/>
              <a:gd name="T61" fmla="*/ 2147483646 h 341"/>
              <a:gd name="T62" fmla="*/ 2147483646 w 271"/>
              <a:gd name="T63" fmla="*/ 2147483646 h 341"/>
              <a:gd name="T64" fmla="*/ 2147483646 w 271"/>
              <a:gd name="T65" fmla="*/ 2147483646 h 341"/>
              <a:gd name="T66" fmla="*/ 2147483646 w 271"/>
              <a:gd name="T67" fmla="*/ 2147483646 h 341"/>
              <a:gd name="T68" fmla="*/ 2147483646 w 271"/>
              <a:gd name="T69" fmla="*/ 2147483646 h 341"/>
              <a:gd name="T70" fmla="*/ 2147483646 w 271"/>
              <a:gd name="T71" fmla="*/ 2147483646 h 341"/>
              <a:gd name="T72" fmla="*/ 2147483646 w 271"/>
              <a:gd name="T73" fmla="*/ 2147483646 h 341"/>
              <a:gd name="T74" fmla="*/ 2147483646 w 271"/>
              <a:gd name="T75" fmla="*/ 2147483646 h 3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71" h="341">
                <a:moveTo>
                  <a:pt x="126" y="31"/>
                </a:moveTo>
                <a:cubicBezTo>
                  <a:pt x="133" y="19"/>
                  <a:pt x="140" y="11"/>
                  <a:pt x="149" y="6"/>
                </a:cubicBezTo>
                <a:cubicBezTo>
                  <a:pt x="158" y="2"/>
                  <a:pt x="167" y="0"/>
                  <a:pt x="178" y="0"/>
                </a:cubicBezTo>
                <a:cubicBezTo>
                  <a:pt x="183" y="0"/>
                  <a:pt x="189" y="0"/>
                  <a:pt x="194" y="2"/>
                </a:cubicBezTo>
                <a:cubicBezTo>
                  <a:pt x="199" y="3"/>
                  <a:pt x="204" y="6"/>
                  <a:pt x="208" y="9"/>
                </a:cubicBezTo>
                <a:cubicBezTo>
                  <a:pt x="212" y="13"/>
                  <a:pt x="215" y="17"/>
                  <a:pt x="217" y="23"/>
                </a:cubicBezTo>
                <a:cubicBezTo>
                  <a:pt x="220" y="28"/>
                  <a:pt x="221" y="34"/>
                  <a:pt x="221" y="42"/>
                </a:cubicBezTo>
                <a:cubicBezTo>
                  <a:pt x="221" y="227"/>
                  <a:pt x="221" y="227"/>
                  <a:pt x="221" y="227"/>
                </a:cubicBezTo>
                <a:cubicBezTo>
                  <a:pt x="250" y="227"/>
                  <a:pt x="250" y="227"/>
                  <a:pt x="250" y="227"/>
                </a:cubicBezTo>
                <a:cubicBezTo>
                  <a:pt x="253" y="227"/>
                  <a:pt x="256" y="228"/>
                  <a:pt x="259" y="229"/>
                </a:cubicBezTo>
                <a:cubicBezTo>
                  <a:pt x="262" y="230"/>
                  <a:pt x="264" y="232"/>
                  <a:pt x="266" y="234"/>
                </a:cubicBezTo>
                <a:cubicBezTo>
                  <a:pt x="268" y="236"/>
                  <a:pt x="269" y="238"/>
                  <a:pt x="270" y="241"/>
                </a:cubicBezTo>
                <a:cubicBezTo>
                  <a:pt x="271" y="244"/>
                  <a:pt x="271" y="246"/>
                  <a:pt x="271" y="249"/>
                </a:cubicBezTo>
                <a:cubicBezTo>
                  <a:pt x="271" y="252"/>
                  <a:pt x="271" y="254"/>
                  <a:pt x="270" y="257"/>
                </a:cubicBezTo>
                <a:cubicBezTo>
                  <a:pt x="269" y="260"/>
                  <a:pt x="268" y="262"/>
                  <a:pt x="266" y="264"/>
                </a:cubicBezTo>
                <a:cubicBezTo>
                  <a:pt x="264" y="266"/>
                  <a:pt x="262" y="268"/>
                  <a:pt x="259" y="269"/>
                </a:cubicBezTo>
                <a:cubicBezTo>
                  <a:pt x="256" y="270"/>
                  <a:pt x="253" y="271"/>
                  <a:pt x="250" y="271"/>
                </a:cubicBezTo>
                <a:cubicBezTo>
                  <a:pt x="221" y="271"/>
                  <a:pt x="221" y="271"/>
                  <a:pt x="221" y="271"/>
                </a:cubicBezTo>
                <a:cubicBezTo>
                  <a:pt x="221" y="314"/>
                  <a:pt x="221" y="314"/>
                  <a:pt x="221" y="314"/>
                </a:cubicBezTo>
                <a:cubicBezTo>
                  <a:pt x="221" y="318"/>
                  <a:pt x="220" y="322"/>
                  <a:pt x="218" y="326"/>
                </a:cubicBezTo>
                <a:cubicBezTo>
                  <a:pt x="216" y="329"/>
                  <a:pt x="214" y="332"/>
                  <a:pt x="211" y="334"/>
                </a:cubicBezTo>
                <a:cubicBezTo>
                  <a:pt x="208" y="337"/>
                  <a:pt x="205" y="338"/>
                  <a:pt x="202" y="340"/>
                </a:cubicBezTo>
                <a:cubicBezTo>
                  <a:pt x="198" y="341"/>
                  <a:pt x="195" y="341"/>
                  <a:pt x="191" y="341"/>
                </a:cubicBezTo>
                <a:cubicBezTo>
                  <a:pt x="188" y="341"/>
                  <a:pt x="184" y="341"/>
                  <a:pt x="181" y="340"/>
                </a:cubicBezTo>
                <a:cubicBezTo>
                  <a:pt x="177" y="338"/>
                  <a:pt x="174" y="337"/>
                  <a:pt x="171" y="334"/>
                </a:cubicBezTo>
                <a:cubicBezTo>
                  <a:pt x="168" y="332"/>
                  <a:pt x="166" y="329"/>
                  <a:pt x="164" y="326"/>
                </a:cubicBezTo>
                <a:cubicBezTo>
                  <a:pt x="162" y="322"/>
                  <a:pt x="161" y="318"/>
                  <a:pt x="161" y="314"/>
                </a:cubicBezTo>
                <a:cubicBezTo>
                  <a:pt x="161" y="271"/>
                  <a:pt x="161" y="271"/>
                  <a:pt x="161" y="271"/>
                </a:cubicBezTo>
                <a:cubicBezTo>
                  <a:pt x="30" y="271"/>
                  <a:pt x="30" y="271"/>
                  <a:pt x="30" y="271"/>
                </a:cubicBezTo>
                <a:cubicBezTo>
                  <a:pt x="21" y="271"/>
                  <a:pt x="14" y="268"/>
                  <a:pt x="8" y="263"/>
                </a:cubicBezTo>
                <a:cubicBezTo>
                  <a:pt x="3" y="258"/>
                  <a:pt x="0" y="252"/>
                  <a:pt x="0" y="244"/>
                </a:cubicBezTo>
                <a:cubicBezTo>
                  <a:pt x="0" y="242"/>
                  <a:pt x="1" y="239"/>
                  <a:pt x="2" y="236"/>
                </a:cubicBezTo>
                <a:cubicBezTo>
                  <a:pt x="2" y="233"/>
                  <a:pt x="4" y="230"/>
                  <a:pt x="6" y="227"/>
                </a:cubicBezTo>
                <a:lnTo>
                  <a:pt x="126" y="31"/>
                </a:lnTo>
                <a:close/>
                <a:moveTo>
                  <a:pt x="54" y="227"/>
                </a:moveTo>
                <a:cubicBezTo>
                  <a:pt x="161" y="227"/>
                  <a:pt x="161" y="227"/>
                  <a:pt x="161" y="227"/>
                </a:cubicBezTo>
                <a:cubicBezTo>
                  <a:pt x="161" y="50"/>
                  <a:pt x="161" y="50"/>
                  <a:pt x="161" y="50"/>
                </a:cubicBezTo>
                <a:lnTo>
                  <a:pt x="54" y="2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66" name="MH_Other_16"/>
          <p:cNvSpPr>
            <a:spLocks noEditPoints="1"/>
          </p:cNvSpPr>
          <p:nvPr>
            <p:custDataLst>
              <p:tags r:id="rId18"/>
            </p:custDataLst>
          </p:nvPr>
        </p:nvSpPr>
        <p:spPr bwMode="auto">
          <a:xfrm>
            <a:off x="4760913" y="4121150"/>
            <a:ext cx="238125" cy="325438"/>
          </a:xfrm>
          <a:custGeom>
            <a:avLst/>
            <a:gdLst>
              <a:gd name="T0" fmla="*/ 2147483646 w 252"/>
              <a:gd name="T1" fmla="*/ 0 h 347"/>
              <a:gd name="T2" fmla="*/ 2147483646 w 252"/>
              <a:gd name="T3" fmla="*/ 2147483646 h 347"/>
              <a:gd name="T4" fmla="*/ 2147483646 w 252"/>
              <a:gd name="T5" fmla="*/ 2147483646 h 347"/>
              <a:gd name="T6" fmla="*/ 2147483646 w 252"/>
              <a:gd name="T7" fmla="*/ 2147483646 h 347"/>
              <a:gd name="T8" fmla="*/ 2147483646 w 252"/>
              <a:gd name="T9" fmla="*/ 2147483646 h 347"/>
              <a:gd name="T10" fmla="*/ 2147483646 w 252"/>
              <a:gd name="T11" fmla="*/ 2147483646 h 347"/>
              <a:gd name="T12" fmla="*/ 2147483646 w 252"/>
              <a:gd name="T13" fmla="*/ 2147483646 h 347"/>
              <a:gd name="T14" fmla="*/ 2147483646 w 252"/>
              <a:gd name="T15" fmla="*/ 2147483646 h 347"/>
              <a:gd name="T16" fmla="*/ 2147483646 w 252"/>
              <a:gd name="T17" fmla="*/ 2147483646 h 347"/>
              <a:gd name="T18" fmla="*/ 2147483646 w 252"/>
              <a:gd name="T19" fmla="*/ 2147483646 h 347"/>
              <a:gd name="T20" fmla="*/ 2147483646 w 252"/>
              <a:gd name="T21" fmla="*/ 2147483646 h 347"/>
              <a:gd name="T22" fmla="*/ 2147483646 w 252"/>
              <a:gd name="T23" fmla="*/ 2147483646 h 347"/>
              <a:gd name="T24" fmla="*/ 2147483646 w 252"/>
              <a:gd name="T25" fmla="*/ 2147483646 h 347"/>
              <a:gd name="T26" fmla="*/ 2147483646 w 252"/>
              <a:gd name="T27" fmla="*/ 2147483646 h 347"/>
              <a:gd name="T28" fmla="*/ 2147483646 w 252"/>
              <a:gd name="T29" fmla="*/ 2147483646 h 347"/>
              <a:gd name="T30" fmla="*/ 2147483646 w 252"/>
              <a:gd name="T31" fmla="*/ 2147483646 h 347"/>
              <a:gd name="T32" fmla="*/ 2147483646 w 252"/>
              <a:gd name="T33" fmla="*/ 2147483646 h 347"/>
              <a:gd name="T34" fmla="*/ 2147483646 w 252"/>
              <a:gd name="T35" fmla="*/ 2147483646 h 347"/>
              <a:gd name="T36" fmla="*/ 0 w 252"/>
              <a:gd name="T37" fmla="*/ 2147483646 h 347"/>
              <a:gd name="T38" fmla="*/ 2147483646 w 252"/>
              <a:gd name="T39" fmla="*/ 2147483646 h 347"/>
              <a:gd name="T40" fmla="*/ 2147483646 w 252"/>
              <a:gd name="T41" fmla="*/ 2147483646 h 347"/>
              <a:gd name="T42" fmla="*/ 2147483646 w 252"/>
              <a:gd name="T43" fmla="*/ 2147483646 h 347"/>
              <a:gd name="T44" fmla="*/ 2147483646 w 252"/>
              <a:gd name="T45" fmla="*/ 2147483646 h 347"/>
              <a:gd name="T46" fmla="*/ 2147483646 w 252"/>
              <a:gd name="T47" fmla="*/ 2147483646 h 347"/>
              <a:gd name="T48" fmla="*/ 2147483646 w 252"/>
              <a:gd name="T49" fmla="*/ 0 h 347"/>
              <a:gd name="T50" fmla="*/ 2147483646 w 252"/>
              <a:gd name="T51" fmla="*/ 2147483646 h 347"/>
              <a:gd name="T52" fmla="*/ 2147483646 w 252"/>
              <a:gd name="T53" fmla="*/ 2147483646 h 347"/>
              <a:gd name="T54" fmla="*/ 2147483646 w 252"/>
              <a:gd name="T55" fmla="*/ 2147483646 h 347"/>
              <a:gd name="T56" fmla="*/ 2147483646 w 252"/>
              <a:gd name="T57" fmla="*/ 2147483646 h 347"/>
              <a:gd name="T58" fmla="*/ 2147483646 w 252"/>
              <a:gd name="T59" fmla="*/ 2147483646 h 347"/>
              <a:gd name="T60" fmla="*/ 2147483646 w 252"/>
              <a:gd name="T61" fmla="*/ 2147483646 h 347"/>
              <a:gd name="T62" fmla="*/ 2147483646 w 252"/>
              <a:gd name="T63" fmla="*/ 2147483646 h 347"/>
              <a:gd name="T64" fmla="*/ 2147483646 w 252"/>
              <a:gd name="T65" fmla="*/ 2147483646 h 347"/>
              <a:gd name="T66" fmla="*/ 2147483646 w 252"/>
              <a:gd name="T67" fmla="*/ 2147483646 h 347"/>
              <a:gd name="T68" fmla="*/ 2147483646 w 252"/>
              <a:gd name="T69" fmla="*/ 2147483646 h 347"/>
              <a:gd name="T70" fmla="*/ 2147483646 w 252"/>
              <a:gd name="T71" fmla="*/ 2147483646 h 347"/>
              <a:gd name="T72" fmla="*/ 2147483646 w 252"/>
              <a:gd name="T73" fmla="*/ 2147483646 h 347"/>
              <a:gd name="T74" fmla="*/ 2147483646 w 252"/>
              <a:gd name="T75" fmla="*/ 2147483646 h 347"/>
              <a:gd name="T76" fmla="*/ 2147483646 w 252"/>
              <a:gd name="T77" fmla="*/ 2147483646 h 347"/>
              <a:gd name="T78" fmla="*/ 2147483646 w 252"/>
              <a:gd name="T79" fmla="*/ 2147483646 h 347"/>
              <a:gd name="T80" fmla="*/ 2147483646 w 252"/>
              <a:gd name="T81" fmla="*/ 2147483646 h 347"/>
              <a:gd name="T82" fmla="*/ 2147483646 w 252"/>
              <a:gd name="T83" fmla="*/ 2147483646 h 347"/>
              <a:gd name="T84" fmla="*/ 2147483646 w 252"/>
              <a:gd name="T85" fmla="*/ 2147483646 h 347"/>
              <a:gd name="T86" fmla="*/ 2147483646 w 252"/>
              <a:gd name="T87" fmla="*/ 2147483646 h 347"/>
              <a:gd name="T88" fmla="*/ 2147483646 w 252"/>
              <a:gd name="T89" fmla="*/ 2147483646 h 347"/>
              <a:gd name="T90" fmla="*/ 2147483646 w 252"/>
              <a:gd name="T91" fmla="*/ 2147483646 h 347"/>
              <a:gd name="T92" fmla="*/ 2147483646 w 252"/>
              <a:gd name="T93" fmla="*/ 2147483646 h 347"/>
              <a:gd name="T94" fmla="*/ 2147483646 w 252"/>
              <a:gd name="T95" fmla="*/ 2147483646 h 347"/>
              <a:gd name="T96" fmla="*/ 2147483646 w 252"/>
              <a:gd name="T97" fmla="*/ 2147483646 h 347"/>
              <a:gd name="T98" fmla="*/ 2147483646 w 252"/>
              <a:gd name="T99" fmla="*/ 2147483646 h 3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2" h="347">
                <a:moveTo>
                  <a:pt x="126" y="0"/>
                </a:moveTo>
                <a:cubicBezTo>
                  <a:pt x="142" y="0"/>
                  <a:pt x="156" y="2"/>
                  <a:pt x="169" y="7"/>
                </a:cubicBezTo>
                <a:cubicBezTo>
                  <a:pt x="181" y="11"/>
                  <a:pt x="192" y="17"/>
                  <a:pt x="201" y="25"/>
                </a:cubicBezTo>
                <a:cubicBezTo>
                  <a:pt x="211" y="33"/>
                  <a:pt x="219" y="42"/>
                  <a:pt x="225" y="53"/>
                </a:cubicBezTo>
                <a:cubicBezTo>
                  <a:pt x="231" y="63"/>
                  <a:pt x="237" y="75"/>
                  <a:pt x="241" y="88"/>
                </a:cubicBezTo>
                <a:cubicBezTo>
                  <a:pt x="245" y="101"/>
                  <a:pt x="247" y="115"/>
                  <a:pt x="249" y="129"/>
                </a:cubicBezTo>
                <a:cubicBezTo>
                  <a:pt x="251" y="143"/>
                  <a:pt x="252" y="158"/>
                  <a:pt x="252" y="173"/>
                </a:cubicBezTo>
                <a:cubicBezTo>
                  <a:pt x="252" y="189"/>
                  <a:pt x="251" y="203"/>
                  <a:pt x="249" y="218"/>
                </a:cubicBezTo>
                <a:cubicBezTo>
                  <a:pt x="247" y="232"/>
                  <a:pt x="245" y="246"/>
                  <a:pt x="241" y="259"/>
                </a:cubicBezTo>
                <a:cubicBezTo>
                  <a:pt x="237" y="272"/>
                  <a:pt x="231" y="283"/>
                  <a:pt x="225" y="294"/>
                </a:cubicBezTo>
                <a:cubicBezTo>
                  <a:pt x="219" y="305"/>
                  <a:pt x="211" y="314"/>
                  <a:pt x="201" y="322"/>
                </a:cubicBezTo>
                <a:cubicBezTo>
                  <a:pt x="192" y="330"/>
                  <a:pt x="181" y="336"/>
                  <a:pt x="169" y="340"/>
                </a:cubicBezTo>
                <a:cubicBezTo>
                  <a:pt x="156" y="345"/>
                  <a:pt x="142" y="347"/>
                  <a:pt x="126" y="347"/>
                </a:cubicBezTo>
                <a:cubicBezTo>
                  <a:pt x="110" y="347"/>
                  <a:pt x="95" y="345"/>
                  <a:pt x="83" y="340"/>
                </a:cubicBezTo>
                <a:cubicBezTo>
                  <a:pt x="70" y="336"/>
                  <a:pt x="59" y="330"/>
                  <a:pt x="50" y="322"/>
                </a:cubicBezTo>
                <a:cubicBezTo>
                  <a:pt x="41" y="314"/>
                  <a:pt x="33" y="305"/>
                  <a:pt x="26" y="294"/>
                </a:cubicBezTo>
                <a:cubicBezTo>
                  <a:pt x="20" y="283"/>
                  <a:pt x="15" y="272"/>
                  <a:pt x="11" y="259"/>
                </a:cubicBezTo>
                <a:cubicBezTo>
                  <a:pt x="7" y="246"/>
                  <a:pt x="4" y="232"/>
                  <a:pt x="2" y="218"/>
                </a:cubicBezTo>
                <a:cubicBezTo>
                  <a:pt x="0" y="203"/>
                  <a:pt x="0" y="189"/>
                  <a:pt x="0" y="173"/>
                </a:cubicBezTo>
                <a:cubicBezTo>
                  <a:pt x="0" y="158"/>
                  <a:pt x="0" y="143"/>
                  <a:pt x="2" y="129"/>
                </a:cubicBezTo>
                <a:cubicBezTo>
                  <a:pt x="4" y="115"/>
                  <a:pt x="7" y="101"/>
                  <a:pt x="11" y="88"/>
                </a:cubicBezTo>
                <a:cubicBezTo>
                  <a:pt x="15" y="75"/>
                  <a:pt x="20" y="63"/>
                  <a:pt x="26" y="53"/>
                </a:cubicBezTo>
                <a:cubicBezTo>
                  <a:pt x="33" y="42"/>
                  <a:pt x="41" y="33"/>
                  <a:pt x="50" y="25"/>
                </a:cubicBezTo>
                <a:cubicBezTo>
                  <a:pt x="59" y="17"/>
                  <a:pt x="70" y="11"/>
                  <a:pt x="83" y="7"/>
                </a:cubicBezTo>
                <a:cubicBezTo>
                  <a:pt x="95" y="2"/>
                  <a:pt x="110" y="0"/>
                  <a:pt x="126" y="0"/>
                </a:cubicBezTo>
                <a:close/>
                <a:moveTo>
                  <a:pt x="126" y="45"/>
                </a:moveTo>
                <a:cubicBezTo>
                  <a:pt x="116" y="45"/>
                  <a:pt x="108" y="47"/>
                  <a:pt x="102" y="50"/>
                </a:cubicBezTo>
                <a:cubicBezTo>
                  <a:pt x="95" y="54"/>
                  <a:pt x="89" y="59"/>
                  <a:pt x="85" y="65"/>
                </a:cubicBezTo>
                <a:cubicBezTo>
                  <a:pt x="80" y="71"/>
                  <a:pt x="76" y="78"/>
                  <a:pt x="73" y="87"/>
                </a:cubicBezTo>
                <a:cubicBezTo>
                  <a:pt x="70" y="95"/>
                  <a:pt x="68" y="104"/>
                  <a:pt x="67" y="113"/>
                </a:cubicBezTo>
                <a:cubicBezTo>
                  <a:pt x="65" y="123"/>
                  <a:pt x="64" y="132"/>
                  <a:pt x="64" y="143"/>
                </a:cubicBezTo>
                <a:cubicBezTo>
                  <a:pt x="63" y="153"/>
                  <a:pt x="63" y="163"/>
                  <a:pt x="63" y="173"/>
                </a:cubicBezTo>
                <a:cubicBezTo>
                  <a:pt x="63" y="183"/>
                  <a:pt x="63" y="194"/>
                  <a:pt x="64" y="204"/>
                </a:cubicBezTo>
                <a:cubicBezTo>
                  <a:pt x="64" y="214"/>
                  <a:pt x="65" y="224"/>
                  <a:pt x="67" y="234"/>
                </a:cubicBezTo>
                <a:cubicBezTo>
                  <a:pt x="68" y="243"/>
                  <a:pt x="70" y="252"/>
                  <a:pt x="73" y="260"/>
                </a:cubicBezTo>
                <a:cubicBezTo>
                  <a:pt x="76" y="268"/>
                  <a:pt x="80" y="276"/>
                  <a:pt x="85" y="282"/>
                </a:cubicBezTo>
                <a:cubicBezTo>
                  <a:pt x="89" y="288"/>
                  <a:pt x="95" y="293"/>
                  <a:pt x="102" y="296"/>
                </a:cubicBezTo>
                <a:cubicBezTo>
                  <a:pt x="108" y="300"/>
                  <a:pt x="116" y="301"/>
                  <a:pt x="126" y="301"/>
                </a:cubicBezTo>
                <a:cubicBezTo>
                  <a:pt x="135" y="301"/>
                  <a:pt x="143" y="300"/>
                  <a:pt x="150" y="296"/>
                </a:cubicBezTo>
                <a:cubicBezTo>
                  <a:pt x="156" y="293"/>
                  <a:pt x="162" y="288"/>
                  <a:pt x="167" y="282"/>
                </a:cubicBezTo>
                <a:cubicBezTo>
                  <a:pt x="172" y="276"/>
                  <a:pt x="175" y="268"/>
                  <a:pt x="178" y="260"/>
                </a:cubicBezTo>
                <a:cubicBezTo>
                  <a:pt x="181" y="252"/>
                  <a:pt x="183" y="243"/>
                  <a:pt x="185" y="234"/>
                </a:cubicBezTo>
                <a:cubicBezTo>
                  <a:pt x="186" y="224"/>
                  <a:pt x="188" y="214"/>
                  <a:pt x="188" y="204"/>
                </a:cubicBezTo>
                <a:cubicBezTo>
                  <a:pt x="189" y="194"/>
                  <a:pt x="189" y="183"/>
                  <a:pt x="189" y="173"/>
                </a:cubicBezTo>
                <a:cubicBezTo>
                  <a:pt x="189" y="163"/>
                  <a:pt x="189" y="153"/>
                  <a:pt x="188" y="143"/>
                </a:cubicBezTo>
                <a:cubicBezTo>
                  <a:pt x="188" y="132"/>
                  <a:pt x="186" y="123"/>
                  <a:pt x="185" y="113"/>
                </a:cubicBezTo>
                <a:cubicBezTo>
                  <a:pt x="183" y="104"/>
                  <a:pt x="181" y="95"/>
                  <a:pt x="178" y="87"/>
                </a:cubicBezTo>
                <a:cubicBezTo>
                  <a:pt x="175" y="78"/>
                  <a:pt x="172" y="71"/>
                  <a:pt x="167" y="65"/>
                </a:cubicBezTo>
                <a:cubicBezTo>
                  <a:pt x="162" y="59"/>
                  <a:pt x="156" y="54"/>
                  <a:pt x="150" y="50"/>
                </a:cubicBezTo>
                <a:cubicBezTo>
                  <a:pt x="143" y="47"/>
                  <a:pt x="135" y="45"/>
                  <a:pt x="126"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67" name="MH_Other_17"/>
          <p:cNvSpPr/>
          <p:nvPr>
            <p:custDataLst>
              <p:tags r:id="rId19"/>
            </p:custDataLst>
          </p:nvPr>
        </p:nvSpPr>
        <p:spPr bwMode="auto">
          <a:xfrm>
            <a:off x="5051425" y="4125913"/>
            <a:ext cx="217488" cy="320675"/>
          </a:xfrm>
          <a:custGeom>
            <a:avLst/>
            <a:gdLst>
              <a:gd name="T0" fmla="*/ 2147483646 w 234"/>
              <a:gd name="T1" fmla="*/ 2147483646 h 347"/>
              <a:gd name="T2" fmla="*/ 2147483646 w 234"/>
              <a:gd name="T3" fmla="*/ 2147483646 h 347"/>
              <a:gd name="T4" fmla="*/ 2147483646 w 234"/>
              <a:gd name="T5" fmla="*/ 0 h 347"/>
              <a:gd name="T6" fmla="*/ 2147483646 w 234"/>
              <a:gd name="T7" fmla="*/ 0 h 347"/>
              <a:gd name="T8" fmla="*/ 2147483646 w 234"/>
              <a:gd name="T9" fmla="*/ 2147483646 h 347"/>
              <a:gd name="T10" fmla="*/ 2147483646 w 234"/>
              <a:gd name="T11" fmla="*/ 2147483646 h 347"/>
              <a:gd name="T12" fmla="*/ 2147483646 w 234"/>
              <a:gd name="T13" fmla="*/ 2147483646 h 347"/>
              <a:gd name="T14" fmla="*/ 2147483646 w 234"/>
              <a:gd name="T15" fmla="*/ 2147483646 h 347"/>
              <a:gd name="T16" fmla="*/ 2147483646 w 234"/>
              <a:gd name="T17" fmla="*/ 2147483646 h 347"/>
              <a:gd name="T18" fmla="*/ 2147483646 w 234"/>
              <a:gd name="T19" fmla="*/ 2147483646 h 347"/>
              <a:gd name="T20" fmla="*/ 2147483646 w 234"/>
              <a:gd name="T21" fmla="*/ 2147483646 h 347"/>
              <a:gd name="T22" fmla="*/ 2147483646 w 234"/>
              <a:gd name="T23" fmla="*/ 2147483646 h 347"/>
              <a:gd name="T24" fmla="*/ 2147483646 w 234"/>
              <a:gd name="T25" fmla="*/ 2147483646 h 347"/>
              <a:gd name="T26" fmla="*/ 2147483646 w 234"/>
              <a:gd name="T27" fmla="*/ 2147483646 h 347"/>
              <a:gd name="T28" fmla="*/ 2147483646 w 234"/>
              <a:gd name="T29" fmla="*/ 2147483646 h 347"/>
              <a:gd name="T30" fmla="*/ 2147483646 w 234"/>
              <a:gd name="T31" fmla="*/ 2147483646 h 347"/>
              <a:gd name="T32" fmla="*/ 2147483646 w 234"/>
              <a:gd name="T33" fmla="*/ 2147483646 h 347"/>
              <a:gd name="T34" fmla="*/ 2147483646 w 234"/>
              <a:gd name="T35" fmla="*/ 2147483646 h 347"/>
              <a:gd name="T36" fmla="*/ 2147483646 w 234"/>
              <a:gd name="T37" fmla="*/ 2147483646 h 347"/>
              <a:gd name="T38" fmla="*/ 2147483646 w 234"/>
              <a:gd name="T39" fmla="*/ 2147483646 h 347"/>
              <a:gd name="T40" fmla="*/ 2147483646 w 234"/>
              <a:gd name="T41" fmla="*/ 2147483646 h 347"/>
              <a:gd name="T42" fmla="*/ 2147483646 w 234"/>
              <a:gd name="T43" fmla="*/ 2147483646 h 347"/>
              <a:gd name="T44" fmla="*/ 2147483646 w 234"/>
              <a:gd name="T45" fmla="*/ 2147483646 h 347"/>
              <a:gd name="T46" fmla="*/ 2147483646 w 234"/>
              <a:gd name="T47" fmla="*/ 2147483646 h 347"/>
              <a:gd name="T48" fmla="*/ 2147483646 w 234"/>
              <a:gd name="T49" fmla="*/ 2147483646 h 347"/>
              <a:gd name="T50" fmla="*/ 2147483646 w 234"/>
              <a:gd name="T51" fmla="*/ 2147483646 h 347"/>
              <a:gd name="T52" fmla="*/ 2147483646 w 234"/>
              <a:gd name="T53" fmla="*/ 2147483646 h 347"/>
              <a:gd name="T54" fmla="*/ 2147483646 w 234"/>
              <a:gd name="T55" fmla="*/ 2147483646 h 347"/>
              <a:gd name="T56" fmla="*/ 2147483646 w 234"/>
              <a:gd name="T57" fmla="*/ 2147483646 h 347"/>
              <a:gd name="T58" fmla="*/ 0 w 234"/>
              <a:gd name="T59" fmla="*/ 2147483646 h 347"/>
              <a:gd name="T60" fmla="*/ 2147483646 w 234"/>
              <a:gd name="T61" fmla="*/ 2147483646 h 347"/>
              <a:gd name="T62" fmla="*/ 2147483646 w 234"/>
              <a:gd name="T63" fmla="*/ 2147483646 h 347"/>
              <a:gd name="T64" fmla="*/ 2147483646 w 234"/>
              <a:gd name="T65" fmla="*/ 2147483646 h 347"/>
              <a:gd name="T66" fmla="*/ 2147483646 w 234"/>
              <a:gd name="T67" fmla="*/ 2147483646 h 347"/>
              <a:gd name="T68" fmla="*/ 2147483646 w 234"/>
              <a:gd name="T69" fmla="*/ 2147483646 h 347"/>
              <a:gd name="T70" fmla="*/ 2147483646 w 234"/>
              <a:gd name="T71" fmla="*/ 2147483646 h 347"/>
              <a:gd name="T72" fmla="*/ 2147483646 w 234"/>
              <a:gd name="T73" fmla="*/ 2147483646 h 347"/>
              <a:gd name="T74" fmla="*/ 2147483646 w 234"/>
              <a:gd name="T75" fmla="*/ 2147483646 h 347"/>
              <a:gd name="T76" fmla="*/ 2147483646 w 234"/>
              <a:gd name="T77" fmla="*/ 2147483646 h 347"/>
              <a:gd name="T78" fmla="*/ 2147483646 w 234"/>
              <a:gd name="T79" fmla="*/ 2147483646 h 347"/>
              <a:gd name="T80" fmla="*/ 2147483646 w 234"/>
              <a:gd name="T81" fmla="*/ 2147483646 h 347"/>
              <a:gd name="T82" fmla="*/ 2147483646 w 234"/>
              <a:gd name="T83" fmla="*/ 2147483646 h 347"/>
              <a:gd name="T84" fmla="*/ 2147483646 w 234"/>
              <a:gd name="T85" fmla="*/ 2147483646 h 347"/>
              <a:gd name="T86" fmla="*/ 2147483646 w 234"/>
              <a:gd name="T87" fmla="*/ 2147483646 h 347"/>
              <a:gd name="T88" fmla="*/ 2147483646 w 234"/>
              <a:gd name="T89" fmla="*/ 2147483646 h 347"/>
              <a:gd name="T90" fmla="*/ 2147483646 w 234"/>
              <a:gd name="T91" fmla="*/ 2147483646 h 347"/>
              <a:gd name="T92" fmla="*/ 2147483646 w 234"/>
              <a:gd name="T93" fmla="*/ 2147483646 h 347"/>
              <a:gd name="T94" fmla="*/ 2147483646 w 234"/>
              <a:gd name="T95" fmla="*/ 2147483646 h 347"/>
              <a:gd name="T96" fmla="*/ 2147483646 w 234"/>
              <a:gd name="T97" fmla="*/ 2147483646 h 347"/>
              <a:gd name="T98" fmla="*/ 2147483646 w 234"/>
              <a:gd name="T99" fmla="*/ 2147483646 h 347"/>
              <a:gd name="T100" fmla="*/ 2147483646 w 234"/>
              <a:gd name="T101" fmla="*/ 2147483646 h 347"/>
              <a:gd name="T102" fmla="*/ 2147483646 w 234"/>
              <a:gd name="T103" fmla="*/ 2147483646 h 347"/>
              <a:gd name="T104" fmla="*/ 2147483646 w 234"/>
              <a:gd name="T105" fmla="*/ 2147483646 h 347"/>
              <a:gd name="T106" fmla="*/ 2147483646 w 234"/>
              <a:gd name="T107" fmla="*/ 2147483646 h 347"/>
              <a:gd name="T108" fmla="*/ 2147483646 w 234"/>
              <a:gd name="T109" fmla="*/ 2147483646 h 3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34" h="347">
                <a:moveTo>
                  <a:pt x="5" y="28"/>
                </a:moveTo>
                <a:cubicBezTo>
                  <a:pt x="5" y="18"/>
                  <a:pt x="8" y="11"/>
                  <a:pt x="13" y="7"/>
                </a:cubicBezTo>
                <a:cubicBezTo>
                  <a:pt x="18" y="2"/>
                  <a:pt x="26" y="0"/>
                  <a:pt x="37" y="0"/>
                </a:cubicBezTo>
                <a:cubicBezTo>
                  <a:pt x="198" y="0"/>
                  <a:pt x="198" y="0"/>
                  <a:pt x="198" y="0"/>
                </a:cubicBezTo>
                <a:cubicBezTo>
                  <a:pt x="202" y="0"/>
                  <a:pt x="205" y="1"/>
                  <a:pt x="207" y="2"/>
                </a:cubicBezTo>
                <a:cubicBezTo>
                  <a:pt x="210" y="3"/>
                  <a:pt x="212" y="5"/>
                  <a:pt x="214" y="7"/>
                </a:cubicBezTo>
                <a:cubicBezTo>
                  <a:pt x="216" y="9"/>
                  <a:pt x="217" y="12"/>
                  <a:pt x="218" y="14"/>
                </a:cubicBezTo>
                <a:cubicBezTo>
                  <a:pt x="219" y="17"/>
                  <a:pt x="219" y="19"/>
                  <a:pt x="219" y="22"/>
                </a:cubicBezTo>
                <a:cubicBezTo>
                  <a:pt x="219" y="25"/>
                  <a:pt x="219" y="28"/>
                  <a:pt x="218" y="31"/>
                </a:cubicBezTo>
                <a:cubicBezTo>
                  <a:pt x="217" y="33"/>
                  <a:pt x="216" y="36"/>
                  <a:pt x="214" y="38"/>
                </a:cubicBezTo>
                <a:cubicBezTo>
                  <a:pt x="212" y="40"/>
                  <a:pt x="210" y="41"/>
                  <a:pt x="207" y="43"/>
                </a:cubicBezTo>
                <a:cubicBezTo>
                  <a:pt x="205" y="44"/>
                  <a:pt x="202" y="45"/>
                  <a:pt x="198" y="45"/>
                </a:cubicBezTo>
                <a:cubicBezTo>
                  <a:pt x="56" y="45"/>
                  <a:pt x="56" y="45"/>
                  <a:pt x="56" y="45"/>
                </a:cubicBezTo>
                <a:cubicBezTo>
                  <a:pt x="55" y="153"/>
                  <a:pt x="55" y="153"/>
                  <a:pt x="55" y="153"/>
                </a:cubicBezTo>
                <a:cubicBezTo>
                  <a:pt x="65" y="142"/>
                  <a:pt x="77" y="134"/>
                  <a:pt x="90" y="129"/>
                </a:cubicBezTo>
                <a:cubicBezTo>
                  <a:pt x="103" y="124"/>
                  <a:pt x="117" y="121"/>
                  <a:pt x="132" y="121"/>
                </a:cubicBezTo>
                <a:cubicBezTo>
                  <a:pt x="147" y="121"/>
                  <a:pt x="161" y="124"/>
                  <a:pt x="174" y="129"/>
                </a:cubicBezTo>
                <a:cubicBezTo>
                  <a:pt x="186" y="135"/>
                  <a:pt x="197" y="143"/>
                  <a:pt x="206" y="153"/>
                </a:cubicBezTo>
                <a:cubicBezTo>
                  <a:pt x="215" y="163"/>
                  <a:pt x="222" y="175"/>
                  <a:pt x="227" y="189"/>
                </a:cubicBezTo>
                <a:cubicBezTo>
                  <a:pt x="232" y="202"/>
                  <a:pt x="234" y="217"/>
                  <a:pt x="234" y="234"/>
                </a:cubicBezTo>
                <a:cubicBezTo>
                  <a:pt x="234" y="251"/>
                  <a:pt x="231" y="267"/>
                  <a:pt x="225" y="281"/>
                </a:cubicBezTo>
                <a:cubicBezTo>
                  <a:pt x="219" y="295"/>
                  <a:pt x="210" y="307"/>
                  <a:pt x="199" y="316"/>
                </a:cubicBezTo>
                <a:cubicBezTo>
                  <a:pt x="188" y="326"/>
                  <a:pt x="175" y="334"/>
                  <a:pt x="159" y="339"/>
                </a:cubicBezTo>
                <a:cubicBezTo>
                  <a:pt x="144" y="345"/>
                  <a:pt x="128" y="347"/>
                  <a:pt x="110" y="347"/>
                </a:cubicBezTo>
                <a:cubicBezTo>
                  <a:pt x="99" y="347"/>
                  <a:pt x="88" y="346"/>
                  <a:pt x="77" y="344"/>
                </a:cubicBezTo>
                <a:cubicBezTo>
                  <a:pt x="67" y="342"/>
                  <a:pt x="57" y="339"/>
                  <a:pt x="48" y="335"/>
                </a:cubicBezTo>
                <a:cubicBezTo>
                  <a:pt x="39" y="331"/>
                  <a:pt x="31" y="326"/>
                  <a:pt x="24" y="319"/>
                </a:cubicBezTo>
                <a:cubicBezTo>
                  <a:pt x="17" y="313"/>
                  <a:pt x="11" y="306"/>
                  <a:pt x="6" y="297"/>
                </a:cubicBezTo>
                <a:cubicBezTo>
                  <a:pt x="4" y="294"/>
                  <a:pt x="3" y="292"/>
                  <a:pt x="2" y="289"/>
                </a:cubicBezTo>
                <a:cubicBezTo>
                  <a:pt x="1" y="287"/>
                  <a:pt x="0" y="284"/>
                  <a:pt x="0" y="281"/>
                </a:cubicBezTo>
                <a:cubicBezTo>
                  <a:pt x="0" y="276"/>
                  <a:pt x="2" y="271"/>
                  <a:pt x="6" y="267"/>
                </a:cubicBezTo>
                <a:cubicBezTo>
                  <a:pt x="10" y="263"/>
                  <a:pt x="14" y="261"/>
                  <a:pt x="19" y="261"/>
                </a:cubicBezTo>
                <a:cubicBezTo>
                  <a:pt x="22" y="261"/>
                  <a:pt x="25" y="262"/>
                  <a:pt x="27" y="263"/>
                </a:cubicBezTo>
                <a:cubicBezTo>
                  <a:pt x="30" y="264"/>
                  <a:pt x="32" y="266"/>
                  <a:pt x="35" y="268"/>
                </a:cubicBezTo>
                <a:cubicBezTo>
                  <a:pt x="42" y="280"/>
                  <a:pt x="51" y="289"/>
                  <a:pt x="64" y="294"/>
                </a:cubicBezTo>
                <a:cubicBezTo>
                  <a:pt x="76" y="300"/>
                  <a:pt x="90" y="303"/>
                  <a:pt x="105" y="303"/>
                </a:cubicBezTo>
                <a:cubicBezTo>
                  <a:pt x="116" y="303"/>
                  <a:pt x="126" y="301"/>
                  <a:pt x="134" y="298"/>
                </a:cubicBezTo>
                <a:cubicBezTo>
                  <a:pt x="142" y="294"/>
                  <a:pt x="149" y="289"/>
                  <a:pt x="155" y="283"/>
                </a:cubicBezTo>
                <a:cubicBezTo>
                  <a:pt x="160" y="277"/>
                  <a:pt x="164" y="269"/>
                  <a:pt x="167" y="260"/>
                </a:cubicBezTo>
                <a:cubicBezTo>
                  <a:pt x="170" y="251"/>
                  <a:pt x="172" y="242"/>
                  <a:pt x="172" y="231"/>
                </a:cubicBezTo>
                <a:cubicBezTo>
                  <a:pt x="172" y="221"/>
                  <a:pt x="170" y="212"/>
                  <a:pt x="168" y="203"/>
                </a:cubicBezTo>
                <a:cubicBezTo>
                  <a:pt x="165" y="195"/>
                  <a:pt x="161" y="187"/>
                  <a:pt x="156" y="181"/>
                </a:cubicBezTo>
                <a:cubicBezTo>
                  <a:pt x="151" y="175"/>
                  <a:pt x="145" y="170"/>
                  <a:pt x="138" y="167"/>
                </a:cubicBezTo>
                <a:cubicBezTo>
                  <a:pt x="131" y="163"/>
                  <a:pt x="123" y="162"/>
                  <a:pt x="114" y="162"/>
                </a:cubicBezTo>
                <a:cubicBezTo>
                  <a:pt x="106" y="162"/>
                  <a:pt x="100" y="163"/>
                  <a:pt x="94" y="164"/>
                </a:cubicBezTo>
                <a:cubicBezTo>
                  <a:pt x="88" y="166"/>
                  <a:pt x="83" y="168"/>
                  <a:pt x="78" y="171"/>
                </a:cubicBezTo>
                <a:cubicBezTo>
                  <a:pt x="73" y="174"/>
                  <a:pt x="69" y="177"/>
                  <a:pt x="66" y="181"/>
                </a:cubicBezTo>
                <a:cubicBezTo>
                  <a:pt x="63" y="184"/>
                  <a:pt x="61" y="187"/>
                  <a:pt x="59" y="191"/>
                </a:cubicBezTo>
                <a:cubicBezTo>
                  <a:pt x="56" y="196"/>
                  <a:pt x="52" y="200"/>
                  <a:pt x="47" y="203"/>
                </a:cubicBezTo>
                <a:cubicBezTo>
                  <a:pt x="42" y="207"/>
                  <a:pt x="36" y="208"/>
                  <a:pt x="30" y="208"/>
                </a:cubicBezTo>
                <a:cubicBezTo>
                  <a:pt x="27" y="208"/>
                  <a:pt x="24" y="208"/>
                  <a:pt x="21" y="207"/>
                </a:cubicBezTo>
                <a:cubicBezTo>
                  <a:pt x="18" y="206"/>
                  <a:pt x="15" y="204"/>
                  <a:pt x="13" y="202"/>
                </a:cubicBezTo>
                <a:cubicBezTo>
                  <a:pt x="11" y="200"/>
                  <a:pt x="9" y="197"/>
                  <a:pt x="8" y="194"/>
                </a:cubicBezTo>
                <a:cubicBezTo>
                  <a:pt x="6" y="190"/>
                  <a:pt x="5" y="187"/>
                  <a:pt x="5" y="182"/>
                </a:cubicBezTo>
                <a:lnTo>
                  <a:pt x="5" y="2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92" name="MH_SubTitle_1"/>
          <p:cNvSpPr txBox="1">
            <a:spLocks noChangeArrowheads="1"/>
          </p:cNvSpPr>
          <p:nvPr>
            <p:custDataLst>
              <p:tags r:id="rId20"/>
            </p:custDataLst>
          </p:nvPr>
        </p:nvSpPr>
        <p:spPr bwMode="auto">
          <a:xfrm>
            <a:off x="3215680" y="1741488"/>
            <a:ext cx="172819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a:buFont typeface="Arial" panose="020B0604020202020204" pitchFamily="34" charset="0"/>
              <a:buNone/>
              <a:defRPr/>
            </a:pPr>
            <a:r>
              <a:rPr lang="zh-CN" altLang="en-US" sz="2800" b="1" dirty="0">
                <a:latin typeface="+mn-ea"/>
                <a:ea typeface="+mn-ea"/>
              </a:rPr>
              <a:t>重学轻思</a:t>
            </a:r>
          </a:p>
        </p:txBody>
      </p:sp>
      <p:sp>
        <p:nvSpPr>
          <p:cNvPr id="2069" name="MH_Other_18"/>
          <p:cNvSpPr/>
          <p:nvPr>
            <p:custDataLst>
              <p:tags r:id="rId21"/>
            </p:custDataLst>
          </p:nvPr>
        </p:nvSpPr>
        <p:spPr bwMode="auto">
          <a:xfrm>
            <a:off x="3203575" y="4000500"/>
            <a:ext cx="1489075" cy="531813"/>
          </a:xfrm>
          <a:custGeom>
            <a:avLst/>
            <a:gdLst>
              <a:gd name="T0" fmla="*/ 2147483646 w 2099"/>
              <a:gd name="T1" fmla="*/ 0 h 807"/>
              <a:gd name="T2" fmla="*/ 0 w 2099"/>
              <a:gd name="T3" fmla="*/ 0 h 807"/>
              <a:gd name="T4" fmla="*/ 0 w 2099"/>
              <a:gd name="T5" fmla="*/ 2147483646 h 807"/>
              <a:gd name="T6" fmla="*/ 2147483646 w 2099"/>
              <a:gd name="T7" fmla="*/ 2147483646 h 807"/>
              <a:gd name="T8" fmla="*/ 2147483646 w 2099"/>
              <a:gd name="T9" fmla="*/ 2147483646 h 807"/>
              <a:gd name="T10" fmla="*/ 2147483646 w 2099"/>
              <a:gd name="T11" fmla="*/ 2147483646 h 807"/>
              <a:gd name="T12" fmla="*/ 2147483646 w 2099"/>
              <a:gd name="T13" fmla="*/ 0 h 8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9" h="807">
                <a:moveTo>
                  <a:pt x="1460" y="0"/>
                </a:moveTo>
                <a:lnTo>
                  <a:pt x="0" y="0"/>
                </a:lnTo>
                <a:lnTo>
                  <a:pt x="0" y="10"/>
                </a:lnTo>
                <a:lnTo>
                  <a:pt x="1455" y="10"/>
                </a:lnTo>
                <a:lnTo>
                  <a:pt x="2091" y="807"/>
                </a:lnTo>
                <a:lnTo>
                  <a:pt x="2099" y="802"/>
                </a:lnTo>
                <a:lnTo>
                  <a:pt x="1460" y="0"/>
                </a:lnTo>
                <a:close/>
              </a:path>
            </a:pathLst>
          </a:custGeom>
          <a:solidFill>
            <a:srgbClr val="F47C0D"/>
          </a:solidFill>
          <a:ln w="9525" cmpd="sng">
            <a:solidFill>
              <a:schemeClr val="accent5"/>
            </a:solidFill>
            <a:round/>
          </a:ln>
        </p:spPr>
        <p:txBody>
          <a:bodyPr/>
          <a:lstStyle/>
          <a:p>
            <a:pPr>
              <a:defRPr/>
            </a:pPr>
            <a:endParaRPr lang="zh-CN" altLang="en-US">
              <a:ea typeface="宋体" panose="02010600030101010101" pitchFamily="2" charset="-122"/>
            </a:endParaRPr>
          </a:p>
        </p:txBody>
      </p:sp>
      <p:sp>
        <p:nvSpPr>
          <p:cNvPr id="2070" name="MH_Other_19"/>
          <p:cNvSpPr/>
          <p:nvPr>
            <p:custDataLst>
              <p:tags r:id="rId22"/>
            </p:custDataLst>
          </p:nvPr>
        </p:nvSpPr>
        <p:spPr bwMode="auto">
          <a:xfrm>
            <a:off x="3681413" y="2468563"/>
            <a:ext cx="1441450" cy="531812"/>
          </a:xfrm>
          <a:custGeom>
            <a:avLst/>
            <a:gdLst>
              <a:gd name="T0" fmla="*/ 2147483646 w 2099"/>
              <a:gd name="T1" fmla="*/ 0 h 807"/>
              <a:gd name="T2" fmla="*/ 0 w 2099"/>
              <a:gd name="T3" fmla="*/ 0 h 807"/>
              <a:gd name="T4" fmla="*/ 0 w 2099"/>
              <a:gd name="T5" fmla="*/ 2147483646 h 807"/>
              <a:gd name="T6" fmla="*/ 2147483646 w 2099"/>
              <a:gd name="T7" fmla="*/ 2147483646 h 807"/>
              <a:gd name="T8" fmla="*/ 2147483646 w 2099"/>
              <a:gd name="T9" fmla="*/ 2147483646 h 807"/>
              <a:gd name="T10" fmla="*/ 2147483646 w 2099"/>
              <a:gd name="T11" fmla="*/ 2147483646 h 807"/>
              <a:gd name="T12" fmla="*/ 2147483646 w 2099"/>
              <a:gd name="T13" fmla="*/ 0 h 8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9" h="807">
                <a:moveTo>
                  <a:pt x="1460" y="0"/>
                </a:moveTo>
                <a:lnTo>
                  <a:pt x="0" y="0"/>
                </a:lnTo>
                <a:lnTo>
                  <a:pt x="0" y="10"/>
                </a:lnTo>
                <a:lnTo>
                  <a:pt x="1455" y="10"/>
                </a:lnTo>
                <a:lnTo>
                  <a:pt x="2091" y="807"/>
                </a:lnTo>
                <a:lnTo>
                  <a:pt x="2099" y="802"/>
                </a:lnTo>
                <a:lnTo>
                  <a:pt x="1460" y="0"/>
                </a:lnTo>
                <a:close/>
              </a:path>
            </a:pathLst>
          </a:custGeom>
          <a:solidFill>
            <a:srgbClr val="B9B824"/>
          </a:solidFill>
          <a:ln w="9525" cmpd="sng">
            <a:solidFill>
              <a:schemeClr val="accent1"/>
            </a:solidFill>
            <a:round/>
          </a:ln>
        </p:spPr>
        <p:txBody>
          <a:bodyPr/>
          <a:lstStyle/>
          <a:p>
            <a:endParaRPr lang="zh-CN" altLang="en-US"/>
          </a:p>
        </p:txBody>
      </p:sp>
      <p:sp>
        <p:nvSpPr>
          <p:cNvPr id="3095" name="MH_SubTitle_5"/>
          <p:cNvSpPr txBox="1">
            <a:spLocks noChangeArrowheads="1"/>
          </p:cNvSpPr>
          <p:nvPr>
            <p:custDataLst>
              <p:tags r:id="rId23"/>
            </p:custDataLst>
          </p:nvPr>
        </p:nvSpPr>
        <p:spPr bwMode="auto">
          <a:xfrm>
            <a:off x="2639616" y="3273425"/>
            <a:ext cx="163450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a:buFont typeface="Arial" panose="020B0604020202020204" pitchFamily="34" charset="0"/>
              <a:buNone/>
              <a:defRPr/>
            </a:pPr>
            <a:r>
              <a:rPr lang="zh-CN" altLang="en-US" sz="2800" b="1" dirty="0">
                <a:latin typeface="+mn-ea"/>
                <a:ea typeface="+mn-ea"/>
              </a:rPr>
              <a:t>重知轻行</a:t>
            </a:r>
          </a:p>
        </p:txBody>
      </p:sp>
      <p:sp>
        <p:nvSpPr>
          <p:cNvPr id="2072" name="MH_Other_20"/>
          <p:cNvSpPr/>
          <p:nvPr>
            <p:custDataLst>
              <p:tags r:id="rId24"/>
            </p:custDataLst>
          </p:nvPr>
        </p:nvSpPr>
        <p:spPr bwMode="auto">
          <a:xfrm flipH="1" flipV="1">
            <a:off x="6834188" y="5264150"/>
            <a:ext cx="1666875" cy="531813"/>
          </a:xfrm>
          <a:custGeom>
            <a:avLst/>
            <a:gdLst>
              <a:gd name="T0" fmla="*/ 2147483646 w 2099"/>
              <a:gd name="T1" fmla="*/ 0 h 807"/>
              <a:gd name="T2" fmla="*/ 0 w 2099"/>
              <a:gd name="T3" fmla="*/ 0 h 807"/>
              <a:gd name="T4" fmla="*/ 0 w 2099"/>
              <a:gd name="T5" fmla="*/ 2147483646 h 807"/>
              <a:gd name="T6" fmla="*/ 2147483646 w 2099"/>
              <a:gd name="T7" fmla="*/ 2147483646 h 807"/>
              <a:gd name="T8" fmla="*/ 2147483646 w 2099"/>
              <a:gd name="T9" fmla="*/ 2147483646 h 807"/>
              <a:gd name="T10" fmla="*/ 2147483646 w 2099"/>
              <a:gd name="T11" fmla="*/ 2147483646 h 807"/>
              <a:gd name="T12" fmla="*/ 2147483646 w 2099"/>
              <a:gd name="T13" fmla="*/ 0 h 8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9" h="807">
                <a:moveTo>
                  <a:pt x="1460" y="0"/>
                </a:moveTo>
                <a:lnTo>
                  <a:pt x="0" y="0"/>
                </a:lnTo>
                <a:lnTo>
                  <a:pt x="0" y="10"/>
                </a:lnTo>
                <a:lnTo>
                  <a:pt x="1455" y="10"/>
                </a:lnTo>
                <a:lnTo>
                  <a:pt x="2091" y="807"/>
                </a:lnTo>
                <a:lnTo>
                  <a:pt x="2099" y="802"/>
                </a:lnTo>
                <a:lnTo>
                  <a:pt x="1460" y="0"/>
                </a:lnTo>
                <a:close/>
              </a:path>
            </a:pathLst>
          </a:custGeom>
          <a:solidFill>
            <a:srgbClr val="CC4209"/>
          </a:solidFill>
          <a:ln w="9525" cmpd="sng">
            <a:solidFill>
              <a:srgbClr val="FFC000"/>
            </a:solidFill>
            <a:round/>
          </a:ln>
        </p:spPr>
        <p:txBody>
          <a:bodyPr/>
          <a:lstStyle/>
          <a:p>
            <a:endParaRPr lang="zh-CN" altLang="en-US"/>
          </a:p>
        </p:txBody>
      </p:sp>
      <p:sp>
        <p:nvSpPr>
          <p:cNvPr id="3097" name="MH_SubTitle_4"/>
          <p:cNvSpPr txBox="1">
            <a:spLocks noChangeArrowheads="1"/>
          </p:cNvSpPr>
          <p:nvPr>
            <p:custDataLst>
              <p:tags r:id="rId25"/>
            </p:custDataLst>
          </p:nvPr>
        </p:nvSpPr>
        <p:spPr bwMode="auto">
          <a:xfrm>
            <a:off x="7370763" y="5064125"/>
            <a:ext cx="1643099"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smtClean="0">
                <a:latin typeface="+mn-ea"/>
                <a:ea typeface="+mn-ea"/>
              </a:rPr>
              <a:t>封闭课堂</a:t>
            </a:r>
            <a:endParaRPr lang="zh-CN" altLang="en-US" sz="2800" b="1" dirty="0">
              <a:latin typeface="+mn-ea"/>
              <a:ea typeface="+mn-ea"/>
            </a:endParaRPr>
          </a:p>
        </p:txBody>
      </p:sp>
      <p:sp>
        <p:nvSpPr>
          <p:cNvPr id="3098" name="MH_SubTitle_3"/>
          <p:cNvSpPr txBox="1">
            <a:spLocks noChangeArrowheads="1"/>
          </p:cNvSpPr>
          <p:nvPr>
            <p:custDataLst>
              <p:tags r:id="rId26"/>
            </p:custDataLst>
          </p:nvPr>
        </p:nvSpPr>
        <p:spPr bwMode="auto">
          <a:xfrm>
            <a:off x="8115300" y="3867150"/>
            <a:ext cx="1797124"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smtClean="0">
                <a:latin typeface="+mn-ea"/>
                <a:ea typeface="+mn-ea"/>
              </a:rPr>
              <a:t>灌输课堂</a:t>
            </a:r>
            <a:endParaRPr lang="zh-CN" altLang="en-US" sz="2800" b="1" dirty="0">
              <a:latin typeface="+mn-ea"/>
              <a:ea typeface="+mn-ea"/>
            </a:endParaRPr>
          </a:p>
        </p:txBody>
      </p:sp>
      <p:sp>
        <p:nvSpPr>
          <p:cNvPr id="2075" name="MH_Other_21"/>
          <p:cNvSpPr/>
          <p:nvPr>
            <p:custDataLst>
              <p:tags r:id="rId27"/>
            </p:custDataLst>
          </p:nvPr>
        </p:nvSpPr>
        <p:spPr bwMode="auto">
          <a:xfrm flipH="1">
            <a:off x="7302500" y="2498725"/>
            <a:ext cx="1487488" cy="531813"/>
          </a:xfrm>
          <a:custGeom>
            <a:avLst/>
            <a:gdLst>
              <a:gd name="T0" fmla="*/ 2147483646 w 2099"/>
              <a:gd name="T1" fmla="*/ 0 h 807"/>
              <a:gd name="T2" fmla="*/ 0 w 2099"/>
              <a:gd name="T3" fmla="*/ 0 h 807"/>
              <a:gd name="T4" fmla="*/ 0 w 2099"/>
              <a:gd name="T5" fmla="*/ 2147483646 h 807"/>
              <a:gd name="T6" fmla="*/ 2147483646 w 2099"/>
              <a:gd name="T7" fmla="*/ 2147483646 h 807"/>
              <a:gd name="T8" fmla="*/ 2147483646 w 2099"/>
              <a:gd name="T9" fmla="*/ 2147483646 h 807"/>
              <a:gd name="T10" fmla="*/ 2147483646 w 2099"/>
              <a:gd name="T11" fmla="*/ 2147483646 h 807"/>
              <a:gd name="T12" fmla="*/ 2147483646 w 2099"/>
              <a:gd name="T13" fmla="*/ 0 h 8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9" h="807">
                <a:moveTo>
                  <a:pt x="1460" y="0"/>
                </a:moveTo>
                <a:lnTo>
                  <a:pt x="0" y="0"/>
                </a:lnTo>
                <a:lnTo>
                  <a:pt x="0" y="10"/>
                </a:lnTo>
                <a:lnTo>
                  <a:pt x="1455" y="10"/>
                </a:lnTo>
                <a:lnTo>
                  <a:pt x="2091" y="807"/>
                </a:lnTo>
                <a:lnTo>
                  <a:pt x="2099" y="802"/>
                </a:lnTo>
                <a:lnTo>
                  <a:pt x="1460" y="0"/>
                </a:lnTo>
                <a:close/>
              </a:path>
            </a:pathLst>
          </a:custGeom>
          <a:solidFill>
            <a:srgbClr val="58B7B2"/>
          </a:solidFill>
          <a:ln w="9525" cmpd="sng">
            <a:solidFill>
              <a:schemeClr val="accent2"/>
            </a:solidFill>
            <a:round/>
          </a:ln>
        </p:spPr>
        <p:txBody>
          <a:bodyPr/>
          <a:lstStyle/>
          <a:p>
            <a:endParaRPr lang="zh-CN" altLang="en-US"/>
          </a:p>
        </p:txBody>
      </p:sp>
      <p:sp>
        <p:nvSpPr>
          <p:cNvPr id="3100" name="MH_SubTitle_2"/>
          <p:cNvSpPr txBox="1">
            <a:spLocks noChangeArrowheads="1"/>
          </p:cNvSpPr>
          <p:nvPr>
            <p:custDataLst>
              <p:tags r:id="rId28"/>
            </p:custDataLst>
          </p:nvPr>
        </p:nvSpPr>
        <p:spPr bwMode="auto">
          <a:xfrm>
            <a:off x="7748588" y="1776413"/>
            <a:ext cx="2163836"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smtClean="0">
                <a:latin typeface="+mn-ea"/>
                <a:ea typeface="+mn-ea"/>
              </a:rPr>
              <a:t>低阶课堂</a:t>
            </a:r>
            <a:endParaRPr lang="zh-CN" altLang="en-US" sz="2800" b="1" dirty="0">
              <a:latin typeface="+mn-ea"/>
              <a:ea typeface="+mn-ea"/>
            </a:endParaRPr>
          </a:p>
        </p:txBody>
      </p:sp>
      <p:sp>
        <p:nvSpPr>
          <p:cNvPr id="2077" name="MH_Other_22"/>
          <p:cNvSpPr>
            <a:spLocks noEditPoints="1"/>
          </p:cNvSpPr>
          <p:nvPr>
            <p:custDataLst>
              <p:tags r:id="rId29"/>
            </p:custDataLst>
          </p:nvPr>
        </p:nvSpPr>
        <p:spPr bwMode="auto">
          <a:xfrm>
            <a:off x="5619750" y="3265488"/>
            <a:ext cx="1049338" cy="1119187"/>
          </a:xfrm>
          <a:custGeom>
            <a:avLst/>
            <a:gdLst>
              <a:gd name="T0" fmla="*/ 2147483646 w 358"/>
              <a:gd name="T1" fmla="*/ 2147483646 h 382"/>
              <a:gd name="T2" fmla="*/ 2147483646 w 358"/>
              <a:gd name="T3" fmla="*/ 2147483646 h 382"/>
              <a:gd name="T4" fmla="*/ 2147483646 w 358"/>
              <a:gd name="T5" fmla="*/ 2147483646 h 382"/>
              <a:gd name="T6" fmla="*/ 2147483646 w 358"/>
              <a:gd name="T7" fmla="*/ 2147483646 h 382"/>
              <a:gd name="T8" fmla="*/ 2147483646 w 358"/>
              <a:gd name="T9" fmla="*/ 2147483646 h 382"/>
              <a:gd name="T10" fmla="*/ 2147483646 w 358"/>
              <a:gd name="T11" fmla="*/ 2147483646 h 382"/>
              <a:gd name="T12" fmla="*/ 2147483646 w 358"/>
              <a:gd name="T13" fmla="*/ 2147483646 h 382"/>
              <a:gd name="T14" fmla="*/ 2147483646 w 358"/>
              <a:gd name="T15" fmla="*/ 2147483646 h 382"/>
              <a:gd name="T16" fmla="*/ 2147483646 w 358"/>
              <a:gd name="T17" fmla="*/ 2147483646 h 382"/>
              <a:gd name="T18" fmla="*/ 2147483646 w 358"/>
              <a:gd name="T19" fmla="*/ 2147483646 h 382"/>
              <a:gd name="T20" fmla="*/ 2147483646 w 358"/>
              <a:gd name="T21" fmla="*/ 2147483646 h 382"/>
              <a:gd name="T22" fmla="*/ 2147483646 w 358"/>
              <a:gd name="T23" fmla="*/ 2147483646 h 382"/>
              <a:gd name="T24" fmla="*/ 2147483646 w 358"/>
              <a:gd name="T25" fmla="*/ 2147483646 h 382"/>
              <a:gd name="T26" fmla="*/ 2147483646 w 358"/>
              <a:gd name="T27" fmla="*/ 2147483646 h 382"/>
              <a:gd name="T28" fmla="*/ 2147483646 w 358"/>
              <a:gd name="T29" fmla="*/ 2147483646 h 382"/>
              <a:gd name="T30" fmla="*/ 2147483646 w 358"/>
              <a:gd name="T31" fmla="*/ 2147483646 h 382"/>
              <a:gd name="T32" fmla="*/ 2147483646 w 358"/>
              <a:gd name="T33" fmla="*/ 2147483646 h 382"/>
              <a:gd name="T34" fmla="*/ 2147483646 w 358"/>
              <a:gd name="T35" fmla="*/ 2147483646 h 382"/>
              <a:gd name="T36" fmla="*/ 2147483646 w 358"/>
              <a:gd name="T37" fmla="*/ 2147483646 h 382"/>
              <a:gd name="T38" fmla="*/ 2147483646 w 358"/>
              <a:gd name="T39" fmla="*/ 2147483646 h 382"/>
              <a:gd name="T40" fmla="*/ 2147483646 w 358"/>
              <a:gd name="T41" fmla="*/ 2147483646 h 382"/>
              <a:gd name="T42" fmla="*/ 2147483646 w 358"/>
              <a:gd name="T43" fmla="*/ 2147483646 h 382"/>
              <a:gd name="T44" fmla="*/ 2147483646 w 358"/>
              <a:gd name="T45" fmla="*/ 2147483646 h 382"/>
              <a:gd name="T46" fmla="*/ 2147483646 w 358"/>
              <a:gd name="T47" fmla="*/ 2147483646 h 382"/>
              <a:gd name="T48" fmla="*/ 2147483646 w 358"/>
              <a:gd name="T49" fmla="*/ 2147483646 h 382"/>
              <a:gd name="T50" fmla="*/ 2147483646 w 358"/>
              <a:gd name="T51" fmla="*/ 2147483646 h 382"/>
              <a:gd name="T52" fmla="*/ 2147483646 w 358"/>
              <a:gd name="T53" fmla="*/ 2147483646 h 382"/>
              <a:gd name="T54" fmla="*/ 2147483646 w 358"/>
              <a:gd name="T55" fmla="*/ 2147483646 h 382"/>
              <a:gd name="T56" fmla="*/ 2147483646 w 358"/>
              <a:gd name="T57" fmla="*/ 2147483646 h 382"/>
              <a:gd name="T58" fmla="*/ 2147483646 w 358"/>
              <a:gd name="T59" fmla="*/ 2147483646 h 382"/>
              <a:gd name="T60" fmla="*/ 2147483646 w 358"/>
              <a:gd name="T61" fmla="*/ 2147483646 h 382"/>
              <a:gd name="T62" fmla="*/ 2147483646 w 358"/>
              <a:gd name="T63" fmla="*/ 2147483646 h 382"/>
              <a:gd name="T64" fmla="*/ 2147483646 w 358"/>
              <a:gd name="T65" fmla="*/ 2147483646 h 382"/>
              <a:gd name="T66" fmla="*/ 2147483646 w 358"/>
              <a:gd name="T67" fmla="*/ 2147483646 h 3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8" h="382">
                <a:moveTo>
                  <a:pt x="131" y="382"/>
                </a:moveTo>
                <a:cubicBezTo>
                  <a:pt x="135" y="352"/>
                  <a:pt x="135" y="320"/>
                  <a:pt x="127" y="292"/>
                </a:cubicBezTo>
                <a:cubicBezTo>
                  <a:pt x="0" y="220"/>
                  <a:pt x="34"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pic>
        <p:nvPicPr>
          <p:cNvPr id="30" name="图片 29"/>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37251" y="3952568"/>
            <a:ext cx="3842525" cy="2623164"/>
          </a:xfrm>
          <a:prstGeom prst="rect">
            <a:avLst/>
          </a:prstGeom>
        </p:spPr>
      </p:pic>
      <p:sp>
        <p:nvSpPr>
          <p:cNvPr id="31" name="圆角矩形 30"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0" y="6650144"/>
            <a:ext cx="12192000" cy="222170"/>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flipH="1">
            <a:off x="0" y="542925"/>
            <a:ext cx="12192000" cy="1113406"/>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TextBox 18"/>
          <p:cNvSpPr>
            <a:spLocks noChangeArrowheads="1"/>
          </p:cNvSpPr>
          <p:nvPr/>
        </p:nvSpPr>
        <p:spPr bwMode="auto">
          <a:xfrm>
            <a:off x="871220" y="542925"/>
            <a:ext cx="10546080" cy="110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p>
            <a:pPr algn="just" defTabSz="914400"/>
            <a:r>
              <a:rPr lang="zh-CN" altLang="en-US" sz="3200" b="1" dirty="0">
                <a:solidFill>
                  <a:srgbClr val="365FAA"/>
                </a:solidFill>
                <a:cs typeface="+mn-ea"/>
                <a:sym typeface="+mn-lt"/>
              </a:rPr>
              <a:t>第一阶段：</a:t>
            </a:r>
            <a:r>
              <a:rPr lang="zh-CN" altLang="en-US" sz="3200" b="1" dirty="0">
                <a:solidFill>
                  <a:srgbClr val="365FAA"/>
                </a:solidFill>
                <a:cs typeface="+mn-ea"/>
                <a:sym typeface="+mn-ea"/>
              </a:rPr>
              <a:t>2008年</a:t>
            </a:r>
            <a:r>
              <a:rPr lang="en-US" altLang="zh-CN" sz="3200" b="1" dirty="0" smtClean="0">
                <a:solidFill>
                  <a:srgbClr val="365FAA"/>
                </a:solidFill>
                <a:cs typeface="+mn-ea"/>
                <a:sym typeface="+mn-lt"/>
              </a:rPr>
              <a:t>—</a:t>
            </a:r>
            <a:r>
              <a:rPr lang="zh-CN" altLang="en-US" sz="3200" b="1" dirty="0">
                <a:solidFill>
                  <a:srgbClr val="365FAA"/>
                </a:solidFill>
                <a:cs typeface="+mn-ea"/>
                <a:sym typeface="+mn-ea"/>
              </a:rPr>
              <a:t>2014年</a:t>
            </a:r>
            <a:endParaRPr lang="zh-CN" altLang="en-US" sz="3200" b="1" dirty="0">
              <a:solidFill>
                <a:srgbClr val="365FAA"/>
              </a:solidFill>
              <a:cs typeface="+mn-ea"/>
              <a:sym typeface="+mn-lt"/>
            </a:endParaRPr>
          </a:p>
          <a:p>
            <a:pPr algn="r" defTabSz="914400"/>
            <a:r>
              <a:rPr lang="en-US" altLang="zh-CN" sz="3200" b="1" dirty="0" smtClean="0">
                <a:solidFill>
                  <a:srgbClr val="365FAA"/>
                </a:solidFill>
                <a:cs typeface="+mn-ea"/>
                <a:sym typeface="+mn-lt"/>
              </a:rPr>
              <a:t>   ——</a:t>
            </a:r>
            <a:r>
              <a:rPr lang="zh-CN" altLang="en-US" sz="3200" b="1" dirty="0">
                <a:solidFill>
                  <a:srgbClr val="365FAA"/>
                </a:solidFill>
                <a:cs typeface="+mn-ea"/>
                <a:sym typeface="+mn-lt"/>
              </a:rPr>
              <a:t>总结不足找短板，扬鞭奋蹄未为晚</a:t>
            </a:r>
          </a:p>
        </p:txBody>
      </p:sp>
      <p:graphicFrame>
        <p:nvGraphicFramePr>
          <p:cNvPr id="6" name="图示 5"/>
          <p:cNvGraphicFramePr/>
          <p:nvPr>
            <p:extLst>
              <p:ext uri="{D42A27DB-BD31-4B8C-83A1-F6EECF244321}">
                <p14:modId xmlns:p14="http://schemas.microsoft.com/office/powerpoint/2010/main" val="1458788219"/>
              </p:ext>
            </p:extLst>
          </p:nvPr>
        </p:nvGraphicFramePr>
        <p:xfrm>
          <a:off x="550024" y="1648436"/>
          <a:ext cx="7994886" cy="48247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6" name="圆角矩形 115"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15766" y="6650144"/>
            <a:ext cx="12207766" cy="222170"/>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18" name="组合 117"/>
          <p:cNvGrpSpPr/>
          <p:nvPr/>
        </p:nvGrpSpPr>
        <p:grpSpPr>
          <a:xfrm>
            <a:off x="9208625" y="3576992"/>
            <a:ext cx="2983088" cy="3074981"/>
            <a:chOff x="3746792" y="1183914"/>
            <a:chExt cx="4698418" cy="4950188"/>
          </a:xfrm>
        </p:grpSpPr>
        <p:sp>
          <p:nvSpPr>
            <p:cNvPr id="119" name="任意多边形 118">
              <a:extLst>
                <a:ext uri="{FF2B5EF4-FFF2-40B4-BE49-F238E27FC236}">
                  <a16:creationId xmlns:a16="http://schemas.microsoft.com/office/drawing/2014/main" xmlns:p14="http://schemas.microsoft.com/office/powerpoint/2010/main" xmlns="" id="{A58C5490-7275-424F-95A3-57EB3B503F2B}"/>
                </a:ext>
              </a:extLst>
            </p:cNvPr>
            <p:cNvSpPr/>
            <p:nvPr/>
          </p:nvSpPr>
          <p:spPr>
            <a:xfrm>
              <a:off x="5723168" y="5744081"/>
              <a:ext cx="910328" cy="344837"/>
            </a:xfrm>
            <a:custGeom>
              <a:avLst/>
              <a:gdLst>
                <a:gd name="connsiteX0" fmla="*/ 327704 w 676852"/>
                <a:gd name="connsiteY0" fmla="*/ 0 h 256394"/>
                <a:gd name="connsiteX1" fmla="*/ 201038 w 676852"/>
                <a:gd name="connsiteY1" fmla="*/ 98036 h 256394"/>
                <a:gd name="connsiteX2" fmla="*/ 0 w 676852"/>
                <a:gd name="connsiteY2" fmla="*/ 256289 h 256394"/>
                <a:gd name="connsiteX3" fmla="*/ 676853 w 676852"/>
                <a:gd name="connsiteY3" fmla="*/ 256395 h 256394"/>
                <a:gd name="connsiteX4" fmla="*/ 675374 w 676852"/>
                <a:gd name="connsiteY4" fmla="*/ 0 h 256394"/>
                <a:gd name="connsiteX5" fmla="*/ 327704 w 676852"/>
                <a:gd name="connsiteY5" fmla="*/ 0 h 25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852" h="256394">
                  <a:moveTo>
                    <a:pt x="327704" y="0"/>
                  </a:moveTo>
                  <a:cubicBezTo>
                    <a:pt x="304568" y="49758"/>
                    <a:pt x="249106" y="75429"/>
                    <a:pt x="201038" y="98036"/>
                  </a:cubicBezTo>
                  <a:cubicBezTo>
                    <a:pt x="118214" y="136913"/>
                    <a:pt x="30848" y="163640"/>
                    <a:pt x="0" y="256289"/>
                  </a:cubicBezTo>
                  <a:lnTo>
                    <a:pt x="676853" y="256395"/>
                  </a:lnTo>
                  <a:lnTo>
                    <a:pt x="675374" y="0"/>
                  </a:lnTo>
                  <a:lnTo>
                    <a:pt x="327704" y="0"/>
                  </a:lnTo>
                  <a:close/>
                </a:path>
              </a:pathLst>
            </a:custGeom>
            <a:solidFill>
              <a:srgbClr val="9FDBFD"/>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0" name="任意多边形 119">
              <a:extLst>
                <a:ext uri="{FF2B5EF4-FFF2-40B4-BE49-F238E27FC236}">
                  <a16:creationId xmlns:a16="http://schemas.microsoft.com/office/drawing/2014/main" xmlns:p14="http://schemas.microsoft.com/office/powerpoint/2010/main" xmlns="" id="{119E3DEF-CF24-4B4D-9081-F235B6A7025A}"/>
                </a:ext>
              </a:extLst>
            </p:cNvPr>
            <p:cNvSpPr/>
            <p:nvPr/>
          </p:nvSpPr>
          <p:spPr>
            <a:xfrm>
              <a:off x="5723168" y="6088777"/>
              <a:ext cx="910328" cy="45325"/>
            </a:xfrm>
            <a:custGeom>
              <a:avLst/>
              <a:gdLst>
                <a:gd name="connsiteX0" fmla="*/ 0 w 676852"/>
                <a:gd name="connsiteY0" fmla="*/ 0 h 33700"/>
                <a:gd name="connsiteX1" fmla="*/ 676853 w 676852"/>
                <a:gd name="connsiteY1" fmla="*/ 0 h 33700"/>
                <a:gd name="connsiteX2" fmla="*/ 676853 w 676852"/>
                <a:gd name="connsiteY2" fmla="*/ 33700 h 33700"/>
                <a:gd name="connsiteX3" fmla="*/ 0 w 676852"/>
                <a:gd name="connsiteY3" fmla="*/ 33700 h 33700"/>
              </a:gdLst>
              <a:ahLst/>
              <a:cxnLst>
                <a:cxn ang="0">
                  <a:pos x="connsiteX0" y="connsiteY0"/>
                </a:cxn>
                <a:cxn ang="0">
                  <a:pos x="connsiteX1" y="connsiteY1"/>
                </a:cxn>
                <a:cxn ang="0">
                  <a:pos x="connsiteX2" y="connsiteY2"/>
                </a:cxn>
                <a:cxn ang="0">
                  <a:pos x="connsiteX3" y="connsiteY3"/>
                </a:cxn>
              </a:cxnLst>
              <a:rect l="l" t="t" r="r" b="b"/>
              <a:pathLst>
                <a:path w="676852" h="33700">
                  <a:moveTo>
                    <a:pt x="0" y="0"/>
                  </a:moveTo>
                  <a:lnTo>
                    <a:pt x="676853" y="0"/>
                  </a:lnTo>
                  <a:lnTo>
                    <a:pt x="676853" y="33700"/>
                  </a:lnTo>
                  <a:lnTo>
                    <a:pt x="0" y="33700"/>
                  </a:ln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1" name="任意多边形 120">
              <a:extLst>
                <a:ext uri="{FF2B5EF4-FFF2-40B4-BE49-F238E27FC236}">
                  <a16:creationId xmlns:a16="http://schemas.microsoft.com/office/drawing/2014/main" xmlns:p14="http://schemas.microsoft.com/office/powerpoint/2010/main" xmlns="" id="{8EAD3293-F35D-412C-A742-F6CDACD26D24}"/>
                </a:ext>
              </a:extLst>
            </p:cNvPr>
            <p:cNvSpPr/>
            <p:nvPr/>
          </p:nvSpPr>
          <p:spPr>
            <a:xfrm>
              <a:off x="5936019" y="5887310"/>
              <a:ext cx="33657" cy="56397"/>
            </a:xfrm>
            <a:custGeom>
              <a:avLst/>
              <a:gdLst>
                <a:gd name="connsiteX0" fmla="*/ 21334 w 25025"/>
                <a:gd name="connsiteY0" fmla="*/ 41934 h 41933"/>
                <a:gd name="connsiteX1" fmla="*/ 18059 w 25025"/>
                <a:gd name="connsiteY1" fmla="*/ 39927 h 41933"/>
                <a:gd name="connsiteX2" fmla="*/ 416 w 25025"/>
                <a:gd name="connsiteY2" fmla="*/ 5382 h 41933"/>
                <a:gd name="connsiteX3" fmla="*/ 2001 w 25025"/>
                <a:gd name="connsiteY3" fmla="*/ 416 h 41933"/>
                <a:gd name="connsiteX4" fmla="*/ 6966 w 25025"/>
                <a:gd name="connsiteY4" fmla="*/ 2001 h 41933"/>
                <a:gd name="connsiteX5" fmla="*/ 24608 w 25025"/>
                <a:gd name="connsiteY5" fmla="*/ 36546 h 41933"/>
                <a:gd name="connsiteX6" fmla="*/ 23024 w 25025"/>
                <a:gd name="connsiteY6" fmla="*/ 41511 h 41933"/>
                <a:gd name="connsiteX7" fmla="*/ 21334 w 25025"/>
                <a:gd name="connsiteY7" fmla="*/ 41934 h 4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25" h="41933">
                  <a:moveTo>
                    <a:pt x="21334" y="41934"/>
                  </a:moveTo>
                  <a:cubicBezTo>
                    <a:pt x="19960" y="41934"/>
                    <a:pt x="18692" y="41194"/>
                    <a:pt x="18059" y="39927"/>
                  </a:cubicBezTo>
                  <a:lnTo>
                    <a:pt x="416" y="5382"/>
                  </a:lnTo>
                  <a:cubicBezTo>
                    <a:pt x="-534" y="3586"/>
                    <a:pt x="205" y="1367"/>
                    <a:pt x="2001" y="416"/>
                  </a:cubicBezTo>
                  <a:cubicBezTo>
                    <a:pt x="3797" y="-534"/>
                    <a:pt x="6016" y="205"/>
                    <a:pt x="6966" y="2001"/>
                  </a:cubicBezTo>
                  <a:lnTo>
                    <a:pt x="24608" y="36546"/>
                  </a:lnTo>
                  <a:cubicBezTo>
                    <a:pt x="25560" y="38342"/>
                    <a:pt x="24820" y="40561"/>
                    <a:pt x="23024" y="41511"/>
                  </a:cubicBezTo>
                  <a:cubicBezTo>
                    <a:pt x="22496" y="41828"/>
                    <a:pt x="21862" y="41934"/>
                    <a:pt x="21334" y="41934"/>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2" name="任意多边形 121">
              <a:extLst>
                <a:ext uri="{FF2B5EF4-FFF2-40B4-BE49-F238E27FC236}">
                  <a16:creationId xmlns:a16="http://schemas.microsoft.com/office/drawing/2014/main" xmlns:p14="http://schemas.microsoft.com/office/powerpoint/2010/main" xmlns="" id="{37D8B1CE-1510-49B9-B74E-283F5EFFAF2F}"/>
                </a:ext>
              </a:extLst>
            </p:cNvPr>
            <p:cNvSpPr/>
            <p:nvPr/>
          </p:nvSpPr>
          <p:spPr>
            <a:xfrm>
              <a:off x="5981320" y="5867537"/>
              <a:ext cx="40384" cy="60119"/>
            </a:xfrm>
            <a:custGeom>
              <a:avLst/>
              <a:gdLst>
                <a:gd name="connsiteX0" fmla="*/ 26317 w 30027"/>
                <a:gd name="connsiteY0" fmla="*/ 44699 h 44699"/>
                <a:gd name="connsiteX1" fmla="*/ 23148 w 30027"/>
                <a:gd name="connsiteY1" fmla="*/ 42903 h 44699"/>
                <a:gd name="connsiteX2" fmla="*/ 541 w 30027"/>
                <a:gd name="connsiteY2" fmla="*/ 5612 h 44699"/>
                <a:gd name="connsiteX3" fmla="*/ 1808 w 30027"/>
                <a:gd name="connsiteY3" fmla="*/ 541 h 44699"/>
                <a:gd name="connsiteX4" fmla="*/ 6879 w 30027"/>
                <a:gd name="connsiteY4" fmla="*/ 1808 h 44699"/>
                <a:gd name="connsiteX5" fmla="*/ 29487 w 30027"/>
                <a:gd name="connsiteY5" fmla="*/ 39100 h 44699"/>
                <a:gd name="connsiteX6" fmla="*/ 28219 w 30027"/>
                <a:gd name="connsiteY6" fmla="*/ 44171 h 44699"/>
                <a:gd name="connsiteX7" fmla="*/ 26317 w 30027"/>
                <a:gd name="connsiteY7" fmla="*/ 44699 h 4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27" h="44699">
                  <a:moveTo>
                    <a:pt x="26317" y="44699"/>
                  </a:moveTo>
                  <a:cubicBezTo>
                    <a:pt x="25050" y="44699"/>
                    <a:pt x="23888" y="44065"/>
                    <a:pt x="23148" y="42903"/>
                  </a:cubicBezTo>
                  <a:lnTo>
                    <a:pt x="541" y="5612"/>
                  </a:lnTo>
                  <a:cubicBezTo>
                    <a:pt x="-516" y="3921"/>
                    <a:pt x="12" y="1597"/>
                    <a:pt x="1808" y="541"/>
                  </a:cubicBezTo>
                  <a:cubicBezTo>
                    <a:pt x="3499" y="-516"/>
                    <a:pt x="5823" y="12"/>
                    <a:pt x="6879" y="1808"/>
                  </a:cubicBezTo>
                  <a:lnTo>
                    <a:pt x="29487" y="39100"/>
                  </a:lnTo>
                  <a:cubicBezTo>
                    <a:pt x="30543" y="40790"/>
                    <a:pt x="30015" y="43115"/>
                    <a:pt x="28219" y="44171"/>
                  </a:cubicBezTo>
                  <a:cubicBezTo>
                    <a:pt x="27691" y="44593"/>
                    <a:pt x="26951" y="44699"/>
                    <a:pt x="26317" y="44699"/>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3" name="任意多边形 122">
              <a:extLst>
                <a:ext uri="{FF2B5EF4-FFF2-40B4-BE49-F238E27FC236}">
                  <a16:creationId xmlns:a16="http://schemas.microsoft.com/office/drawing/2014/main" xmlns:p14="http://schemas.microsoft.com/office/powerpoint/2010/main" xmlns="" id="{47705EFF-6C29-43FA-B91A-6C8AD9A9630C}"/>
                </a:ext>
              </a:extLst>
            </p:cNvPr>
            <p:cNvSpPr/>
            <p:nvPr/>
          </p:nvSpPr>
          <p:spPr>
            <a:xfrm>
              <a:off x="6027908" y="5846353"/>
              <a:ext cx="41404" cy="56292"/>
            </a:xfrm>
            <a:custGeom>
              <a:avLst/>
              <a:gdLst>
                <a:gd name="connsiteX0" fmla="*/ 27172 w 30785"/>
                <a:gd name="connsiteY0" fmla="*/ 41856 h 41856"/>
                <a:gd name="connsiteX1" fmla="*/ 24108 w 30785"/>
                <a:gd name="connsiteY1" fmla="*/ 40272 h 41856"/>
                <a:gd name="connsiteX2" fmla="*/ 656 w 30785"/>
                <a:gd name="connsiteY2" fmla="*/ 5727 h 41856"/>
                <a:gd name="connsiteX3" fmla="*/ 1606 w 30785"/>
                <a:gd name="connsiteY3" fmla="*/ 656 h 41856"/>
                <a:gd name="connsiteX4" fmla="*/ 6677 w 30785"/>
                <a:gd name="connsiteY4" fmla="*/ 1606 h 41856"/>
                <a:gd name="connsiteX5" fmla="*/ 30130 w 30785"/>
                <a:gd name="connsiteY5" fmla="*/ 36152 h 41856"/>
                <a:gd name="connsiteX6" fmla="*/ 29179 w 30785"/>
                <a:gd name="connsiteY6" fmla="*/ 41222 h 41856"/>
                <a:gd name="connsiteX7" fmla="*/ 27172 w 30785"/>
                <a:gd name="connsiteY7" fmla="*/ 41856 h 4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5" h="41856">
                  <a:moveTo>
                    <a:pt x="27172" y="41856"/>
                  </a:moveTo>
                  <a:cubicBezTo>
                    <a:pt x="26010" y="41856"/>
                    <a:pt x="24848" y="41328"/>
                    <a:pt x="24108" y="40272"/>
                  </a:cubicBezTo>
                  <a:lnTo>
                    <a:pt x="656" y="5727"/>
                  </a:lnTo>
                  <a:cubicBezTo>
                    <a:pt x="-506" y="4036"/>
                    <a:pt x="-84" y="1818"/>
                    <a:pt x="1606" y="656"/>
                  </a:cubicBezTo>
                  <a:cubicBezTo>
                    <a:pt x="3297" y="-506"/>
                    <a:pt x="5515" y="-84"/>
                    <a:pt x="6677" y="1606"/>
                  </a:cubicBezTo>
                  <a:lnTo>
                    <a:pt x="30130" y="36152"/>
                  </a:lnTo>
                  <a:cubicBezTo>
                    <a:pt x="31292" y="37842"/>
                    <a:pt x="30869" y="40060"/>
                    <a:pt x="29179" y="41222"/>
                  </a:cubicBezTo>
                  <a:cubicBezTo>
                    <a:pt x="28651" y="41645"/>
                    <a:pt x="27911" y="41856"/>
                    <a:pt x="27172" y="41856"/>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4" name="任意多边形 123">
              <a:extLst>
                <a:ext uri="{FF2B5EF4-FFF2-40B4-BE49-F238E27FC236}">
                  <a16:creationId xmlns:a16="http://schemas.microsoft.com/office/drawing/2014/main" xmlns:p14="http://schemas.microsoft.com/office/powerpoint/2010/main" xmlns="" id="{A8986431-DD2B-4FAB-A6BE-F71E3048525C}"/>
                </a:ext>
              </a:extLst>
            </p:cNvPr>
            <p:cNvSpPr/>
            <p:nvPr/>
          </p:nvSpPr>
          <p:spPr>
            <a:xfrm>
              <a:off x="6078055" y="5820342"/>
              <a:ext cx="41420" cy="54740"/>
            </a:xfrm>
            <a:custGeom>
              <a:avLst/>
              <a:gdLst>
                <a:gd name="connsiteX0" fmla="*/ 27178 w 30797"/>
                <a:gd name="connsiteY0" fmla="*/ 40700 h 40700"/>
                <a:gd name="connsiteX1" fmla="*/ 24220 w 30797"/>
                <a:gd name="connsiteY1" fmla="*/ 39116 h 40700"/>
                <a:gd name="connsiteX2" fmla="*/ 662 w 30797"/>
                <a:gd name="connsiteY2" fmla="*/ 5732 h 40700"/>
                <a:gd name="connsiteX3" fmla="*/ 1507 w 30797"/>
                <a:gd name="connsiteY3" fmla="*/ 662 h 40700"/>
                <a:gd name="connsiteX4" fmla="*/ 6578 w 30797"/>
                <a:gd name="connsiteY4" fmla="*/ 1507 h 40700"/>
                <a:gd name="connsiteX5" fmla="*/ 30136 w 30797"/>
                <a:gd name="connsiteY5" fmla="*/ 34890 h 40700"/>
                <a:gd name="connsiteX6" fmla="*/ 29291 w 30797"/>
                <a:gd name="connsiteY6" fmla="*/ 39961 h 40700"/>
                <a:gd name="connsiteX7" fmla="*/ 27178 w 30797"/>
                <a:gd name="connsiteY7" fmla="*/ 40700 h 4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97" h="40700">
                  <a:moveTo>
                    <a:pt x="27178" y="40700"/>
                  </a:moveTo>
                  <a:cubicBezTo>
                    <a:pt x="26016" y="40700"/>
                    <a:pt x="24854" y="40172"/>
                    <a:pt x="24220" y="39116"/>
                  </a:cubicBezTo>
                  <a:lnTo>
                    <a:pt x="662" y="5732"/>
                  </a:lnTo>
                  <a:cubicBezTo>
                    <a:pt x="-500" y="4042"/>
                    <a:pt x="-78" y="1824"/>
                    <a:pt x="1507" y="662"/>
                  </a:cubicBezTo>
                  <a:cubicBezTo>
                    <a:pt x="3197" y="-500"/>
                    <a:pt x="5416" y="-78"/>
                    <a:pt x="6578" y="1507"/>
                  </a:cubicBezTo>
                  <a:lnTo>
                    <a:pt x="30136" y="34890"/>
                  </a:lnTo>
                  <a:cubicBezTo>
                    <a:pt x="31298" y="36580"/>
                    <a:pt x="30876" y="38799"/>
                    <a:pt x="29291" y="39961"/>
                  </a:cubicBezTo>
                  <a:cubicBezTo>
                    <a:pt x="28657" y="40489"/>
                    <a:pt x="27917" y="40700"/>
                    <a:pt x="27178" y="40700"/>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5" name="任意多边形 124">
              <a:extLst>
                <a:ext uri="{FF2B5EF4-FFF2-40B4-BE49-F238E27FC236}">
                  <a16:creationId xmlns:a16="http://schemas.microsoft.com/office/drawing/2014/main" xmlns:p14="http://schemas.microsoft.com/office/powerpoint/2010/main" xmlns="" id="{D6FA3C2B-B438-42D4-B88D-A3BA44FA99A1}"/>
                </a:ext>
              </a:extLst>
            </p:cNvPr>
            <p:cNvSpPr/>
            <p:nvPr/>
          </p:nvSpPr>
          <p:spPr>
            <a:xfrm>
              <a:off x="6410459" y="5905937"/>
              <a:ext cx="227878" cy="192926"/>
            </a:xfrm>
            <a:custGeom>
              <a:avLst/>
              <a:gdLst>
                <a:gd name="connsiteX0" fmla="*/ 4520 w 169432"/>
                <a:gd name="connsiteY0" fmla="*/ 143341 h 143446"/>
                <a:gd name="connsiteX1" fmla="*/ 822 w 169432"/>
                <a:gd name="connsiteY1" fmla="*/ 140066 h 143446"/>
                <a:gd name="connsiteX2" fmla="*/ 28817 w 169432"/>
                <a:gd name="connsiteY2" fmla="*/ 45938 h 143446"/>
                <a:gd name="connsiteX3" fmla="*/ 165942 w 169432"/>
                <a:gd name="connsiteY3" fmla="*/ 89 h 143446"/>
                <a:gd name="connsiteX4" fmla="*/ 169428 w 169432"/>
                <a:gd name="connsiteY4" fmla="*/ 3892 h 143446"/>
                <a:gd name="connsiteX5" fmla="*/ 165625 w 169432"/>
                <a:gd name="connsiteY5" fmla="*/ 7378 h 143446"/>
                <a:gd name="connsiteX6" fmla="*/ 34205 w 169432"/>
                <a:gd name="connsiteY6" fmla="*/ 51009 h 143446"/>
                <a:gd name="connsiteX7" fmla="*/ 8217 w 169432"/>
                <a:gd name="connsiteY7" fmla="*/ 139432 h 143446"/>
                <a:gd name="connsiteX8" fmla="*/ 4942 w 169432"/>
                <a:gd name="connsiteY8" fmla="*/ 143446 h 143446"/>
                <a:gd name="connsiteX9" fmla="*/ 4520 w 169432"/>
                <a:gd name="connsiteY9" fmla="*/ 143341 h 14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432" h="143446">
                  <a:moveTo>
                    <a:pt x="4520" y="143341"/>
                  </a:moveTo>
                  <a:cubicBezTo>
                    <a:pt x="2618" y="143341"/>
                    <a:pt x="1033" y="141967"/>
                    <a:pt x="822" y="140066"/>
                  </a:cubicBezTo>
                  <a:cubicBezTo>
                    <a:pt x="-2981" y="101189"/>
                    <a:pt x="6421" y="69496"/>
                    <a:pt x="28817" y="45938"/>
                  </a:cubicBezTo>
                  <a:cubicBezTo>
                    <a:pt x="75723" y="-3503"/>
                    <a:pt x="162244" y="-17"/>
                    <a:pt x="165942" y="89"/>
                  </a:cubicBezTo>
                  <a:cubicBezTo>
                    <a:pt x="167949" y="195"/>
                    <a:pt x="169534" y="1885"/>
                    <a:pt x="169428" y="3892"/>
                  </a:cubicBezTo>
                  <a:cubicBezTo>
                    <a:pt x="169322" y="5899"/>
                    <a:pt x="167949" y="7484"/>
                    <a:pt x="165625" y="7378"/>
                  </a:cubicBezTo>
                  <a:cubicBezTo>
                    <a:pt x="164780" y="7273"/>
                    <a:pt x="78787" y="3998"/>
                    <a:pt x="34205" y="51009"/>
                  </a:cubicBezTo>
                  <a:cubicBezTo>
                    <a:pt x="13394" y="72983"/>
                    <a:pt x="4625" y="102668"/>
                    <a:pt x="8217" y="139432"/>
                  </a:cubicBezTo>
                  <a:cubicBezTo>
                    <a:pt x="8428" y="141439"/>
                    <a:pt x="6949" y="143235"/>
                    <a:pt x="4942" y="143446"/>
                  </a:cubicBezTo>
                  <a:cubicBezTo>
                    <a:pt x="4731" y="143341"/>
                    <a:pt x="4625" y="143341"/>
                    <a:pt x="4520" y="143341"/>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6" name="任意多边形 125">
              <a:extLst>
                <a:ext uri="{FF2B5EF4-FFF2-40B4-BE49-F238E27FC236}">
                  <a16:creationId xmlns:a16="http://schemas.microsoft.com/office/drawing/2014/main" xmlns:p14="http://schemas.microsoft.com/office/powerpoint/2010/main" xmlns="" id="{43BF7427-027B-400A-80F5-40902C2A32E2}"/>
                </a:ext>
              </a:extLst>
            </p:cNvPr>
            <p:cNvSpPr/>
            <p:nvPr/>
          </p:nvSpPr>
          <p:spPr>
            <a:xfrm>
              <a:off x="6413125" y="5783724"/>
              <a:ext cx="116509" cy="116511"/>
            </a:xfrm>
            <a:custGeom>
              <a:avLst/>
              <a:gdLst>
                <a:gd name="connsiteX0" fmla="*/ 43314 w 86627"/>
                <a:gd name="connsiteY0" fmla="*/ 86627 h 86627"/>
                <a:gd name="connsiteX1" fmla="*/ 0 w 86627"/>
                <a:gd name="connsiteY1" fmla="*/ 43314 h 86627"/>
                <a:gd name="connsiteX2" fmla="*/ 43314 w 86627"/>
                <a:gd name="connsiteY2" fmla="*/ 0 h 86627"/>
                <a:gd name="connsiteX3" fmla="*/ 86627 w 86627"/>
                <a:gd name="connsiteY3" fmla="*/ 43314 h 86627"/>
                <a:gd name="connsiteX4" fmla="*/ 43314 w 86627"/>
                <a:gd name="connsiteY4" fmla="*/ 86627 h 86627"/>
                <a:gd name="connsiteX5" fmla="*/ 43314 w 86627"/>
                <a:gd name="connsiteY5" fmla="*/ 7712 h 86627"/>
                <a:gd name="connsiteX6" fmla="*/ 7712 w 86627"/>
                <a:gd name="connsiteY6" fmla="*/ 43314 h 86627"/>
                <a:gd name="connsiteX7" fmla="*/ 43314 w 86627"/>
                <a:gd name="connsiteY7" fmla="*/ 78915 h 86627"/>
                <a:gd name="connsiteX8" fmla="*/ 78915 w 86627"/>
                <a:gd name="connsiteY8" fmla="*/ 43314 h 86627"/>
                <a:gd name="connsiteX9" fmla="*/ 43314 w 86627"/>
                <a:gd name="connsiteY9" fmla="*/ 7712 h 8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27" h="86627">
                  <a:moveTo>
                    <a:pt x="43314" y="86627"/>
                  </a:moveTo>
                  <a:cubicBezTo>
                    <a:pt x="19439" y="86627"/>
                    <a:pt x="0" y="67189"/>
                    <a:pt x="0" y="43314"/>
                  </a:cubicBezTo>
                  <a:cubicBezTo>
                    <a:pt x="0" y="19438"/>
                    <a:pt x="19439" y="0"/>
                    <a:pt x="43314" y="0"/>
                  </a:cubicBezTo>
                  <a:cubicBezTo>
                    <a:pt x="67189" y="0"/>
                    <a:pt x="86627" y="19438"/>
                    <a:pt x="86627" y="43314"/>
                  </a:cubicBezTo>
                  <a:cubicBezTo>
                    <a:pt x="86627" y="67189"/>
                    <a:pt x="67189" y="86627"/>
                    <a:pt x="43314" y="86627"/>
                  </a:cubicBezTo>
                  <a:close/>
                  <a:moveTo>
                    <a:pt x="43314" y="7712"/>
                  </a:moveTo>
                  <a:cubicBezTo>
                    <a:pt x="23664" y="7712"/>
                    <a:pt x="7712" y="23664"/>
                    <a:pt x="7712" y="43314"/>
                  </a:cubicBezTo>
                  <a:cubicBezTo>
                    <a:pt x="7712" y="62963"/>
                    <a:pt x="23664" y="78915"/>
                    <a:pt x="43314" y="78915"/>
                  </a:cubicBezTo>
                  <a:cubicBezTo>
                    <a:pt x="62963" y="78915"/>
                    <a:pt x="78915" y="62963"/>
                    <a:pt x="78915" y="43314"/>
                  </a:cubicBezTo>
                  <a:cubicBezTo>
                    <a:pt x="78915" y="23664"/>
                    <a:pt x="62963" y="7712"/>
                    <a:pt x="43314" y="7712"/>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7" name="任意多边形 126">
              <a:extLst>
                <a:ext uri="{FF2B5EF4-FFF2-40B4-BE49-F238E27FC236}">
                  <a16:creationId xmlns:a16="http://schemas.microsoft.com/office/drawing/2014/main" xmlns:p14="http://schemas.microsoft.com/office/powerpoint/2010/main" xmlns="" id="{D176029F-5CA0-403F-AEEB-369D142D5743}"/>
                </a:ext>
              </a:extLst>
            </p:cNvPr>
            <p:cNvSpPr/>
            <p:nvPr/>
          </p:nvSpPr>
          <p:spPr>
            <a:xfrm>
              <a:off x="5871219" y="5924811"/>
              <a:ext cx="10513" cy="169362"/>
            </a:xfrm>
            <a:custGeom>
              <a:avLst/>
              <a:gdLst>
                <a:gd name="connsiteX0" fmla="*/ 3909 w 7817"/>
                <a:gd name="connsiteY0" fmla="*/ 125926 h 125925"/>
                <a:gd name="connsiteX1" fmla="*/ 0 w 7817"/>
                <a:gd name="connsiteY1" fmla="*/ 122017 h 125925"/>
                <a:gd name="connsiteX2" fmla="*/ 0 w 7817"/>
                <a:gd name="connsiteY2" fmla="*/ 3909 h 125925"/>
                <a:gd name="connsiteX3" fmla="*/ 3909 w 7817"/>
                <a:gd name="connsiteY3" fmla="*/ 0 h 125925"/>
                <a:gd name="connsiteX4" fmla="*/ 7817 w 7817"/>
                <a:gd name="connsiteY4" fmla="*/ 3909 h 125925"/>
                <a:gd name="connsiteX5" fmla="*/ 7817 w 7817"/>
                <a:gd name="connsiteY5" fmla="*/ 122017 h 125925"/>
                <a:gd name="connsiteX6" fmla="*/ 3909 w 7817"/>
                <a:gd name="connsiteY6" fmla="*/ 125926 h 12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7" h="125925">
                  <a:moveTo>
                    <a:pt x="3909" y="125926"/>
                  </a:moveTo>
                  <a:cubicBezTo>
                    <a:pt x="1796" y="125926"/>
                    <a:pt x="0" y="124236"/>
                    <a:pt x="0" y="122017"/>
                  </a:cubicBezTo>
                  <a:lnTo>
                    <a:pt x="0" y="3909"/>
                  </a:lnTo>
                  <a:cubicBezTo>
                    <a:pt x="0" y="1796"/>
                    <a:pt x="1690" y="0"/>
                    <a:pt x="3909" y="0"/>
                  </a:cubicBezTo>
                  <a:cubicBezTo>
                    <a:pt x="6022" y="0"/>
                    <a:pt x="7817" y="1690"/>
                    <a:pt x="7817" y="3909"/>
                  </a:cubicBezTo>
                  <a:lnTo>
                    <a:pt x="7817" y="122017"/>
                  </a:lnTo>
                  <a:cubicBezTo>
                    <a:pt x="7712" y="124130"/>
                    <a:pt x="6022" y="125926"/>
                    <a:pt x="3909" y="125926"/>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8" name="任意多边形 127">
              <a:extLst>
                <a:ext uri="{FF2B5EF4-FFF2-40B4-BE49-F238E27FC236}">
                  <a16:creationId xmlns:a16="http://schemas.microsoft.com/office/drawing/2014/main" xmlns:p14="http://schemas.microsoft.com/office/powerpoint/2010/main" xmlns="" id="{AC9D4747-0310-4E4A-A9C0-972CAF7658E4}"/>
                </a:ext>
              </a:extLst>
            </p:cNvPr>
            <p:cNvSpPr/>
            <p:nvPr/>
          </p:nvSpPr>
          <p:spPr>
            <a:xfrm>
              <a:off x="7534880" y="5744081"/>
              <a:ext cx="910328" cy="344837"/>
            </a:xfrm>
            <a:custGeom>
              <a:avLst/>
              <a:gdLst>
                <a:gd name="connsiteX0" fmla="*/ 349149 w 676852"/>
                <a:gd name="connsiteY0" fmla="*/ 0 h 256394"/>
                <a:gd name="connsiteX1" fmla="*/ 475815 w 676852"/>
                <a:gd name="connsiteY1" fmla="*/ 98036 h 256394"/>
                <a:gd name="connsiteX2" fmla="*/ 676853 w 676852"/>
                <a:gd name="connsiteY2" fmla="*/ 256289 h 256394"/>
                <a:gd name="connsiteX3" fmla="*/ 0 w 676852"/>
                <a:gd name="connsiteY3" fmla="*/ 256395 h 256394"/>
                <a:gd name="connsiteX4" fmla="*/ 1479 w 676852"/>
                <a:gd name="connsiteY4" fmla="*/ 0 h 256394"/>
                <a:gd name="connsiteX5" fmla="*/ 349149 w 676852"/>
                <a:gd name="connsiteY5" fmla="*/ 0 h 25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852" h="256394">
                  <a:moveTo>
                    <a:pt x="349149" y="0"/>
                  </a:moveTo>
                  <a:cubicBezTo>
                    <a:pt x="372285" y="49758"/>
                    <a:pt x="427747" y="75429"/>
                    <a:pt x="475815" y="98036"/>
                  </a:cubicBezTo>
                  <a:cubicBezTo>
                    <a:pt x="558639" y="136913"/>
                    <a:pt x="646005" y="163640"/>
                    <a:pt x="676853" y="256289"/>
                  </a:cubicBezTo>
                  <a:lnTo>
                    <a:pt x="0" y="256395"/>
                  </a:lnTo>
                  <a:lnTo>
                    <a:pt x="1479" y="0"/>
                  </a:lnTo>
                  <a:lnTo>
                    <a:pt x="349149" y="0"/>
                  </a:lnTo>
                  <a:close/>
                </a:path>
              </a:pathLst>
            </a:custGeom>
            <a:solidFill>
              <a:srgbClr val="9FDBFD"/>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9" name="任意多边形 128">
              <a:extLst>
                <a:ext uri="{FF2B5EF4-FFF2-40B4-BE49-F238E27FC236}">
                  <a16:creationId xmlns:a16="http://schemas.microsoft.com/office/drawing/2014/main" xmlns:p14="http://schemas.microsoft.com/office/powerpoint/2010/main" xmlns="" id="{654AF5FF-1505-4BA1-91D5-5C4AB0672E1D}"/>
                </a:ext>
              </a:extLst>
            </p:cNvPr>
            <p:cNvSpPr/>
            <p:nvPr/>
          </p:nvSpPr>
          <p:spPr>
            <a:xfrm rot="10800000">
              <a:off x="7534882" y="6088775"/>
              <a:ext cx="910328" cy="45325"/>
            </a:xfrm>
            <a:custGeom>
              <a:avLst/>
              <a:gdLst>
                <a:gd name="connsiteX0" fmla="*/ 0 w 676852"/>
                <a:gd name="connsiteY0" fmla="*/ 0 h 33700"/>
                <a:gd name="connsiteX1" fmla="*/ 676853 w 676852"/>
                <a:gd name="connsiteY1" fmla="*/ 0 h 33700"/>
                <a:gd name="connsiteX2" fmla="*/ 676853 w 676852"/>
                <a:gd name="connsiteY2" fmla="*/ 33700 h 33700"/>
                <a:gd name="connsiteX3" fmla="*/ 0 w 676852"/>
                <a:gd name="connsiteY3" fmla="*/ 33700 h 33700"/>
              </a:gdLst>
              <a:ahLst/>
              <a:cxnLst>
                <a:cxn ang="0">
                  <a:pos x="connsiteX0" y="connsiteY0"/>
                </a:cxn>
                <a:cxn ang="0">
                  <a:pos x="connsiteX1" y="connsiteY1"/>
                </a:cxn>
                <a:cxn ang="0">
                  <a:pos x="connsiteX2" y="connsiteY2"/>
                </a:cxn>
                <a:cxn ang="0">
                  <a:pos x="connsiteX3" y="connsiteY3"/>
                </a:cxn>
              </a:cxnLst>
              <a:rect l="l" t="t" r="r" b="b"/>
              <a:pathLst>
                <a:path w="676852" h="33700">
                  <a:moveTo>
                    <a:pt x="0" y="0"/>
                  </a:moveTo>
                  <a:lnTo>
                    <a:pt x="676853" y="0"/>
                  </a:lnTo>
                  <a:lnTo>
                    <a:pt x="676853" y="33700"/>
                  </a:lnTo>
                  <a:lnTo>
                    <a:pt x="0" y="33700"/>
                  </a:ln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0" name="任意多边形 129">
              <a:extLst>
                <a:ext uri="{FF2B5EF4-FFF2-40B4-BE49-F238E27FC236}">
                  <a16:creationId xmlns:a16="http://schemas.microsoft.com/office/drawing/2014/main" xmlns:p14="http://schemas.microsoft.com/office/powerpoint/2010/main" xmlns="" id="{D2AB8D06-B578-4191-96F3-9D128E0C73E5}"/>
                </a:ext>
              </a:extLst>
            </p:cNvPr>
            <p:cNvSpPr/>
            <p:nvPr/>
          </p:nvSpPr>
          <p:spPr>
            <a:xfrm>
              <a:off x="8198701" y="5887308"/>
              <a:ext cx="33657" cy="56397"/>
            </a:xfrm>
            <a:custGeom>
              <a:avLst/>
              <a:gdLst>
                <a:gd name="connsiteX0" fmla="*/ 3692 w 25025"/>
                <a:gd name="connsiteY0" fmla="*/ 41934 h 41933"/>
                <a:gd name="connsiteX1" fmla="*/ 6966 w 25025"/>
                <a:gd name="connsiteY1" fmla="*/ 39927 h 41933"/>
                <a:gd name="connsiteX2" fmla="*/ 24609 w 25025"/>
                <a:gd name="connsiteY2" fmla="*/ 5382 h 41933"/>
                <a:gd name="connsiteX3" fmla="*/ 23024 w 25025"/>
                <a:gd name="connsiteY3" fmla="*/ 416 h 41933"/>
                <a:gd name="connsiteX4" fmla="*/ 18059 w 25025"/>
                <a:gd name="connsiteY4" fmla="*/ 2001 h 41933"/>
                <a:gd name="connsiteX5" fmla="*/ 417 w 25025"/>
                <a:gd name="connsiteY5" fmla="*/ 36546 h 41933"/>
                <a:gd name="connsiteX6" fmla="*/ 2001 w 25025"/>
                <a:gd name="connsiteY6" fmla="*/ 41511 h 41933"/>
                <a:gd name="connsiteX7" fmla="*/ 3692 w 25025"/>
                <a:gd name="connsiteY7" fmla="*/ 41934 h 4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25" h="41933">
                  <a:moveTo>
                    <a:pt x="3692" y="41934"/>
                  </a:moveTo>
                  <a:cubicBezTo>
                    <a:pt x="5065" y="41934"/>
                    <a:pt x="6333" y="41194"/>
                    <a:pt x="6966" y="39927"/>
                  </a:cubicBezTo>
                  <a:lnTo>
                    <a:pt x="24609" y="5382"/>
                  </a:lnTo>
                  <a:cubicBezTo>
                    <a:pt x="25560" y="3586"/>
                    <a:pt x="24820" y="1367"/>
                    <a:pt x="23024" y="416"/>
                  </a:cubicBezTo>
                  <a:cubicBezTo>
                    <a:pt x="21228" y="-534"/>
                    <a:pt x="19010" y="205"/>
                    <a:pt x="18059" y="2001"/>
                  </a:cubicBezTo>
                  <a:lnTo>
                    <a:pt x="417" y="36546"/>
                  </a:lnTo>
                  <a:cubicBezTo>
                    <a:pt x="-534" y="38342"/>
                    <a:pt x="205" y="40561"/>
                    <a:pt x="2001" y="41511"/>
                  </a:cubicBezTo>
                  <a:cubicBezTo>
                    <a:pt x="2530" y="41828"/>
                    <a:pt x="3163" y="41934"/>
                    <a:pt x="3692" y="41934"/>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1" name="任意多边形 130">
              <a:extLst>
                <a:ext uri="{FF2B5EF4-FFF2-40B4-BE49-F238E27FC236}">
                  <a16:creationId xmlns:a16="http://schemas.microsoft.com/office/drawing/2014/main" xmlns:p14="http://schemas.microsoft.com/office/powerpoint/2010/main" xmlns="" id="{4FAD5B6C-79A3-4464-9EA7-E229994EC4C8}"/>
                </a:ext>
              </a:extLst>
            </p:cNvPr>
            <p:cNvSpPr/>
            <p:nvPr/>
          </p:nvSpPr>
          <p:spPr>
            <a:xfrm>
              <a:off x="8146674" y="5867535"/>
              <a:ext cx="40384" cy="60119"/>
            </a:xfrm>
            <a:custGeom>
              <a:avLst/>
              <a:gdLst>
                <a:gd name="connsiteX0" fmla="*/ 3710 w 30027"/>
                <a:gd name="connsiteY0" fmla="*/ 44699 h 44699"/>
                <a:gd name="connsiteX1" fmla="*/ 6879 w 30027"/>
                <a:gd name="connsiteY1" fmla="*/ 42903 h 44699"/>
                <a:gd name="connsiteX2" fmla="*/ 29486 w 30027"/>
                <a:gd name="connsiteY2" fmla="*/ 5612 h 44699"/>
                <a:gd name="connsiteX3" fmla="*/ 28219 w 30027"/>
                <a:gd name="connsiteY3" fmla="*/ 541 h 44699"/>
                <a:gd name="connsiteX4" fmla="*/ 23148 w 30027"/>
                <a:gd name="connsiteY4" fmla="*/ 1808 h 44699"/>
                <a:gd name="connsiteX5" fmla="*/ 540 w 30027"/>
                <a:gd name="connsiteY5" fmla="*/ 39100 h 44699"/>
                <a:gd name="connsiteX6" fmla="*/ 1808 w 30027"/>
                <a:gd name="connsiteY6" fmla="*/ 44171 h 44699"/>
                <a:gd name="connsiteX7" fmla="*/ 3710 w 30027"/>
                <a:gd name="connsiteY7" fmla="*/ 44699 h 4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27" h="44699">
                  <a:moveTo>
                    <a:pt x="3710" y="44699"/>
                  </a:moveTo>
                  <a:cubicBezTo>
                    <a:pt x="4978" y="44699"/>
                    <a:pt x="6140" y="44065"/>
                    <a:pt x="6879" y="42903"/>
                  </a:cubicBezTo>
                  <a:lnTo>
                    <a:pt x="29486" y="5612"/>
                  </a:lnTo>
                  <a:cubicBezTo>
                    <a:pt x="30543" y="3921"/>
                    <a:pt x="30015" y="1597"/>
                    <a:pt x="28219" y="541"/>
                  </a:cubicBezTo>
                  <a:cubicBezTo>
                    <a:pt x="26529" y="-516"/>
                    <a:pt x="24204" y="12"/>
                    <a:pt x="23148" y="1808"/>
                  </a:cubicBezTo>
                  <a:lnTo>
                    <a:pt x="540" y="39100"/>
                  </a:lnTo>
                  <a:cubicBezTo>
                    <a:pt x="-516" y="40790"/>
                    <a:pt x="12" y="43115"/>
                    <a:pt x="1808" y="44171"/>
                  </a:cubicBezTo>
                  <a:cubicBezTo>
                    <a:pt x="2337" y="44593"/>
                    <a:pt x="3076" y="44699"/>
                    <a:pt x="3710" y="44699"/>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2" name="任意多边形 131">
              <a:extLst>
                <a:ext uri="{FF2B5EF4-FFF2-40B4-BE49-F238E27FC236}">
                  <a16:creationId xmlns:a16="http://schemas.microsoft.com/office/drawing/2014/main" xmlns:p14="http://schemas.microsoft.com/office/powerpoint/2010/main" xmlns="" id="{0B6C627C-4531-45FD-91F3-1E15E6AAEB7F}"/>
                </a:ext>
              </a:extLst>
            </p:cNvPr>
            <p:cNvSpPr/>
            <p:nvPr/>
          </p:nvSpPr>
          <p:spPr>
            <a:xfrm>
              <a:off x="8099064" y="5846353"/>
              <a:ext cx="41404" cy="56292"/>
            </a:xfrm>
            <a:custGeom>
              <a:avLst/>
              <a:gdLst>
                <a:gd name="connsiteX0" fmla="*/ 3614 w 30785"/>
                <a:gd name="connsiteY0" fmla="*/ 41856 h 41856"/>
                <a:gd name="connsiteX1" fmla="*/ 6678 w 30785"/>
                <a:gd name="connsiteY1" fmla="*/ 40272 h 41856"/>
                <a:gd name="connsiteX2" fmla="*/ 30130 w 30785"/>
                <a:gd name="connsiteY2" fmla="*/ 5727 h 41856"/>
                <a:gd name="connsiteX3" fmla="*/ 29179 w 30785"/>
                <a:gd name="connsiteY3" fmla="*/ 656 h 41856"/>
                <a:gd name="connsiteX4" fmla="*/ 24108 w 30785"/>
                <a:gd name="connsiteY4" fmla="*/ 1606 h 41856"/>
                <a:gd name="connsiteX5" fmla="*/ 656 w 30785"/>
                <a:gd name="connsiteY5" fmla="*/ 36152 h 41856"/>
                <a:gd name="connsiteX6" fmla="*/ 1606 w 30785"/>
                <a:gd name="connsiteY6" fmla="*/ 41222 h 41856"/>
                <a:gd name="connsiteX7" fmla="*/ 3614 w 30785"/>
                <a:gd name="connsiteY7" fmla="*/ 41856 h 4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5" h="41856">
                  <a:moveTo>
                    <a:pt x="3614" y="41856"/>
                  </a:moveTo>
                  <a:cubicBezTo>
                    <a:pt x="4776" y="41856"/>
                    <a:pt x="5938" y="41328"/>
                    <a:pt x="6678" y="40272"/>
                  </a:cubicBezTo>
                  <a:lnTo>
                    <a:pt x="30130" y="5727"/>
                  </a:lnTo>
                  <a:cubicBezTo>
                    <a:pt x="31292" y="4036"/>
                    <a:pt x="30870" y="1818"/>
                    <a:pt x="29179" y="656"/>
                  </a:cubicBezTo>
                  <a:cubicBezTo>
                    <a:pt x="27489" y="-506"/>
                    <a:pt x="25270" y="-84"/>
                    <a:pt x="24108" y="1606"/>
                  </a:cubicBezTo>
                  <a:lnTo>
                    <a:pt x="656" y="36152"/>
                  </a:lnTo>
                  <a:cubicBezTo>
                    <a:pt x="-507" y="37842"/>
                    <a:pt x="-84" y="40060"/>
                    <a:pt x="1606" y="41222"/>
                  </a:cubicBezTo>
                  <a:cubicBezTo>
                    <a:pt x="2134" y="41645"/>
                    <a:pt x="2874" y="41856"/>
                    <a:pt x="3614" y="41856"/>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3" name="任意多边形 132">
              <a:extLst>
                <a:ext uri="{FF2B5EF4-FFF2-40B4-BE49-F238E27FC236}">
                  <a16:creationId xmlns:a16="http://schemas.microsoft.com/office/drawing/2014/main" xmlns:p14="http://schemas.microsoft.com/office/powerpoint/2010/main" xmlns="" id="{CD444057-DA4B-4DFB-928A-DB5924D338D4}"/>
                </a:ext>
              </a:extLst>
            </p:cNvPr>
            <p:cNvSpPr/>
            <p:nvPr/>
          </p:nvSpPr>
          <p:spPr>
            <a:xfrm>
              <a:off x="8048901" y="5820341"/>
              <a:ext cx="41420" cy="54740"/>
            </a:xfrm>
            <a:custGeom>
              <a:avLst/>
              <a:gdLst>
                <a:gd name="connsiteX0" fmla="*/ 3620 w 30797"/>
                <a:gd name="connsiteY0" fmla="*/ 40700 h 40700"/>
                <a:gd name="connsiteX1" fmla="*/ 6578 w 30797"/>
                <a:gd name="connsiteY1" fmla="*/ 39116 h 40700"/>
                <a:gd name="connsiteX2" fmla="*/ 30136 w 30797"/>
                <a:gd name="connsiteY2" fmla="*/ 5732 h 40700"/>
                <a:gd name="connsiteX3" fmla="*/ 29291 w 30797"/>
                <a:gd name="connsiteY3" fmla="*/ 662 h 40700"/>
                <a:gd name="connsiteX4" fmla="*/ 24220 w 30797"/>
                <a:gd name="connsiteY4" fmla="*/ 1507 h 40700"/>
                <a:gd name="connsiteX5" fmla="*/ 662 w 30797"/>
                <a:gd name="connsiteY5" fmla="*/ 34890 h 40700"/>
                <a:gd name="connsiteX6" fmla="*/ 1507 w 30797"/>
                <a:gd name="connsiteY6" fmla="*/ 39961 h 40700"/>
                <a:gd name="connsiteX7" fmla="*/ 3620 w 30797"/>
                <a:gd name="connsiteY7" fmla="*/ 40700 h 4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97" h="40700">
                  <a:moveTo>
                    <a:pt x="3620" y="40700"/>
                  </a:moveTo>
                  <a:cubicBezTo>
                    <a:pt x="4782" y="40700"/>
                    <a:pt x="5944" y="40172"/>
                    <a:pt x="6578" y="39116"/>
                  </a:cubicBezTo>
                  <a:lnTo>
                    <a:pt x="30136" y="5732"/>
                  </a:lnTo>
                  <a:cubicBezTo>
                    <a:pt x="31298" y="4042"/>
                    <a:pt x="30875" y="1824"/>
                    <a:pt x="29291" y="662"/>
                  </a:cubicBezTo>
                  <a:cubicBezTo>
                    <a:pt x="27600" y="-500"/>
                    <a:pt x="25382" y="-78"/>
                    <a:pt x="24220" y="1507"/>
                  </a:cubicBezTo>
                  <a:lnTo>
                    <a:pt x="662" y="34890"/>
                  </a:lnTo>
                  <a:cubicBezTo>
                    <a:pt x="-500" y="36580"/>
                    <a:pt x="-78" y="38799"/>
                    <a:pt x="1507" y="39961"/>
                  </a:cubicBezTo>
                  <a:cubicBezTo>
                    <a:pt x="2141" y="40489"/>
                    <a:pt x="2880" y="40700"/>
                    <a:pt x="3620" y="40700"/>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4" name="任意多边形 133">
              <a:extLst>
                <a:ext uri="{FF2B5EF4-FFF2-40B4-BE49-F238E27FC236}">
                  <a16:creationId xmlns:a16="http://schemas.microsoft.com/office/drawing/2014/main" xmlns:p14="http://schemas.microsoft.com/office/powerpoint/2010/main" xmlns="" id="{4941F505-5684-43EF-A662-4EA728FBA312}"/>
                </a:ext>
              </a:extLst>
            </p:cNvPr>
            <p:cNvSpPr/>
            <p:nvPr/>
          </p:nvSpPr>
          <p:spPr>
            <a:xfrm>
              <a:off x="7529900" y="5905934"/>
              <a:ext cx="227878" cy="192926"/>
            </a:xfrm>
            <a:custGeom>
              <a:avLst/>
              <a:gdLst>
                <a:gd name="connsiteX0" fmla="*/ 165019 w 169432"/>
                <a:gd name="connsiteY0" fmla="*/ 143341 h 143446"/>
                <a:gd name="connsiteX1" fmla="*/ 168610 w 169432"/>
                <a:gd name="connsiteY1" fmla="*/ 140066 h 143446"/>
                <a:gd name="connsiteX2" fmla="*/ 140615 w 169432"/>
                <a:gd name="connsiteY2" fmla="*/ 45938 h 143446"/>
                <a:gd name="connsiteX3" fmla="*/ 3491 w 169432"/>
                <a:gd name="connsiteY3" fmla="*/ 89 h 143446"/>
                <a:gd name="connsiteX4" fmla="*/ 5 w 169432"/>
                <a:gd name="connsiteY4" fmla="*/ 3892 h 143446"/>
                <a:gd name="connsiteX5" fmla="*/ 3808 w 169432"/>
                <a:gd name="connsiteY5" fmla="*/ 7378 h 143446"/>
                <a:gd name="connsiteX6" fmla="*/ 135228 w 169432"/>
                <a:gd name="connsiteY6" fmla="*/ 51009 h 143446"/>
                <a:gd name="connsiteX7" fmla="*/ 161215 w 169432"/>
                <a:gd name="connsiteY7" fmla="*/ 139432 h 143446"/>
                <a:gd name="connsiteX8" fmla="*/ 164490 w 169432"/>
                <a:gd name="connsiteY8" fmla="*/ 143446 h 143446"/>
                <a:gd name="connsiteX9" fmla="*/ 165019 w 169432"/>
                <a:gd name="connsiteY9" fmla="*/ 143341 h 14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432" h="143446">
                  <a:moveTo>
                    <a:pt x="165019" y="143341"/>
                  </a:moveTo>
                  <a:cubicBezTo>
                    <a:pt x="166920" y="143341"/>
                    <a:pt x="168505" y="141967"/>
                    <a:pt x="168610" y="140066"/>
                  </a:cubicBezTo>
                  <a:cubicBezTo>
                    <a:pt x="172413" y="101189"/>
                    <a:pt x="163012" y="69496"/>
                    <a:pt x="140615" y="45938"/>
                  </a:cubicBezTo>
                  <a:cubicBezTo>
                    <a:pt x="93710" y="-3503"/>
                    <a:pt x="7189" y="-17"/>
                    <a:pt x="3491" y="89"/>
                  </a:cubicBezTo>
                  <a:cubicBezTo>
                    <a:pt x="1484" y="195"/>
                    <a:pt x="-101" y="1885"/>
                    <a:pt x="5" y="3892"/>
                  </a:cubicBezTo>
                  <a:cubicBezTo>
                    <a:pt x="110" y="5899"/>
                    <a:pt x="1484" y="7484"/>
                    <a:pt x="3808" y="7378"/>
                  </a:cubicBezTo>
                  <a:cubicBezTo>
                    <a:pt x="4653" y="7273"/>
                    <a:pt x="90646" y="3998"/>
                    <a:pt x="135228" y="51009"/>
                  </a:cubicBezTo>
                  <a:cubicBezTo>
                    <a:pt x="156039" y="72983"/>
                    <a:pt x="164807" y="102668"/>
                    <a:pt x="161215" y="139432"/>
                  </a:cubicBezTo>
                  <a:cubicBezTo>
                    <a:pt x="161004" y="141439"/>
                    <a:pt x="162484" y="143235"/>
                    <a:pt x="164490" y="143446"/>
                  </a:cubicBezTo>
                  <a:cubicBezTo>
                    <a:pt x="164702" y="143341"/>
                    <a:pt x="164913" y="143341"/>
                    <a:pt x="165019" y="143341"/>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5" name="任意多边形 134">
              <a:extLst>
                <a:ext uri="{FF2B5EF4-FFF2-40B4-BE49-F238E27FC236}">
                  <a16:creationId xmlns:a16="http://schemas.microsoft.com/office/drawing/2014/main" xmlns:p14="http://schemas.microsoft.com/office/powerpoint/2010/main" xmlns="" id="{A8E4B1E4-8823-40FE-BBD4-584ABA719D2B}"/>
                </a:ext>
              </a:extLst>
            </p:cNvPr>
            <p:cNvSpPr/>
            <p:nvPr/>
          </p:nvSpPr>
          <p:spPr>
            <a:xfrm>
              <a:off x="7638601" y="5783577"/>
              <a:ext cx="116509" cy="116507"/>
            </a:xfrm>
            <a:custGeom>
              <a:avLst/>
              <a:gdLst>
                <a:gd name="connsiteX0" fmla="*/ 0 w 86627"/>
                <a:gd name="connsiteY0" fmla="*/ 43313 h 86626"/>
                <a:gd name="connsiteX1" fmla="*/ 43314 w 86627"/>
                <a:gd name="connsiteY1" fmla="*/ 0 h 86626"/>
                <a:gd name="connsiteX2" fmla="*/ 86627 w 86627"/>
                <a:gd name="connsiteY2" fmla="*/ 43313 h 86626"/>
                <a:gd name="connsiteX3" fmla="*/ 43314 w 86627"/>
                <a:gd name="connsiteY3" fmla="*/ 86627 h 86626"/>
                <a:gd name="connsiteX4" fmla="*/ 0 w 86627"/>
                <a:gd name="connsiteY4" fmla="*/ 43313 h 86626"/>
                <a:gd name="connsiteX5" fmla="*/ 7817 w 86627"/>
                <a:gd name="connsiteY5" fmla="*/ 43313 h 86626"/>
                <a:gd name="connsiteX6" fmla="*/ 43419 w 86627"/>
                <a:gd name="connsiteY6" fmla="*/ 78915 h 86626"/>
                <a:gd name="connsiteX7" fmla="*/ 79021 w 86627"/>
                <a:gd name="connsiteY7" fmla="*/ 43313 h 86626"/>
                <a:gd name="connsiteX8" fmla="*/ 43419 w 86627"/>
                <a:gd name="connsiteY8" fmla="*/ 7712 h 86626"/>
                <a:gd name="connsiteX9" fmla="*/ 7817 w 86627"/>
                <a:gd name="connsiteY9" fmla="*/ 43313 h 8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27" h="86626">
                  <a:moveTo>
                    <a:pt x="0" y="43313"/>
                  </a:moveTo>
                  <a:cubicBezTo>
                    <a:pt x="0" y="19438"/>
                    <a:pt x="19439" y="0"/>
                    <a:pt x="43314" y="0"/>
                  </a:cubicBezTo>
                  <a:cubicBezTo>
                    <a:pt x="67189" y="0"/>
                    <a:pt x="86627" y="19438"/>
                    <a:pt x="86627" y="43313"/>
                  </a:cubicBezTo>
                  <a:cubicBezTo>
                    <a:pt x="86627" y="67189"/>
                    <a:pt x="67189" y="86627"/>
                    <a:pt x="43314" y="86627"/>
                  </a:cubicBezTo>
                  <a:cubicBezTo>
                    <a:pt x="19439" y="86627"/>
                    <a:pt x="0" y="67294"/>
                    <a:pt x="0" y="43313"/>
                  </a:cubicBezTo>
                  <a:close/>
                  <a:moveTo>
                    <a:pt x="7817" y="43313"/>
                  </a:moveTo>
                  <a:cubicBezTo>
                    <a:pt x="7817" y="62963"/>
                    <a:pt x="23770" y="78915"/>
                    <a:pt x="43419" y="78915"/>
                  </a:cubicBezTo>
                  <a:cubicBezTo>
                    <a:pt x="63069" y="78915"/>
                    <a:pt x="79021" y="62963"/>
                    <a:pt x="79021" y="43313"/>
                  </a:cubicBezTo>
                  <a:cubicBezTo>
                    <a:pt x="79021" y="23664"/>
                    <a:pt x="63069" y="7712"/>
                    <a:pt x="43419" y="7712"/>
                  </a:cubicBezTo>
                  <a:cubicBezTo>
                    <a:pt x="23770" y="7817"/>
                    <a:pt x="7817" y="23770"/>
                    <a:pt x="7817" y="43313"/>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6" name="任意多边形 135">
              <a:extLst>
                <a:ext uri="{FF2B5EF4-FFF2-40B4-BE49-F238E27FC236}">
                  <a16:creationId xmlns:a16="http://schemas.microsoft.com/office/drawing/2014/main" xmlns:p14="http://schemas.microsoft.com/office/powerpoint/2010/main" xmlns="" id="{47E68BB5-4597-4B90-A615-3FE23A893660}"/>
                </a:ext>
              </a:extLst>
            </p:cNvPr>
            <p:cNvSpPr/>
            <p:nvPr/>
          </p:nvSpPr>
          <p:spPr>
            <a:xfrm>
              <a:off x="8286645" y="5924809"/>
              <a:ext cx="10514" cy="169362"/>
            </a:xfrm>
            <a:custGeom>
              <a:avLst/>
              <a:gdLst>
                <a:gd name="connsiteX0" fmla="*/ 3909 w 7818"/>
                <a:gd name="connsiteY0" fmla="*/ 125926 h 125925"/>
                <a:gd name="connsiteX1" fmla="*/ 7818 w 7818"/>
                <a:gd name="connsiteY1" fmla="*/ 122017 h 125925"/>
                <a:gd name="connsiteX2" fmla="*/ 7818 w 7818"/>
                <a:gd name="connsiteY2" fmla="*/ 3909 h 125925"/>
                <a:gd name="connsiteX3" fmla="*/ 3909 w 7818"/>
                <a:gd name="connsiteY3" fmla="*/ 0 h 125925"/>
                <a:gd name="connsiteX4" fmla="*/ 0 w 7818"/>
                <a:gd name="connsiteY4" fmla="*/ 3909 h 125925"/>
                <a:gd name="connsiteX5" fmla="*/ 0 w 7818"/>
                <a:gd name="connsiteY5" fmla="*/ 122017 h 125925"/>
                <a:gd name="connsiteX6" fmla="*/ 3909 w 7818"/>
                <a:gd name="connsiteY6" fmla="*/ 125926 h 12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8" h="125925">
                  <a:moveTo>
                    <a:pt x="3909" y="125926"/>
                  </a:moveTo>
                  <a:cubicBezTo>
                    <a:pt x="6022" y="125926"/>
                    <a:pt x="7818" y="124236"/>
                    <a:pt x="7818" y="122017"/>
                  </a:cubicBezTo>
                  <a:lnTo>
                    <a:pt x="7818" y="3909"/>
                  </a:lnTo>
                  <a:cubicBezTo>
                    <a:pt x="7818" y="1796"/>
                    <a:pt x="6127" y="0"/>
                    <a:pt x="3909" y="0"/>
                  </a:cubicBezTo>
                  <a:cubicBezTo>
                    <a:pt x="1796" y="0"/>
                    <a:pt x="0" y="1690"/>
                    <a:pt x="0" y="3909"/>
                  </a:cubicBezTo>
                  <a:lnTo>
                    <a:pt x="0" y="122017"/>
                  </a:lnTo>
                  <a:cubicBezTo>
                    <a:pt x="106" y="124130"/>
                    <a:pt x="1796" y="125926"/>
                    <a:pt x="3909" y="125926"/>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7" name="任意多边形 136">
              <a:extLst>
                <a:ext uri="{FF2B5EF4-FFF2-40B4-BE49-F238E27FC236}">
                  <a16:creationId xmlns:a16="http://schemas.microsoft.com/office/drawing/2014/main" xmlns:p14="http://schemas.microsoft.com/office/powerpoint/2010/main" xmlns="" id="{AF362B72-F5DE-4791-B3C4-DA501B3E2071}"/>
                </a:ext>
              </a:extLst>
            </p:cNvPr>
            <p:cNvSpPr/>
            <p:nvPr/>
          </p:nvSpPr>
          <p:spPr>
            <a:xfrm>
              <a:off x="6702693" y="2734321"/>
              <a:ext cx="1567892" cy="3037748"/>
            </a:xfrm>
            <a:custGeom>
              <a:avLst/>
              <a:gdLst>
                <a:gd name="connsiteX0" fmla="*/ 324534 w 1165767"/>
                <a:gd name="connsiteY0" fmla="*/ 11515 h 2258640"/>
                <a:gd name="connsiteX1" fmla="*/ 103107 w 1165767"/>
                <a:gd name="connsiteY1" fmla="*/ 62224 h 2258640"/>
                <a:gd name="connsiteX2" fmla="*/ 0 w 1165767"/>
                <a:gd name="connsiteY2" fmla="*/ 265480 h 2258640"/>
                <a:gd name="connsiteX3" fmla="*/ 498211 w 1165767"/>
                <a:gd name="connsiteY3" fmla="*/ 2250295 h 2258640"/>
                <a:gd name="connsiteX4" fmla="*/ 1165768 w 1165767"/>
                <a:gd name="connsiteY4" fmla="*/ 2258641 h 2258640"/>
                <a:gd name="connsiteX5" fmla="*/ 496098 w 1165767"/>
                <a:gd name="connsiteY5" fmla="*/ 312069 h 2258640"/>
                <a:gd name="connsiteX6" fmla="*/ 249951 w 1165767"/>
                <a:gd name="connsiteY6" fmla="*/ 0 h 2258640"/>
                <a:gd name="connsiteX7" fmla="*/ 324534 w 1165767"/>
                <a:gd name="connsiteY7" fmla="*/ 11515 h 225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767" h="2258640">
                  <a:moveTo>
                    <a:pt x="324534" y="11515"/>
                  </a:moveTo>
                  <a:cubicBezTo>
                    <a:pt x="246887" y="-5493"/>
                    <a:pt x="165542" y="13100"/>
                    <a:pt x="103107" y="62224"/>
                  </a:cubicBezTo>
                  <a:cubicBezTo>
                    <a:pt x="40567" y="111453"/>
                    <a:pt x="1690" y="186037"/>
                    <a:pt x="0" y="265480"/>
                  </a:cubicBezTo>
                  <a:lnTo>
                    <a:pt x="498211" y="2250295"/>
                  </a:lnTo>
                  <a:lnTo>
                    <a:pt x="1165768" y="2258641"/>
                  </a:lnTo>
                  <a:lnTo>
                    <a:pt x="496098" y="312069"/>
                  </a:lnTo>
                  <a:cubicBezTo>
                    <a:pt x="447186" y="155400"/>
                    <a:pt x="382532" y="40778"/>
                    <a:pt x="249951" y="0"/>
                  </a:cubicBezTo>
                  <a:lnTo>
                    <a:pt x="324534" y="11515"/>
                  </a:lnTo>
                  <a:close/>
                </a:path>
              </a:pathLst>
            </a:custGeom>
            <a:gradFill>
              <a:gsLst>
                <a:gs pos="0">
                  <a:srgbClr val="FFC00D"/>
                </a:gs>
                <a:gs pos="100000">
                  <a:srgbClr val="FF9C0D"/>
                </a:gs>
              </a:gsLst>
              <a:lin ang="0" scaled="0"/>
            </a:gra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8" name="任意多边形 137">
              <a:extLst>
                <a:ext uri="{FF2B5EF4-FFF2-40B4-BE49-F238E27FC236}">
                  <a16:creationId xmlns:a16="http://schemas.microsoft.com/office/drawing/2014/main" xmlns:p14="http://schemas.microsoft.com/office/powerpoint/2010/main" xmlns="" id="{5D693715-3C5B-4D3E-9B15-A74F8903EA95}"/>
                </a:ext>
              </a:extLst>
            </p:cNvPr>
            <p:cNvSpPr/>
            <p:nvPr/>
          </p:nvSpPr>
          <p:spPr>
            <a:xfrm>
              <a:off x="4998235" y="1977558"/>
              <a:ext cx="773809" cy="765854"/>
            </a:xfrm>
            <a:custGeom>
              <a:avLst/>
              <a:gdLst>
                <a:gd name="connsiteX0" fmla="*/ 269512 w 575347"/>
                <a:gd name="connsiteY0" fmla="*/ 38049 h 569431"/>
                <a:gd name="connsiteX1" fmla="*/ 38049 w 575347"/>
                <a:gd name="connsiteY1" fmla="*/ 59283 h 569431"/>
                <a:gd name="connsiteX2" fmla="*/ 59283 w 575347"/>
                <a:gd name="connsiteY2" fmla="*/ 290746 h 569431"/>
                <a:gd name="connsiteX3" fmla="*/ 394276 w 575347"/>
                <a:gd name="connsiteY3" fmla="*/ 569432 h 569431"/>
                <a:gd name="connsiteX4" fmla="*/ 575348 w 575347"/>
                <a:gd name="connsiteY4" fmla="*/ 292437 h 569431"/>
                <a:gd name="connsiteX5" fmla="*/ 269512 w 575347"/>
                <a:gd name="connsiteY5" fmla="*/ 38049 h 56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47" h="569431">
                  <a:moveTo>
                    <a:pt x="269512" y="38049"/>
                  </a:moveTo>
                  <a:cubicBezTo>
                    <a:pt x="199788" y="-20055"/>
                    <a:pt x="96152" y="-10547"/>
                    <a:pt x="38049" y="59283"/>
                  </a:cubicBezTo>
                  <a:cubicBezTo>
                    <a:pt x="-20055" y="129007"/>
                    <a:pt x="-10547" y="232643"/>
                    <a:pt x="59283" y="290746"/>
                  </a:cubicBezTo>
                  <a:lnTo>
                    <a:pt x="394276" y="569432"/>
                  </a:lnTo>
                  <a:lnTo>
                    <a:pt x="575348" y="292437"/>
                  </a:lnTo>
                  <a:lnTo>
                    <a:pt x="269512" y="38049"/>
                  </a:ln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9" name="任意多边形 138">
              <a:extLst>
                <a:ext uri="{FF2B5EF4-FFF2-40B4-BE49-F238E27FC236}">
                  <a16:creationId xmlns:a16="http://schemas.microsoft.com/office/drawing/2014/main" xmlns:p14="http://schemas.microsoft.com/office/powerpoint/2010/main" xmlns="" id="{E7438E94-4F6C-4B7E-9D92-8CC255E1A2FF}"/>
                </a:ext>
              </a:extLst>
            </p:cNvPr>
            <p:cNvSpPr/>
            <p:nvPr/>
          </p:nvSpPr>
          <p:spPr>
            <a:xfrm>
              <a:off x="5528230" y="1985493"/>
              <a:ext cx="1140703" cy="1073628"/>
            </a:xfrm>
            <a:custGeom>
              <a:avLst/>
              <a:gdLst>
                <a:gd name="connsiteX0" fmla="*/ 341543 w 848141"/>
                <a:gd name="connsiteY0" fmla="*/ 798270 h 798269"/>
                <a:gd name="connsiteX1" fmla="*/ 362249 w 848141"/>
                <a:gd name="connsiteY1" fmla="*/ 797002 h 798269"/>
                <a:gd name="connsiteX2" fmla="*/ 474864 w 848141"/>
                <a:gd name="connsiteY2" fmla="*/ 730024 h 798269"/>
                <a:gd name="connsiteX3" fmla="*/ 817146 w 848141"/>
                <a:gd name="connsiteY3" fmla="*/ 254632 h 798269"/>
                <a:gd name="connsiteX4" fmla="*/ 779855 w 848141"/>
                <a:gd name="connsiteY4" fmla="*/ 25176 h 798269"/>
                <a:gd name="connsiteX5" fmla="*/ 545750 w 848141"/>
                <a:gd name="connsiteY5" fmla="*/ 82118 h 798269"/>
                <a:gd name="connsiteX6" fmla="*/ 311118 w 848141"/>
                <a:gd name="connsiteY6" fmla="*/ 394820 h 798269"/>
                <a:gd name="connsiteX7" fmla="*/ 181072 w 848141"/>
                <a:gd name="connsiteY7" fmla="*/ 286642 h 798269"/>
                <a:gd name="connsiteX8" fmla="*/ 0 w 848141"/>
                <a:gd name="connsiteY8" fmla="*/ 563637 h 798269"/>
                <a:gd name="connsiteX9" fmla="*/ 236323 w 848141"/>
                <a:gd name="connsiteY9" fmla="*/ 760238 h 798269"/>
                <a:gd name="connsiteX10" fmla="*/ 341543 w 848141"/>
                <a:gd name="connsiteY10" fmla="*/ 798270 h 7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8141" h="798269">
                  <a:moveTo>
                    <a:pt x="341543" y="798270"/>
                  </a:moveTo>
                  <a:cubicBezTo>
                    <a:pt x="348410" y="798270"/>
                    <a:pt x="355382" y="797847"/>
                    <a:pt x="362249" y="797002"/>
                  </a:cubicBezTo>
                  <a:cubicBezTo>
                    <a:pt x="407464" y="791297"/>
                    <a:pt x="448242" y="766999"/>
                    <a:pt x="474864" y="730024"/>
                  </a:cubicBezTo>
                  <a:lnTo>
                    <a:pt x="817146" y="254632"/>
                  </a:lnTo>
                  <a:cubicBezTo>
                    <a:pt x="870179" y="180999"/>
                    <a:pt x="853488" y="78209"/>
                    <a:pt x="779855" y="25176"/>
                  </a:cubicBezTo>
                  <a:cubicBezTo>
                    <a:pt x="706116" y="-27856"/>
                    <a:pt x="598783" y="8485"/>
                    <a:pt x="545750" y="82118"/>
                  </a:cubicBezTo>
                  <a:lnTo>
                    <a:pt x="311118" y="394820"/>
                  </a:lnTo>
                  <a:lnTo>
                    <a:pt x="181072" y="286642"/>
                  </a:lnTo>
                  <a:lnTo>
                    <a:pt x="0" y="563637"/>
                  </a:lnTo>
                  <a:lnTo>
                    <a:pt x="236323" y="760238"/>
                  </a:lnTo>
                  <a:cubicBezTo>
                    <a:pt x="266114" y="784959"/>
                    <a:pt x="303300" y="798270"/>
                    <a:pt x="341543" y="798270"/>
                  </a:cubicBezTo>
                  <a:close/>
                </a:path>
              </a:pathLst>
            </a:custGeom>
            <a:solidFill>
              <a:srgbClr val="1070F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0" name="任意多边形 139">
              <a:extLst>
                <a:ext uri="{FF2B5EF4-FFF2-40B4-BE49-F238E27FC236}">
                  <a16:creationId xmlns:a16="http://schemas.microsoft.com/office/drawing/2014/main" xmlns:p14="http://schemas.microsoft.com/office/powerpoint/2010/main" xmlns="" id="{E7600361-6762-497A-96F7-44EC5BEE98AC}"/>
                </a:ext>
              </a:extLst>
            </p:cNvPr>
            <p:cNvSpPr/>
            <p:nvPr/>
          </p:nvSpPr>
          <p:spPr>
            <a:xfrm>
              <a:off x="6016997" y="2734507"/>
              <a:ext cx="867847" cy="3037706"/>
            </a:xfrm>
            <a:custGeom>
              <a:avLst/>
              <a:gdLst>
                <a:gd name="connsiteX0" fmla="*/ 376299 w 645265"/>
                <a:gd name="connsiteY0" fmla="*/ 5356 h 2258609"/>
                <a:gd name="connsiteX1" fmla="*/ 542158 w 645265"/>
                <a:gd name="connsiteY1" fmla="*/ 62192 h 2258609"/>
                <a:gd name="connsiteX2" fmla="*/ 645266 w 645265"/>
                <a:gd name="connsiteY2" fmla="*/ 265449 h 2258609"/>
                <a:gd name="connsiteX3" fmla="*/ 631004 w 645265"/>
                <a:gd name="connsiteY3" fmla="*/ 2250264 h 2258609"/>
                <a:gd name="connsiteX4" fmla="*/ 0 w 645265"/>
                <a:gd name="connsiteY4" fmla="*/ 2258609 h 2258609"/>
                <a:gd name="connsiteX5" fmla="*/ 149273 w 645265"/>
                <a:gd name="connsiteY5" fmla="*/ 312037 h 2258609"/>
                <a:gd name="connsiteX6" fmla="*/ 376299 w 645265"/>
                <a:gd name="connsiteY6" fmla="*/ 5356 h 2258609"/>
                <a:gd name="connsiteX7" fmla="*/ 376299 w 645265"/>
                <a:gd name="connsiteY7" fmla="*/ 5356 h 225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265" h="2258609">
                  <a:moveTo>
                    <a:pt x="376299" y="5356"/>
                  </a:moveTo>
                  <a:cubicBezTo>
                    <a:pt x="453947" y="-11652"/>
                    <a:pt x="479618" y="13068"/>
                    <a:pt x="542158" y="62192"/>
                  </a:cubicBezTo>
                  <a:cubicBezTo>
                    <a:pt x="604699" y="111422"/>
                    <a:pt x="643575" y="186005"/>
                    <a:pt x="645266" y="265449"/>
                  </a:cubicBezTo>
                  <a:lnTo>
                    <a:pt x="631004" y="2250264"/>
                  </a:lnTo>
                  <a:lnTo>
                    <a:pt x="0" y="2258609"/>
                  </a:lnTo>
                  <a:lnTo>
                    <a:pt x="149273" y="312037"/>
                  </a:lnTo>
                  <a:cubicBezTo>
                    <a:pt x="191741" y="179878"/>
                    <a:pt x="243717" y="46029"/>
                    <a:pt x="376299" y="5356"/>
                  </a:cubicBezTo>
                  <a:lnTo>
                    <a:pt x="376299" y="5356"/>
                  </a:lnTo>
                  <a:close/>
                </a:path>
              </a:pathLst>
            </a:custGeom>
            <a:gradFill>
              <a:gsLst>
                <a:gs pos="0">
                  <a:srgbClr val="FFC00D"/>
                </a:gs>
                <a:gs pos="100000">
                  <a:srgbClr val="FF9C0D"/>
                </a:gs>
              </a:gsLst>
              <a:lin ang="0" scaled="0"/>
            </a:gra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1" name="任意多边形 140">
              <a:extLst>
                <a:ext uri="{FF2B5EF4-FFF2-40B4-BE49-F238E27FC236}">
                  <a16:creationId xmlns:a16="http://schemas.microsoft.com/office/drawing/2014/main" xmlns:p14="http://schemas.microsoft.com/office/powerpoint/2010/main" xmlns="" id="{9F309172-7FA9-4F79-81CB-8057853CB67E}"/>
                </a:ext>
              </a:extLst>
            </p:cNvPr>
            <p:cNvSpPr/>
            <p:nvPr/>
          </p:nvSpPr>
          <p:spPr>
            <a:xfrm>
              <a:off x="6217477" y="1981278"/>
              <a:ext cx="1152155" cy="1172901"/>
            </a:xfrm>
            <a:custGeom>
              <a:avLst/>
              <a:gdLst>
                <a:gd name="connsiteX0" fmla="*/ 856657 w 856656"/>
                <a:gd name="connsiteY0" fmla="*/ 872080 h 872080"/>
                <a:gd name="connsiteX1" fmla="*/ 632800 w 856656"/>
                <a:gd name="connsiteY1" fmla="*/ 126349 h 872080"/>
                <a:gd name="connsiteX2" fmla="*/ 480991 w 856656"/>
                <a:gd name="connsiteY2" fmla="*/ 0 h 872080"/>
                <a:gd name="connsiteX3" fmla="*/ 167550 w 856656"/>
                <a:gd name="connsiteY3" fmla="*/ 0 h 872080"/>
                <a:gd name="connsiteX4" fmla="*/ 14684 w 856656"/>
                <a:gd name="connsiteY4" fmla="*/ 132687 h 872080"/>
                <a:gd name="connsiteX5" fmla="*/ 0 w 856656"/>
                <a:gd name="connsiteY5" fmla="*/ 872080 h 872080"/>
                <a:gd name="connsiteX6" fmla="*/ 856657 w 856656"/>
                <a:gd name="connsiteY6" fmla="*/ 872080 h 87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656" h="872080">
                  <a:moveTo>
                    <a:pt x="856657" y="872080"/>
                  </a:moveTo>
                  <a:lnTo>
                    <a:pt x="632800" y="126349"/>
                  </a:lnTo>
                  <a:cubicBezTo>
                    <a:pt x="619278" y="53138"/>
                    <a:pt x="555469" y="0"/>
                    <a:pt x="480991" y="0"/>
                  </a:cubicBezTo>
                  <a:lnTo>
                    <a:pt x="167550" y="0"/>
                  </a:lnTo>
                  <a:cubicBezTo>
                    <a:pt x="90641" y="0"/>
                    <a:pt x="25460" y="56624"/>
                    <a:pt x="14684" y="132687"/>
                  </a:cubicBezTo>
                  <a:lnTo>
                    <a:pt x="0" y="872080"/>
                  </a:lnTo>
                  <a:lnTo>
                    <a:pt x="856657" y="872080"/>
                  </a:lnTo>
                  <a:close/>
                </a:path>
              </a:pathLst>
            </a:custGeom>
            <a:solidFill>
              <a:schemeClr val="accent1">
                <a:lumMod val="40000"/>
                <a:lumOff val="60000"/>
              </a:schemeClr>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2" name="任意多边形 141">
              <a:extLst>
                <a:ext uri="{FF2B5EF4-FFF2-40B4-BE49-F238E27FC236}">
                  <a16:creationId xmlns:a16="http://schemas.microsoft.com/office/drawing/2014/main" xmlns:p14="http://schemas.microsoft.com/office/powerpoint/2010/main" xmlns="" id="{4A845BC3-6B76-4C5A-A3F3-B81FC3123232}"/>
                </a:ext>
              </a:extLst>
            </p:cNvPr>
            <p:cNvSpPr/>
            <p:nvPr/>
          </p:nvSpPr>
          <p:spPr>
            <a:xfrm>
              <a:off x="5447157" y="3275847"/>
              <a:ext cx="315794" cy="243061"/>
            </a:xfrm>
            <a:custGeom>
              <a:avLst/>
              <a:gdLst>
                <a:gd name="connsiteX0" fmla="*/ 157259 w 234800"/>
                <a:gd name="connsiteY0" fmla="*/ 180723 h 180722"/>
                <a:gd name="connsiteX1" fmla="*/ 26367 w 234800"/>
                <a:gd name="connsiteY1" fmla="*/ 77510 h 180722"/>
                <a:gd name="connsiteX2" fmla="*/ 2387 w 234800"/>
                <a:gd name="connsiteY2" fmla="*/ 26379 h 180722"/>
                <a:gd name="connsiteX3" fmla="*/ 53518 w 234800"/>
                <a:gd name="connsiteY3" fmla="*/ 2398 h 180722"/>
                <a:gd name="connsiteX4" fmla="*/ 234800 w 234800"/>
                <a:gd name="connsiteY4" fmla="*/ 161073 h 180722"/>
                <a:gd name="connsiteX5" fmla="*/ 157047 w 234800"/>
                <a:gd name="connsiteY5" fmla="*/ 179878 h 180722"/>
                <a:gd name="connsiteX6" fmla="*/ 157259 w 234800"/>
                <a:gd name="connsiteY6" fmla="*/ 180723 h 18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800" h="180722">
                  <a:moveTo>
                    <a:pt x="157259" y="180723"/>
                  </a:moveTo>
                  <a:cubicBezTo>
                    <a:pt x="156519" y="178188"/>
                    <a:pt x="137609" y="117654"/>
                    <a:pt x="26367" y="77510"/>
                  </a:cubicBezTo>
                  <a:cubicBezTo>
                    <a:pt x="5661" y="70115"/>
                    <a:pt x="-5114" y="47085"/>
                    <a:pt x="2387" y="26379"/>
                  </a:cubicBezTo>
                  <a:cubicBezTo>
                    <a:pt x="9887" y="5567"/>
                    <a:pt x="32812" y="-5103"/>
                    <a:pt x="53518" y="2398"/>
                  </a:cubicBezTo>
                  <a:cubicBezTo>
                    <a:pt x="205537" y="57227"/>
                    <a:pt x="232265" y="150615"/>
                    <a:pt x="234800" y="161073"/>
                  </a:cubicBezTo>
                  <a:lnTo>
                    <a:pt x="157047" y="179878"/>
                  </a:lnTo>
                  <a:lnTo>
                    <a:pt x="157259" y="180723"/>
                  </a:ln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3" name="任意多边形 142">
              <a:extLst>
                <a:ext uri="{FF2B5EF4-FFF2-40B4-BE49-F238E27FC236}">
                  <a16:creationId xmlns:a16="http://schemas.microsoft.com/office/drawing/2014/main" xmlns:p14="http://schemas.microsoft.com/office/powerpoint/2010/main" xmlns="" id="{313F1DE2-6DED-419D-9A97-6F06F319E31A}"/>
                </a:ext>
              </a:extLst>
            </p:cNvPr>
            <p:cNvSpPr/>
            <p:nvPr/>
          </p:nvSpPr>
          <p:spPr>
            <a:xfrm>
              <a:off x="5511272" y="3277201"/>
              <a:ext cx="61777" cy="54360"/>
            </a:xfrm>
            <a:custGeom>
              <a:avLst/>
              <a:gdLst>
                <a:gd name="connsiteX0" fmla="*/ 19476 w 45933"/>
                <a:gd name="connsiteY0" fmla="*/ 38787 h 40419"/>
                <a:gd name="connsiteX1" fmla="*/ 18947 w 45933"/>
                <a:gd name="connsiteY1" fmla="*/ 38471 h 40419"/>
                <a:gd name="connsiteX2" fmla="*/ 10813 w 45933"/>
                <a:gd name="connsiteY2" fmla="*/ 33505 h 40419"/>
                <a:gd name="connsiteX3" fmla="*/ 3418 w 45933"/>
                <a:gd name="connsiteY3" fmla="*/ 2129 h 40419"/>
                <a:gd name="connsiteX4" fmla="*/ 9545 w 45933"/>
                <a:gd name="connsiteY4" fmla="*/ 650 h 40419"/>
                <a:gd name="connsiteX5" fmla="*/ 11024 w 45933"/>
                <a:gd name="connsiteY5" fmla="*/ 6778 h 40419"/>
                <a:gd name="connsiteX6" fmla="*/ 9334 w 45933"/>
                <a:gd name="connsiteY6" fmla="*/ 17236 h 40419"/>
                <a:gd name="connsiteX7" fmla="*/ 15567 w 45933"/>
                <a:gd name="connsiteY7" fmla="*/ 25899 h 40419"/>
                <a:gd name="connsiteX8" fmla="*/ 23701 w 45933"/>
                <a:gd name="connsiteY8" fmla="*/ 30864 h 40419"/>
                <a:gd name="connsiteX9" fmla="*/ 29723 w 45933"/>
                <a:gd name="connsiteY9" fmla="*/ 29385 h 40419"/>
                <a:gd name="connsiteX10" fmla="*/ 37752 w 45933"/>
                <a:gd name="connsiteY10" fmla="*/ 16602 h 40419"/>
                <a:gd name="connsiteX11" fmla="*/ 43879 w 45933"/>
                <a:gd name="connsiteY11" fmla="*/ 15229 h 40419"/>
                <a:gd name="connsiteX12" fmla="*/ 45252 w 45933"/>
                <a:gd name="connsiteY12" fmla="*/ 21356 h 40419"/>
                <a:gd name="connsiteX13" fmla="*/ 37224 w 45933"/>
                <a:gd name="connsiteY13" fmla="*/ 34034 h 40419"/>
                <a:gd name="connsiteX14" fmla="*/ 19476 w 45933"/>
                <a:gd name="connsiteY14" fmla="*/ 38787 h 4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933" h="40419">
                  <a:moveTo>
                    <a:pt x="19476" y="38787"/>
                  </a:moveTo>
                  <a:cubicBezTo>
                    <a:pt x="19264" y="38682"/>
                    <a:pt x="19159" y="38576"/>
                    <a:pt x="18947" y="38471"/>
                  </a:cubicBezTo>
                  <a:lnTo>
                    <a:pt x="10813" y="33505"/>
                  </a:lnTo>
                  <a:cubicBezTo>
                    <a:pt x="143" y="26956"/>
                    <a:pt x="-3238" y="12799"/>
                    <a:pt x="3418" y="2129"/>
                  </a:cubicBezTo>
                  <a:cubicBezTo>
                    <a:pt x="4686" y="17"/>
                    <a:pt x="7115" y="-617"/>
                    <a:pt x="9545" y="650"/>
                  </a:cubicBezTo>
                  <a:cubicBezTo>
                    <a:pt x="11658" y="1918"/>
                    <a:pt x="12292" y="4665"/>
                    <a:pt x="11024" y="6778"/>
                  </a:cubicBezTo>
                  <a:cubicBezTo>
                    <a:pt x="9123" y="9947"/>
                    <a:pt x="8489" y="13644"/>
                    <a:pt x="9334" y="17236"/>
                  </a:cubicBezTo>
                  <a:cubicBezTo>
                    <a:pt x="10179" y="20828"/>
                    <a:pt x="12398" y="23892"/>
                    <a:pt x="15567" y="25899"/>
                  </a:cubicBezTo>
                  <a:lnTo>
                    <a:pt x="23701" y="30864"/>
                  </a:lnTo>
                  <a:cubicBezTo>
                    <a:pt x="25603" y="32026"/>
                    <a:pt x="28455" y="31498"/>
                    <a:pt x="29723" y="29385"/>
                  </a:cubicBezTo>
                  <a:lnTo>
                    <a:pt x="37752" y="16602"/>
                  </a:lnTo>
                  <a:cubicBezTo>
                    <a:pt x="39019" y="14490"/>
                    <a:pt x="41660" y="13856"/>
                    <a:pt x="43879" y="15229"/>
                  </a:cubicBezTo>
                  <a:cubicBezTo>
                    <a:pt x="45992" y="16497"/>
                    <a:pt x="46520" y="19243"/>
                    <a:pt x="45252" y="21356"/>
                  </a:cubicBezTo>
                  <a:lnTo>
                    <a:pt x="37224" y="34034"/>
                  </a:lnTo>
                  <a:cubicBezTo>
                    <a:pt x="33526" y="40161"/>
                    <a:pt x="25603" y="42168"/>
                    <a:pt x="19476" y="38787"/>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4" name="任意多边形 143">
              <a:extLst>
                <a:ext uri="{FF2B5EF4-FFF2-40B4-BE49-F238E27FC236}">
                  <a16:creationId xmlns:a16="http://schemas.microsoft.com/office/drawing/2014/main" xmlns:p14="http://schemas.microsoft.com/office/powerpoint/2010/main" xmlns="" id="{2C705F52-D540-4273-9587-493F86347CC6}"/>
                </a:ext>
              </a:extLst>
            </p:cNvPr>
            <p:cNvSpPr/>
            <p:nvPr/>
          </p:nvSpPr>
          <p:spPr>
            <a:xfrm>
              <a:off x="6388786" y="1747166"/>
              <a:ext cx="228247" cy="399853"/>
            </a:xfrm>
            <a:custGeom>
              <a:avLst/>
              <a:gdLst>
                <a:gd name="connsiteX0" fmla="*/ 100498 w 169708"/>
                <a:gd name="connsiteY0" fmla="*/ 296296 h 297301"/>
                <a:gd name="connsiteX1" fmla="*/ 167582 w 169708"/>
                <a:gd name="connsiteY1" fmla="*/ 203965 h 297301"/>
                <a:gd name="connsiteX2" fmla="*/ 121838 w 169708"/>
                <a:gd name="connsiteY2" fmla="*/ 24795 h 297301"/>
                <a:gd name="connsiteX3" fmla="*/ 51586 w 169708"/>
                <a:gd name="connsiteY3" fmla="*/ 5356 h 297301"/>
                <a:gd name="connsiteX4" fmla="*/ 877 w 169708"/>
                <a:gd name="connsiteY4" fmla="*/ 76559 h 297301"/>
                <a:gd name="connsiteX5" fmla="*/ 17041 w 169708"/>
                <a:gd name="connsiteY5" fmla="*/ 231220 h 297301"/>
                <a:gd name="connsiteX6" fmla="*/ 100498 w 169708"/>
                <a:gd name="connsiteY6" fmla="*/ 296296 h 297301"/>
                <a:gd name="connsiteX7" fmla="*/ 100498 w 169708"/>
                <a:gd name="connsiteY7" fmla="*/ 296296 h 29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08" h="297301">
                  <a:moveTo>
                    <a:pt x="100498" y="296296"/>
                  </a:moveTo>
                  <a:cubicBezTo>
                    <a:pt x="142016" y="289324"/>
                    <a:pt x="179097" y="256469"/>
                    <a:pt x="167582" y="203965"/>
                  </a:cubicBezTo>
                  <a:lnTo>
                    <a:pt x="121838" y="24795"/>
                  </a:lnTo>
                  <a:cubicBezTo>
                    <a:pt x="116133" y="-8905"/>
                    <a:pt x="85286" y="-348"/>
                    <a:pt x="51586" y="5356"/>
                  </a:cubicBezTo>
                  <a:cubicBezTo>
                    <a:pt x="17886" y="11061"/>
                    <a:pt x="-4827" y="42859"/>
                    <a:pt x="877" y="76559"/>
                  </a:cubicBezTo>
                  <a:lnTo>
                    <a:pt x="17041" y="231220"/>
                  </a:lnTo>
                  <a:cubicBezTo>
                    <a:pt x="20421" y="273161"/>
                    <a:pt x="58981" y="303269"/>
                    <a:pt x="100498" y="296296"/>
                  </a:cubicBezTo>
                  <a:lnTo>
                    <a:pt x="100498" y="296296"/>
                  </a:ln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5" name="任意多边形 144">
              <a:extLst>
                <a:ext uri="{FF2B5EF4-FFF2-40B4-BE49-F238E27FC236}">
                  <a16:creationId xmlns:a16="http://schemas.microsoft.com/office/drawing/2014/main" xmlns:p14="http://schemas.microsoft.com/office/powerpoint/2010/main" xmlns="" id="{C37E16A1-3CA6-4B26-8D35-87D62CD47361}"/>
                </a:ext>
              </a:extLst>
            </p:cNvPr>
            <p:cNvSpPr/>
            <p:nvPr/>
          </p:nvSpPr>
          <p:spPr>
            <a:xfrm>
              <a:off x="6388929" y="1753191"/>
              <a:ext cx="165144" cy="241156"/>
            </a:xfrm>
            <a:custGeom>
              <a:avLst/>
              <a:gdLst>
                <a:gd name="connsiteX0" fmla="*/ 118035 w 122789"/>
                <a:gd name="connsiteY0" fmla="*/ 86659 h 179307"/>
                <a:gd name="connsiteX1" fmla="*/ 122789 w 122789"/>
                <a:gd name="connsiteY1" fmla="*/ 51586 h 179307"/>
                <a:gd name="connsiteX2" fmla="*/ 51586 w 122789"/>
                <a:gd name="connsiteY2" fmla="*/ 877 h 179307"/>
                <a:gd name="connsiteX3" fmla="*/ 877 w 122789"/>
                <a:gd name="connsiteY3" fmla="*/ 72081 h 179307"/>
                <a:gd name="connsiteX4" fmla="*/ 12075 w 122789"/>
                <a:gd name="connsiteY4" fmla="*/ 179308 h 179307"/>
                <a:gd name="connsiteX5" fmla="*/ 118035 w 122789"/>
                <a:gd name="connsiteY5" fmla="*/ 86659 h 17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89" h="179307">
                  <a:moveTo>
                    <a:pt x="118035" y="86659"/>
                  </a:moveTo>
                  <a:lnTo>
                    <a:pt x="122789" y="51586"/>
                  </a:lnTo>
                  <a:cubicBezTo>
                    <a:pt x="117084" y="17886"/>
                    <a:pt x="85286" y="-4827"/>
                    <a:pt x="51586" y="877"/>
                  </a:cubicBezTo>
                  <a:cubicBezTo>
                    <a:pt x="17886" y="6582"/>
                    <a:pt x="-4827" y="38381"/>
                    <a:pt x="877" y="72081"/>
                  </a:cubicBezTo>
                  <a:lnTo>
                    <a:pt x="12075" y="179308"/>
                  </a:lnTo>
                  <a:lnTo>
                    <a:pt x="118035" y="86659"/>
                  </a:ln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6" name="任意多边形 145">
              <a:extLst>
                <a:ext uri="{FF2B5EF4-FFF2-40B4-BE49-F238E27FC236}">
                  <a16:creationId xmlns:a16="http://schemas.microsoft.com/office/drawing/2014/main" xmlns:p14="http://schemas.microsoft.com/office/powerpoint/2010/main" xmlns="" id="{012128A2-9FA2-4B94-9D97-E9A376F811C0}"/>
                </a:ext>
              </a:extLst>
            </p:cNvPr>
            <p:cNvSpPr/>
            <p:nvPr/>
          </p:nvSpPr>
          <p:spPr>
            <a:xfrm>
              <a:off x="6507043" y="1726579"/>
              <a:ext cx="96783" cy="96701"/>
            </a:xfrm>
            <a:custGeom>
              <a:avLst/>
              <a:gdLst>
                <a:gd name="connsiteX0" fmla="*/ 48384 w 71960"/>
                <a:gd name="connsiteY0" fmla="*/ 63132 h 71900"/>
                <a:gd name="connsiteX1" fmla="*/ 17431 w 71960"/>
                <a:gd name="connsiteY1" fmla="*/ 71900 h 71900"/>
                <a:gd name="connsiteX2" fmla="*/ 0 w 71960"/>
                <a:gd name="connsiteY2" fmla="*/ 9888 h 71900"/>
                <a:gd name="connsiteX3" fmla="*/ 31059 w 71960"/>
                <a:gd name="connsiteY3" fmla="*/ 1225 h 71900"/>
                <a:gd name="connsiteX4" fmla="*/ 70780 w 71960"/>
                <a:gd name="connsiteY4" fmla="*/ 23516 h 71900"/>
                <a:gd name="connsiteX5" fmla="*/ 70780 w 71960"/>
                <a:gd name="connsiteY5" fmla="*/ 23516 h 71900"/>
                <a:gd name="connsiteX6" fmla="*/ 48384 w 71960"/>
                <a:gd name="connsiteY6" fmla="*/ 63132 h 7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60" h="71900">
                  <a:moveTo>
                    <a:pt x="48384" y="63132"/>
                  </a:moveTo>
                  <a:lnTo>
                    <a:pt x="17431" y="71900"/>
                  </a:lnTo>
                  <a:lnTo>
                    <a:pt x="0" y="9888"/>
                  </a:lnTo>
                  <a:lnTo>
                    <a:pt x="31059" y="1225"/>
                  </a:lnTo>
                  <a:cubicBezTo>
                    <a:pt x="48173" y="-3634"/>
                    <a:pt x="65921" y="6402"/>
                    <a:pt x="70780" y="23516"/>
                  </a:cubicBezTo>
                  <a:lnTo>
                    <a:pt x="70780" y="23516"/>
                  </a:lnTo>
                  <a:cubicBezTo>
                    <a:pt x="75534" y="40524"/>
                    <a:pt x="65498" y="58378"/>
                    <a:pt x="48384" y="63132"/>
                  </a:cubicBez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7" name="任意多边形 146">
              <a:extLst>
                <a:ext uri="{FF2B5EF4-FFF2-40B4-BE49-F238E27FC236}">
                  <a16:creationId xmlns:a16="http://schemas.microsoft.com/office/drawing/2014/main" xmlns:p14="http://schemas.microsoft.com/office/powerpoint/2010/main" xmlns="" id="{A387397C-AE5C-4EDA-80AA-B9F392839D12}"/>
                </a:ext>
              </a:extLst>
            </p:cNvPr>
            <p:cNvSpPr/>
            <p:nvPr/>
          </p:nvSpPr>
          <p:spPr>
            <a:xfrm>
              <a:off x="6262698" y="1578366"/>
              <a:ext cx="298300" cy="372986"/>
            </a:xfrm>
            <a:custGeom>
              <a:avLst/>
              <a:gdLst>
                <a:gd name="connsiteX0" fmla="*/ 148822 w 221793"/>
                <a:gd name="connsiteY0" fmla="*/ 273587 h 277324"/>
                <a:gd name="connsiteX1" fmla="*/ 218019 w 221793"/>
                <a:gd name="connsiteY1" fmla="*/ 150301 h 277324"/>
                <a:gd name="connsiteX2" fmla="*/ 196256 w 221793"/>
                <a:gd name="connsiteY2" fmla="*/ 72971 h 277324"/>
                <a:gd name="connsiteX3" fmla="*/ 72971 w 221793"/>
                <a:gd name="connsiteY3" fmla="*/ 3775 h 277324"/>
                <a:gd name="connsiteX4" fmla="*/ 3775 w 221793"/>
                <a:gd name="connsiteY4" fmla="*/ 127060 h 277324"/>
                <a:gd name="connsiteX5" fmla="*/ 25537 w 221793"/>
                <a:gd name="connsiteY5" fmla="*/ 204391 h 277324"/>
                <a:gd name="connsiteX6" fmla="*/ 148822 w 221793"/>
                <a:gd name="connsiteY6" fmla="*/ 273587 h 27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793" h="277324">
                  <a:moveTo>
                    <a:pt x="148822" y="273587"/>
                  </a:moveTo>
                  <a:cubicBezTo>
                    <a:pt x="201961" y="258691"/>
                    <a:pt x="233020" y="203440"/>
                    <a:pt x="218019" y="150301"/>
                  </a:cubicBezTo>
                  <a:lnTo>
                    <a:pt x="196256" y="72971"/>
                  </a:lnTo>
                  <a:cubicBezTo>
                    <a:pt x="181360" y="19833"/>
                    <a:pt x="126109" y="-11226"/>
                    <a:pt x="72971" y="3775"/>
                  </a:cubicBezTo>
                  <a:cubicBezTo>
                    <a:pt x="19833" y="18671"/>
                    <a:pt x="-11226" y="73922"/>
                    <a:pt x="3775" y="127060"/>
                  </a:cubicBezTo>
                  <a:lnTo>
                    <a:pt x="25537" y="204391"/>
                  </a:lnTo>
                  <a:cubicBezTo>
                    <a:pt x="40433" y="257529"/>
                    <a:pt x="95684" y="288482"/>
                    <a:pt x="148822" y="273587"/>
                  </a:cubicBez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8" name="任意多边形 147">
              <a:extLst>
                <a:ext uri="{FF2B5EF4-FFF2-40B4-BE49-F238E27FC236}">
                  <a16:creationId xmlns:a16="http://schemas.microsoft.com/office/drawing/2014/main" xmlns:p14="http://schemas.microsoft.com/office/powerpoint/2010/main" xmlns="" id="{B6869A9E-6894-4D09-95EB-95BF6CF9E71E}"/>
                </a:ext>
              </a:extLst>
            </p:cNvPr>
            <p:cNvSpPr/>
            <p:nvPr/>
          </p:nvSpPr>
          <p:spPr>
            <a:xfrm>
              <a:off x="6553637" y="1748969"/>
              <a:ext cx="28354" cy="31304"/>
            </a:xfrm>
            <a:custGeom>
              <a:avLst/>
              <a:gdLst>
                <a:gd name="connsiteX0" fmla="*/ 17121 w 21082"/>
                <a:gd name="connsiteY0" fmla="*/ 8240 h 23275"/>
                <a:gd name="connsiteX1" fmla="*/ 8142 w 21082"/>
                <a:gd name="connsiteY1" fmla="*/ 18065 h 23275"/>
                <a:gd name="connsiteX2" fmla="*/ 218 w 21082"/>
                <a:gd name="connsiteY2" fmla="*/ 20283 h 23275"/>
                <a:gd name="connsiteX3" fmla="*/ 17121 w 21082"/>
                <a:gd name="connsiteY3" fmla="*/ 0 h 23275"/>
                <a:gd name="connsiteX4" fmla="*/ 17121 w 21082"/>
                <a:gd name="connsiteY4" fmla="*/ 8240 h 23275"/>
                <a:gd name="connsiteX5" fmla="*/ 17121 w 21082"/>
                <a:gd name="connsiteY5" fmla="*/ 824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82" h="23275">
                  <a:moveTo>
                    <a:pt x="17121" y="8240"/>
                  </a:moveTo>
                  <a:cubicBezTo>
                    <a:pt x="11733" y="8240"/>
                    <a:pt x="7297" y="12466"/>
                    <a:pt x="8142" y="18065"/>
                  </a:cubicBezTo>
                  <a:cubicBezTo>
                    <a:pt x="8881" y="23241"/>
                    <a:pt x="958" y="25566"/>
                    <a:pt x="218" y="20283"/>
                  </a:cubicBezTo>
                  <a:cubicBezTo>
                    <a:pt x="-1366" y="9402"/>
                    <a:pt x="5817" y="106"/>
                    <a:pt x="17121" y="0"/>
                  </a:cubicBezTo>
                  <a:cubicBezTo>
                    <a:pt x="22403" y="0"/>
                    <a:pt x="22403" y="8240"/>
                    <a:pt x="17121" y="8240"/>
                  </a:cubicBezTo>
                  <a:lnTo>
                    <a:pt x="17121" y="8240"/>
                  </a:ln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9" name="任意多边形 148">
              <a:extLst>
                <a:ext uri="{FF2B5EF4-FFF2-40B4-BE49-F238E27FC236}">
                  <a16:creationId xmlns:a16="http://schemas.microsoft.com/office/drawing/2014/main" xmlns:p14="http://schemas.microsoft.com/office/powerpoint/2010/main" xmlns="" id="{86F3D476-7B14-48FE-96E4-2239F9087735}"/>
                </a:ext>
              </a:extLst>
            </p:cNvPr>
            <p:cNvSpPr/>
            <p:nvPr/>
          </p:nvSpPr>
          <p:spPr>
            <a:xfrm>
              <a:off x="6263370" y="1578223"/>
              <a:ext cx="278342" cy="153975"/>
            </a:xfrm>
            <a:custGeom>
              <a:avLst/>
              <a:gdLst>
                <a:gd name="connsiteX0" fmla="*/ 48701 w 206954"/>
                <a:gd name="connsiteY0" fmla="*/ 97586 h 114484"/>
                <a:gd name="connsiteX1" fmla="*/ 88529 w 206954"/>
                <a:gd name="connsiteY1" fmla="*/ 69274 h 114484"/>
                <a:gd name="connsiteX2" fmla="*/ 134589 w 206954"/>
                <a:gd name="connsiteY2" fmla="*/ 66104 h 114484"/>
                <a:gd name="connsiteX3" fmla="*/ 156457 w 206954"/>
                <a:gd name="connsiteY3" fmla="*/ 96001 h 114484"/>
                <a:gd name="connsiteX4" fmla="*/ 206954 w 206954"/>
                <a:gd name="connsiteY4" fmla="*/ 112904 h 114484"/>
                <a:gd name="connsiteX5" fmla="*/ 204841 w 206954"/>
                <a:gd name="connsiteY5" fmla="*/ 105298 h 114484"/>
                <a:gd name="connsiteX6" fmla="*/ 195756 w 206954"/>
                <a:gd name="connsiteY6" fmla="*/ 72971 h 114484"/>
                <a:gd name="connsiteX7" fmla="*/ 72471 w 206954"/>
                <a:gd name="connsiteY7" fmla="*/ 3775 h 114484"/>
                <a:gd name="connsiteX8" fmla="*/ 0 w 206954"/>
                <a:gd name="connsiteY8" fmla="*/ 91564 h 114484"/>
                <a:gd name="connsiteX9" fmla="*/ 3169 w 206954"/>
                <a:gd name="connsiteY9" fmla="*/ 94839 h 114484"/>
                <a:gd name="connsiteX10" fmla="*/ 48701 w 206954"/>
                <a:gd name="connsiteY10" fmla="*/ 97586 h 11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954" h="114484">
                  <a:moveTo>
                    <a:pt x="48701" y="97586"/>
                  </a:moveTo>
                  <a:cubicBezTo>
                    <a:pt x="63174" y="89980"/>
                    <a:pt x="74584" y="77725"/>
                    <a:pt x="88529" y="69274"/>
                  </a:cubicBezTo>
                  <a:cubicBezTo>
                    <a:pt x="102473" y="60822"/>
                    <a:pt x="121278" y="56596"/>
                    <a:pt x="134589" y="66104"/>
                  </a:cubicBezTo>
                  <a:cubicBezTo>
                    <a:pt x="144730" y="73288"/>
                    <a:pt x="148745" y="86282"/>
                    <a:pt x="156457" y="96001"/>
                  </a:cubicBezTo>
                  <a:cubicBezTo>
                    <a:pt x="167761" y="110052"/>
                    <a:pt x="189628" y="118080"/>
                    <a:pt x="206954" y="112904"/>
                  </a:cubicBezTo>
                  <a:lnTo>
                    <a:pt x="204841" y="105298"/>
                  </a:lnTo>
                  <a:lnTo>
                    <a:pt x="195756" y="72971"/>
                  </a:lnTo>
                  <a:cubicBezTo>
                    <a:pt x="180860" y="19833"/>
                    <a:pt x="125609" y="-11226"/>
                    <a:pt x="72471" y="3775"/>
                  </a:cubicBezTo>
                  <a:cubicBezTo>
                    <a:pt x="31164" y="15396"/>
                    <a:pt x="3380" y="51209"/>
                    <a:pt x="0" y="91564"/>
                  </a:cubicBezTo>
                  <a:lnTo>
                    <a:pt x="3169" y="94839"/>
                  </a:lnTo>
                  <a:cubicBezTo>
                    <a:pt x="14367" y="106671"/>
                    <a:pt x="34228" y="105192"/>
                    <a:pt x="48701" y="97586"/>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grpSp>
          <p:nvGrpSpPr>
            <p:cNvPr id="150" name="组合 149">
              <a:extLst>
                <a:ext uri="{FF2B5EF4-FFF2-40B4-BE49-F238E27FC236}">
                  <a16:creationId xmlns:a16="http://schemas.microsoft.com/office/drawing/2014/main" xmlns:p14="http://schemas.microsoft.com/office/powerpoint/2010/main" xmlns="" id="{AD3C146F-06BC-439F-989B-82114B83C007}"/>
                </a:ext>
              </a:extLst>
            </p:cNvPr>
            <p:cNvGrpSpPr/>
            <p:nvPr/>
          </p:nvGrpSpPr>
          <p:grpSpPr>
            <a:xfrm>
              <a:off x="6286916" y="1735128"/>
              <a:ext cx="208926" cy="142438"/>
              <a:chOff x="9784197" y="2698266"/>
              <a:chExt cx="155341" cy="105906"/>
            </a:xfrm>
          </p:grpSpPr>
          <p:sp>
            <p:nvSpPr>
              <p:cNvPr id="178" name="任意多边形 177">
                <a:extLst>
                  <a:ext uri="{FF2B5EF4-FFF2-40B4-BE49-F238E27FC236}">
                    <a16:creationId xmlns:a16="http://schemas.microsoft.com/office/drawing/2014/main" xmlns:p14="http://schemas.microsoft.com/office/powerpoint/2010/main" xmlns="" id="{DF0CF727-8E88-41D5-A97F-D0A16A1F156E}"/>
                  </a:ext>
                </a:extLst>
              </p:cNvPr>
              <p:cNvSpPr/>
              <p:nvPr/>
            </p:nvSpPr>
            <p:spPr>
              <a:xfrm>
                <a:off x="9860878" y="2739889"/>
                <a:ext cx="29972" cy="41668"/>
              </a:xfrm>
              <a:custGeom>
                <a:avLst/>
                <a:gdLst>
                  <a:gd name="connsiteX0" fmla="*/ 8391 w 29972"/>
                  <a:gd name="connsiteY0" fmla="*/ 41669 h 41668"/>
                  <a:gd name="connsiteX1" fmla="*/ 9025 w 29972"/>
                  <a:gd name="connsiteY1" fmla="*/ 41563 h 41668"/>
                  <a:gd name="connsiteX2" fmla="*/ 27407 w 29972"/>
                  <a:gd name="connsiteY2" fmla="*/ 36387 h 41668"/>
                  <a:gd name="connsiteX3" fmla="*/ 29837 w 29972"/>
                  <a:gd name="connsiteY3" fmla="*/ 32055 h 41668"/>
                  <a:gd name="connsiteX4" fmla="*/ 25506 w 29972"/>
                  <a:gd name="connsiteY4" fmla="*/ 29626 h 41668"/>
                  <a:gd name="connsiteX5" fmla="*/ 11033 w 29972"/>
                  <a:gd name="connsiteY5" fmla="*/ 33640 h 41668"/>
                  <a:gd name="connsiteX6" fmla="*/ 6912 w 29972"/>
                  <a:gd name="connsiteY6" fmla="*/ 3004 h 41668"/>
                  <a:gd name="connsiteX7" fmla="*/ 3004 w 29972"/>
                  <a:gd name="connsiteY7" fmla="*/ 46 h 41668"/>
                  <a:gd name="connsiteX8" fmla="*/ 46 w 29972"/>
                  <a:gd name="connsiteY8" fmla="*/ 3954 h 41668"/>
                  <a:gd name="connsiteX9" fmla="*/ 4694 w 29972"/>
                  <a:gd name="connsiteY9" fmla="*/ 38605 h 41668"/>
                  <a:gd name="connsiteX10" fmla="*/ 6278 w 29972"/>
                  <a:gd name="connsiteY10" fmla="*/ 41035 h 41668"/>
                  <a:gd name="connsiteX11" fmla="*/ 8391 w 29972"/>
                  <a:gd name="connsiteY11" fmla="*/ 41669 h 4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72" h="41668">
                    <a:moveTo>
                      <a:pt x="8391" y="41669"/>
                    </a:moveTo>
                    <a:cubicBezTo>
                      <a:pt x="8603" y="41669"/>
                      <a:pt x="8814" y="41563"/>
                      <a:pt x="9025" y="41563"/>
                    </a:cubicBezTo>
                    <a:lnTo>
                      <a:pt x="27407" y="36387"/>
                    </a:lnTo>
                    <a:cubicBezTo>
                      <a:pt x="29309" y="35858"/>
                      <a:pt x="30365" y="33957"/>
                      <a:pt x="29837" y="32055"/>
                    </a:cubicBezTo>
                    <a:cubicBezTo>
                      <a:pt x="29309" y="30154"/>
                      <a:pt x="27407" y="29097"/>
                      <a:pt x="25506" y="29626"/>
                    </a:cubicBezTo>
                    <a:lnTo>
                      <a:pt x="11033" y="33640"/>
                    </a:lnTo>
                    <a:lnTo>
                      <a:pt x="6912" y="3004"/>
                    </a:lnTo>
                    <a:cubicBezTo>
                      <a:pt x="6701" y="1102"/>
                      <a:pt x="4905" y="-271"/>
                      <a:pt x="3004" y="46"/>
                    </a:cubicBezTo>
                    <a:cubicBezTo>
                      <a:pt x="1102" y="257"/>
                      <a:pt x="-271" y="2053"/>
                      <a:pt x="46" y="3954"/>
                    </a:cubicBezTo>
                    <a:lnTo>
                      <a:pt x="4694" y="38605"/>
                    </a:lnTo>
                    <a:cubicBezTo>
                      <a:pt x="4800" y="39556"/>
                      <a:pt x="5433" y="40507"/>
                      <a:pt x="6278" y="41035"/>
                    </a:cubicBezTo>
                    <a:cubicBezTo>
                      <a:pt x="6807" y="41563"/>
                      <a:pt x="7546" y="41669"/>
                      <a:pt x="8391" y="41669"/>
                    </a:cubicBezTo>
                    <a:close/>
                  </a:path>
                </a:pathLst>
              </a:custGeom>
              <a:solidFill>
                <a:srgbClr val="231F20"/>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79" name="任意多边形 178">
                <a:extLst>
                  <a:ext uri="{FF2B5EF4-FFF2-40B4-BE49-F238E27FC236}">
                    <a16:creationId xmlns:a16="http://schemas.microsoft.com/office/drawing/2014/main" xmlns:p14="http://schemas.microsoft.com/office/powerpoint/2010/main" xmlns="" id="{DD54B7E1-2D70-4EED-9F3D-6809123B83D1}"/>
                  </a:ext>
                </a:extLst>
              </p:cNvPr>
              <p:cNvSpPr/>
              <p:nvPr/>
            </p:nvSpPr>
            <p:spPr>
              <a:xfrm>
                <a:off x="9877585" y="2780577"/>
                <a:ext cx="16829" cy="23595"/>
              </a:xfrm>
              <a:custGeom>
                <a:avLst/>
                <a:gdLst>
                  <a:gd name="connsiteX0" fmla="*/ 3833 w 16829"/>
                  <a:gd name="connsiteY0" fmla="*/ 23588 h 23595"/>
                  <a:gd name="connsiteX1" fmla="*/ 4467 w 16829"/>
                  <a:gd name="connsiteY1" fmla="*/ 23483 h 23595"/>
                  <a:gd name="connsiteX2" fmla="*/ 16194 w 16829"/>
                  <a:gd name="connsiteY2" fmla="*/ 2566 h 23595"/>
                  <a:gd name="connsiteX3" fmla="*/ 11862 w 16829"/>
                  <a:gd name="connsiteY3" fmla="*/ 136 h 23595"/>
                  <a:gd name="connsiteX4" fmla="*/ 9432 w 16829"/>
                  <a:gd name="connsiteY4" fmla="*/ 4467 h 23595"/>
                  <a:gd name="connsiteX5" fmla="*/ 2566 w 16829"/>
                  <a:gd name="connsiteY5" fmla="*/ 16722 h 23595"/>
                  <a:gd name="connsiteX6" fmla="*/ 136 w 16829"/>
                  <a:gd name="connsiteY6" fmla="*/ 21053 h 23595"/>
                  <a:gd name="connsiteX7" fmla="*/ 3833 w 16829"/>
                  <a:gd name="connsiteY7" fmla="*/ 23588 h 2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29" h="23595">
                    <a:moveTo>
                      <a:pt x="3833" y="23588"/>
                    </a:moveTo>
                    <a:cubicBezTo>
                      <a:pt x="4045" y="23588"/>
                      <a:pt x="4256" y="23483"/>
                      <a:pt x="4467" y="23483"/>
                    </a:cubicBezTo>
                    <a:cubicBezTo>
                      <a:pt x="13447" y="20947"/>
                      <a:pt x="18729" y="11545"/>
                      <a:pt x="16194" y="2566"/>
                    </a:cubicBezTo>
                    <a:cubicBezTo>
                      <a:pt x="15665" y="664"/>
                      <a:pt x="13658" y="-393"/>
                      <a:pt x="11862" y="136"/>
                    </a:cubicBezTo>
                    <a:cubicBezTo>
                      <a:pt x="9961" y="664"/>
                      <a:pt x="8904" y="2566"/>
                      <a:pt x="9432" y="4467"/>
                    </a:cubicBezTo>
                    <a:cubicBezTo>
                      <a:pt x="10911" y="9749"/>
                      <a:pt x="7848" y="15243"/>
                      <a:pt x="2566" y="16722"/>
                    </a:cubicBezTo>
                    <a:cubicBezTo>
                      <a:pt x="664" y="17250"/>
                      <a:pt x="-392" y="19151"/>
                      <a:pt x="136" y="21053"/>
                    </a:cubicBezTo>
                    <a:cubicBezTo>
                      <a:pt x="558" y="22638"/>
                      <a:pt x="2143" y="23694"/>
                      <a:pt x="3833" y="23588"/>
                    </a:cubicBezTo>
                    <a:close/>
                  </a:path>
                </a:pathLst>
              </a:custGeom>
              <a:solidFill>
                <a:srgbClr val="231F20"/>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80" name="任意多边形 179">
                <a:extLst>
                  <a:ext uri="{FF2B5EF4-FFF2-40B4-BE49-F238E27FC236}">
                    <a16:creationId xmlns:a16="http://schemas.microsoft.com/office/drawing/2014/main" xmlns:p14="http://schemas.microsoft.com/office/powerpoint/2010/main" xmlns="" id="{B5C800EF-4B06-4B67-BAEA-2F943B6266C8}"/>
                  </a:ext>
                </a:extLst>
              </p:cNvPr>
              <p:cNvSpPr/>
              <p:nvPr/>
            </p:nvSpPr>
            <p:spPr>
              <a:xfrm>
                <a:off x="9877886" y="2698266"/>
                <a:ext cx="43087" cy="12411"/>
              </a:xfrm>
              <a:custGeom>
                <a:avLst/>
                <a:gdLst>
                  <a:gd name="connsiteX0" fmla="*/ 3849 w 43087"/>
                  <a:gd name="connsiteY0" fmla="*/ 12406 h 12411"/>
                  <a:gd name="connsiteX1" fmla="*/ 4060 w 43087"/>
                  <a:gd name="connsiteY1" fmla="*/ 12406 h 12411"/>
                  <a:gd name="connsiteX2" fmla="*/ 40084 w 43087"/>
                  <a:gd name="connsiteY2" fmla="*/ 7018 h 12411"/>
                  <a:gd name="connsiteX3" fmla="*/ 43042 w 43087"/>
                  <a:gd name="connsiteY3" fmla="*/ 3004 h 12411"/>
                  <a:gd name="connsiteX4" fmla="*/ 39028 w 43087"/>
                  <a:gd name="connsiteY4" fmla="*/ 46 h 12411"/>
                  <a:gd name="connsiteX5" fmla="*/ 3004 w 43087"/>
                  <a:gd name="connsiteY5" fmla="*/ 5433 h 12411"/>
                  <a:gd name="connsiteX6" fmla="*/ 46 w 43087"/>
                  <a:gd name="connsiteY6" fmla="*/ 9448 h 12411"/>
                  <a:gd name="connsiteX7" fmla="*/ 3849 w 43087"/>
                  <a:gd name="connsiteY7" fmla="*/ 12406 h 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7" h="12411">
                    <a:moveTo>
                      <a:pt x="3849" y="12406"/>
                    </a:moveTo>
                    <a:cubicBezTo>
                      <a:pt x="3954" y="12406"/>
                      <a:pt x="3954" y="12406"/>
                      <a:pt x="4060" y="12406"/>
                    </a:cubicBezTo>
                    <a:lnTo>
                      <a:pt x="40084" y="7018"/>
                    </a:lnTo>
                    <a:cubicBezTo>
                      <a:pt x="41986" y="6701"/>
                      <a:pt x="43359" y="4905"/>
                      <a:pt x="43042" y="3004"/>
                    </a:cubicBezTo>
                    <a:cubicBezTo>
                      <a:pt x="42725" y="1102"/>
                      <a:pt x="41035" y="-271"/>
                      <a:pt x="39028" y="46"/>
                    </a:cubicBezTo>
                    <a:lnTo>
                      <a:pt x="3004" y="5433"/>
                    </a:lnTo>
                    <a:cubicBezTo>
                      <a:pt x="1102" y="5750"/>
                      <a:pt x="-271" y="7546"/>
                      <a:pt x="46" y="9448"/>
                    </a:cubicBezTo>
                    <a:cubicBezTo>
                      <a:pt x="362" y="11244"/>
                      <a:pt x="2053" y="12511"/>
                      <a:pt x="3849" y="12406"/>
                    </a:cubicBezTo>
                    <a:close/>
                  </a:path>
                </a:pathLst>
              </a:custGeom>
              <a:solidFill>
                <a:srgbClr val="231F20"/>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81" name="任意多边形 180">
                <a:extLst>
                  <a:ext uri="{FF2B5EF4-FFF2-40B4-BE49-F238E27FC236}">
                    <a16:creationId xmlns:a16="http://schemas.microsoft.com/office/drawing/2014/main" xmlns:p14="http://schemas.microsoft.com/office/powerpoint/2010/main" xmlns="" id="{BEE6EF90-CFC9-4FBF-B28F-80E3E34B9134}"/>
                  </a:ext>
                </a:extLst>
              </p:cNvPr>
              <p:cNvSpPr/>
              <p:nvPr/>
            </p:nvSpPr>
            <p:spPr>
              <a:xfrm>
                <a:off x="9784197" y="2725009"/>
                <a:ext cx="41788" cy="16728"/>
              </a:xfrm>
              <a:custGeom>
                <a:avLst/>
                <a:gdLst>
                  <a:gd name="connsiteX0" fmla="*/ 3833 w 41788"/>
                  <a:gd name="connsiteY0" fmla="*/ 16722 h 16728"/>
                  <a:gd name="connsiteX1" fmla="*/ 4467 w 41788"/>
                  <a:gd name="connsiteY1" fmla="*/ 16616 h 16728"/>
                  <a:gd name="connsiteX2" fmla="*/ 39224 w 41788"/>
                  <a:gd name="connsiteY2" fmla="*/ 6897 h 16728"/>
                  <a:gd name="connsiteX3" fmla="*/ 41653 w 41788"/>
                  <a:gd name="connsiteY3" fmla="*/ 2565 h 16728"/>
                  <a:gd name="connsiteX4" fmla="*/ 37322 w 41788"/>
                  <a:gd name="connsiteY4" fmla="*/ 136 h 16728"/>
                  <a:gd name="connsiteX5" fmla="*/ 2566 w 41788"/>
                  <a:gd name="connsiteY5" fmla="*/ 9855 h 16728"/>
                  <a:gd name="connsiteX6" fmla="*/ 136 w 41788"/>
                  <a:gd name="connsiteY6" fmla="*/ 14186 h 16728"/>
                  <a:gd name="connsiteX7" fmla="*/ 3833 w 41788"/>
                  <a:gd name="connsiteY7" fmla="*/ 16722 h 1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88" h="16728">
                    <a:moveTo>
                      <a:pt x="3833" y="16722"/>
                    </a:moveTo>
                    <a:cubicBezTo>
                      <a:pt x="4044" y="16722"/>
                      <a:pt x="4256" y="16616"/>
                      <a:pt x="4467" y="16616"/>
                    </a:cubicBezTo>
                    <a:lnTo>
                      <a:pt x="39224" y="6897"/>
                    </a:lnTo>
                    <a:cubicBezTo>
                      <a:pt x="41125" y="6369"/>
                      <a:pt x="42182" y="4467"/>
                      <a:pt x="41653" y="2565"/>
                    </a:cubicBezTo>
                    <a:cubicBezTo>
                      <a:pt x="41125" y="664"/>
                      <a:pt x="39224" y="-393"/>
                      <a:pt x="37322" y="136"/>
                    </a:cubicBezTo>
                    <a:lnTo>
                      <a:pt x="2566" y="9855"/>
                    </a:lnTo>
                    <a:cubicBezTo>
                      <a:pt x="664" y="10383"/>
                      <a:pt x="-392" y="12285"/>
                      <a:pt x="136" y="14186"/>
                    </a:cubicBezTo>
                    <a:cubicBezTo>
                      <a:pt x="664" y="15771"/>
                      <a:pt x="2249" y="16827"/>
                      <a:pt x="3833" y="16722"/>
                    </a:cubicBezTo>
                    <a:close/>
                  </a:path>
                </a:pathLst>
              </a:custGeom>
              <a:solidFill>
                <a:srgbClr val="231F20"/>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grpSp>
            <p:nvGrpSpPr>
              <p:cNvPr id="182" name="组合 181">
                <a:extLst>
                  <a:ext uri="{FF2B5EF4-FFF2-40B4-BE49-F238E27FC236}">
                    <a16:creationId xmlns:a16="http://schemas.microsoft.com/office/drawing/2014/main" xmlns:p14="http://schemas.microsoft.com/office/powerpoint/2010/main" xmlns="" id="{35637200-77A8-426F-B429-C846DC7439C0}"/>
                  </a:ext>
                </a:extLst>
              </p:cNvPr>
              <p:cNvGrpSpPr/>
              <p:nvPr/>
            </p:nvGrpSpPr>
            <p:grpSpPr>
              <a:xfrm>
                <a:off x="9787941" y="2746285"/>
                <a:ext cx="53883" cy="34260"/>
                <a:chOff x="9787941" y="2746285"/>
                <a:chExt cx="53883" cy="34260"/>
              </a:xfrm>
            </p:grpSpPr>
            <p:sp>
              <p:nvSpPr>
                <p:cNvPr id="186" name="任意多边形 185">
                  <a:extLst>
                    <a:ext uri="{FF2B5EF4-FFF2-40B4-BE49-F238E27FC236}">
                      <a16:creationId xmlns:a16="http://schemas.microsoft.com/office/drawing/2014/main" xmlns:p14="http://schemas.microsoft.com/office/powerpoint/2010/main" xmlns="" id="{C87E20F3-6F49-4CA6-A8B8-DAB735B8265C}"/>
                    </a:ext>
                  </a:extLst>
                </p:cNvPr>
                <p:cNvSpPr/>
                <p:nvPr/>
              </p:nvSpPr>
              <p:spPr>
                <a:xfrm>
                  <a:off x="9790811" y="2746285"/>
                  <a:ext cx="51013" cy="31440"/>
                </a:xfrm>
                <a:custGeom>
                  <a:avLst/>
                  <a:gdLst>
                    <a:gd name="connsiteX0" fmla="*/ 50569 w 51013"/>
                    <a:gd name="connsiteY0" fmla="*/ 8862 h 31440"/>
                    <a:gd name="connsiteX1" fmla="*/ 50569 w 51013"/>
                    <a:gd name="connsiteY1" fmla="*/ 8862 h 31440"/>
                    <a:gd name="connsiteX2" fmla="*/ 42117 w 51013"/>
                    <a:gd name="connsiteY2" fmla="*/ 23969 h 31440"/>
                    <a:gd name="connsiteX3" fmla="*/ 17291 w 51013"/>
                    <a:gd name="connsiteY3" fmla="*/ 30942 h 31440"/>
                    <a:gd name="connsiteX4" fmla="*/ 494 w 51013"/>
                    <a:gd name="connsiteY4" fmla="*/ 21539 h 31440"/>
                    <a:gd name="connsiteX5" fmla="*/ 494 w 51013"/>
                    <a:gd name="connsiteY5" fmla="*/ 21539 h 31440"/>
                    <a:gd name="connsiteX6" fmla="*/ 12115 w 51013"/>
                    <a:gd name="connsiteY6" fmla="*/ 4320 h 31440"/>
                    <a:gd name="connsiteX7" fmla="*/ 37469 w 51013"/>
                    <a:gd name="connsiteY7" fmla="*/ 94 h 31440"/>
                    <a:gd name="connsiteX8" fmla="*/ 50569 w 51013"/>
                    <a:gd name="connsiteY8" fmla="*/ 8862 h 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13" h="31440">
                      <a:moveTo>
                        <a:pt x="50569" y="8862"/>
                      </a:moveTo>
                      <a:lnTo>
                        <a:pt x="50569" y="8862"/>
                      </a:lnTo>
                      <a:cubicBezTo>
                        <a:pt x="52365" y="15412"/>
                        <a:pt x="48562" y="22068"/>
                        <a:pt x="42117" y="23969"/>
                      </a:cubicBezTo>
                      <a:lnTo>
                        <a:pt x="17291" y="30942"/>
                      </a:lnTo>
                      <a:cubicBezTo>
                        <a:pt x="10002" y="32949"/>
                        <a:pt x="2501" y="28723"/>
                        <a:pt x="494" y="21539"/>
                      </a:cubicBezTo>
                      <a:lnTo>
                        <a:pt x="494" y="21539"/>
                      </a:lnTo>
                      <a:cubicBezTo>
                        <a:pt x="-1724" y="13510"/>
                        <a:pt x="3769" y="5270"/>
                        <a:pt x="12115" y="4320"/>
                      </a:cubicBezTo>
                      <a:lnTo>
                        <a:pt x="37469" y="94"/>
                      </a:lnTo>
                      <a:cubicBezTo>
                        <a:pt x="43385" y="-646"/>
                        <a:pt x="48879" y="3052"/>
                        <a:pt x="50569" y="8862"/>
                      </a:cubicBez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87" name="任意多边形 186">
                  <a:extLst>
                    <a:ext uri="{FF2B5EF4-FFF2-40B4-BE49-F238E27FC236}">
                      <a16:creationId xmlns:a16="http://schemas.microsoft.com/office/drawing/2014/main" xmlns:p14="http://schemas.microsoft.com/office/powerpoint/2010/main" xmlns="" id="{3FE6621A-E260-45AB-895C-E64DCB222A22}"/>
                    </a:ext>
                  </a:extLst>
                </p:cNvPr>
                <p:cNvSpPr/>
                <p:nvPr/>
              </p:nvSpPr>
              <p:spPr>
                <a:xfrm>
                  <a:off x="9787941" y="2748553"/>
                  <a:ext cx="32036" cy="31992"/>
                </a:xfrm>
                <a:custGeom>
                  <a:avLst/>
                  <a:gdLst>
                    <a:gd name="connsiteX0" fmla="*/ 617 w 32036"/>
                    <a:gd name="connsiteY0" fmla="*/ 20327 h 31992"/>
                    <a:gd name="connsiteX1" fmla="*/ 20372 w 32036"/>
                    <a:gd name="connsiteY1" fmla="*/ 31420 h 31992"/>
                    <a:gd name="connsiteX2" fmla="*/ 31465 w 32036"/>
                    <a:gd name="connsiteY2" fmla="*/ 11665 h 31992"/>
                    <a:gd name="connsiteX3" fmla="*/ 11709 w 32036"/>
                    <a:gd name="connsiteY3" fmla="*/ 572 h 31992"/>
                    <a:gd name="connsiteX4" fmla="*/ 617 w 32036"/>
                    <a:gd name="connsiteY4" fmla="*/ 20327 h 31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6" h="31992">
                      <a:moveTo>
                        <a:pt x="617" y="20327"/>
                      </a:moveTo>
                      <a:cubicBezTo>
                        <a:pt x="3047" y="28779"/>
                        <a:pt x="11815" y="33744"/>
                        <a:pt x="20372" y="31420"/>
                      </a:cubicBezTo>
                      <a:cubicBezTo>
                        <a:pt x="28823" y="28990"/>
                        <a:pt x="33789" y="20222"/>
                        <a:pt x="31465" y="11665"/>
                      </a:cubicBezTo>
                      <a:cubicBezTo>
                        <a:pt x="29035" y="3213"/>
                        <a:pt x="20266" y="-1752"/>
                        <a:pt x="11709" y="572"/>
                      </a:cubicBezTo>
                      <a:cubicBezTo>
                        <a:pt x="3152" y="3002"/>
                        <a:pt x="-1813" y="11876"/>
                        <a:pt x="617" y="20327"/>
                      </a:cubicBezTo>
                      <a:close/>
                    </a:path>
                  </a:pathLst>
                </a:custGeom>
                <a:solidFill>
                  <a:srgbClr val="231F20"/>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grpSp>
          <p:grpSp>
            <p:nvGrpSpPr>
              <p:cNvPr id="183" name="组合 182">
                <a:extLst>
                  <a:ext uri="{FF2B5EF4-FFF2-40B4-BE49-F238E27FC236}">
                    <a16:creationId xmlns:a16="http://schemas.microsoft.com/office/drawing/2014/main" xmlns:p14="http://schemas.microsoft.com/office/powerpoint/2010/main" xmlns="" id="{C92CF0CD-DE6B-45AF-B616-61F48C1A6F1F}"/>
                  </a:ext>
                </a:extLst>
              </p:cNvPr>
              <p:cNvGrpSpPr/>
              <p:nvPr/>
            </p:nvGrpSpPr>
            <p:grpSpPr>
              <a:xfrm>
                <a:off x="9887457" y="2716352"/>
                <a:ext cx="52081" cy="39411"/>
                <a:chOff x="9887457" y="2716352"/>
                <a:chExt cx="52081" cy="39411"/>
              </a:xfrm>
            </p:grpSpPr>
            <p:sp>
              <p:nvSpPr>
                <p:cNvPr id="184" name="任意多边形 183">
                  <a:extLst>
                    <a:ext uri="{FF2B5EF4-FFF2-40B4-BE49-F238E27FC236}">
                      <a16:creationId xmlns:a16="http://schemas.microsoft.com/office/drawing/2014/main" xmlns:p14="http://schemas.microsoft.com/office/powerpoint/2010/main" xmlns="" id="{9D01D6E8-3F40-4662-874A-DC58223F1BA8}"/>
                    </a:ext>
                  </a:extLst>
                </p:cNvPr>
                <p:cNvSpPr/>
                <p:nvPr/>
              </p:nvSpPr>
              <p:spPr>
                <a:xfrm>
                  <a:off x="9889173" y="2716352"/>
                  <a:ext cx="50364" cy="34168"/>
                </a:xfrm>
                <a:custGeom>
                  <a:avLst/>
                  <a:gdLst>
                    <a:gd name="connsiteX0" fmla="*/ 485 w 50364"/>
                    <a:gd name="connsiteY0" fmla="*/ 25272 h 34168"/>
                    <a:gd name="connsiteX1" fmla="*/ 485 w 50364"/>
                    <a:gd name="connsiteY1" fmla="*/ 25272 h 34168"/>
                    <a:gd name="connsiteX2" fmla="*/ 15592 w 50364"/>
                    <a:gd name="connsiteY2" fmla="*/ 33724 h 34168"/>
                    <a:gd name="connsiteX3" fmla="*/ 40418 w 50364"/>
                    <a:gd name="connsiteY3" fmla="*/ 26751 h 34168"/>
                    <a:gd name="connsiteX4" fmla="*/ 49820 w 50364"/>
                    <a:gd name="connsiteY4" fmla="*/ 9954 h 34168"/>
                    <a:gd name="connsiteX5" fmla="*/ 49820 w 50364"/>
                    <a:gd name="connsiteY5" fmla="*/ 9954 h 34168"/>
                    <a:gd name="connsiteX6" fmla="*/ 31016 w 50364"/>
                    <a:gd name="connsiteY6" fmla="*/ 1291 h 34168"/>
                    <a:gd name="connsiteX7" fmla="*/ 7140 w 50364"/>
                    <a:gd name="connsiteY7" fmla="*/ 10905 h 34168"/>
                    <a:gd name="connsiteX8" fmla="*/ 485 w 50364"/>
                    <a:gd name="connsiteY8" fmla="*/ 25272 h 3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64" h="34168">
                      <a:moveTo>
                        <a:pt x="485" y="25272"/>
                      </a:moveTo>
                      <a:lnTo>
                        <a:pt x="485" y="25272"/>
                      </a:lnTo>
                      <a:cubicBezTo>
                        <a:pt x="2281" y="31716"/>
                        <a:pt x="9042" y="35520"/>
                        <a:pt x="15592" y="33724"/>
                      </a:cubicBezTo>
                      <a:lnTo>
                        <a:pt x="40418" y="26751"/>
                      </a:lnTo>
                      <a:cubicBezTo>
                        <a:pt x="47707" y="24744"/>
                        <a:pt x="51933" y="17243"/>
                        <a:pt x="49820" y="9954"/>
                      </a:cubicBezTo>
                      <a:lnTo>
                        <a:pt x="49820" y="9954"/>
                      </a:lnTo>
                      <a:cubicBezTo>
                        <a:pt x="47601" y="1925"/>
                        <a:pt x="38622" y="-2301"/>
                        <a:pt x="31016" y="1291"/>
                      </a:cubicBezTo>
                      <a:lnTo>
                        <a:pt x="7140" y="10905"/>
                      </a:lnTo>
                      <a:cubicBezTo>
                        <a:pt x="1647" y="13335"/>
                        <a:pt x="-1206" y="19462"/>
                        <a:pt x="485" y="25272"/>
                      </a:cubicBez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85" name="任意多边形 184">
                  <a:extLst>
                    <a:ext uri="{FF2B5EF4-FFF2-40B4-BE49-F238E27FC236}">
                      <a16:creationId xmlns:a16="http://schemas.microsoft.com/office/drawing/2014/main" xmlns:p14="http://schemas.microsoft.com/office/powerpoint/2010/main" xmlns="" id="{E05D54BF-3F13-4671-AA31-901C2634EE0E}"/>
                    </a:ext>
                  </a:extLst>
                </p:cNvPr>
                <p:cNvSpPr/>
                <p:nvPr/>
              </p:nvSpPr>
              <p:spPr>
                <a:xfrm>
                  <a:off x="9887457" y="2723727"/>
                  <a:ext cx="32081" cy="32036"/>
                </a:xfrm>
                <a:custGeom>
                  <a:avLst/>
                  <a:gdLst>
                    <a:gd name="connsiteX0" fmla="*/ 31465 w 32081"/>
                    <a:gd name="connsiteY0" fmla="*/ 11665 h 32036"/>
                    <a:gd name="connsiteX1" fmla="*/ 20372 w 32081"/>
                    <a:gd name="connsiteY1" fmla="*/ 31420 h 32036"/>
                    <a:gd name="connsiteX2" fmla="*/ 617 w 32081"/>
                    <a:gd name="connsiteY2" fmla="*/ 20327 h 32036"/>
                    <a:gd name="connsiteX3" fmla="*/ 11709 w 32081"/>
                    <a:gd name="connsiteY3" fmla="*/ 572 h 32036"/>
                    <a:gd name="connsiteX4" fmla="*/ 31465 w 32081"/>
                    <a:gd name="connsiteY4" fmla="*/ 11665 h 3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1" h="32036">
                      <a:moveTo>
                        <a:pt x="31465" y="11665"/>
                      </a:moveTo>
                      <a:cubicBezTo>
                        <a:pt x="33894" y="20116"/>
                        <a:pt x="28929" y="28990"/>
                        <a:pt x="20372" y="31420"/>
                      </a:cubicBezTo>
                      <a:cubicBezTo>
                        <a:pt x="11921" y="33850"/>
                        <a:pt x="3047" y="28884"/>
                        <a:pt x="617" y="20327"/>
                      </a:cubicBezTo>
                      <a:cubicBezTo>
                        <a:pt x="-1813" y="11876"/>
                        <a:pt x="3152" y="3002"/>
                        <a:pt x="11709" y="572"/>
                      </a:cubicBezTo>
                      <a:cubicBezTo>
                        <a:pt x="20266" y="-1752"/>
                        <a:pt x="29141" y="3213"/>
                        <a:pt x="31465" y="11665"/>
                      </a:cubicBezTo>
                      <a:close/>
                    </a:path>
                  </a:pathLst>
                </a:custGeom>
                <a:solidFill>
                  <a:srgbClr val="231F20"/>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grpSp>
        </p:grpSp>
        <p:sp>
          <p:nvSpPr>
            <p:cNvPr id="151" name="任意多边形 150">
              <a:extLst>
                <a:ext uri="{FF2B5EF4-FFF2-40B4-BE49-F238E27FC236}">
                  <a16:creationId xmlns:a16="http://schemas.microsoft.com/office/drawing/2014/main" xmlns:p14="http://schemas.microsoft.com/office/powerpoint/2010/main" xmlns="" id="{F61C0158-FCDD-4D35-8F45-79E38FF070CA}"/>
                </a:ext>
              </a:extLst>
            </p:cNvPr>
            <p:cNvSpPr/>
            <p:nvPr/>
          </p:nvSpPr>
          <p:spPr>
            <a:xfrm>
              <a:off x="6404219" y="1711009"/>
              <a:ext cx="136388" cy="136426"/>
            </a:xfrm>
            <a:custGeom>
              <a:avLst/>
              <a:gdLst>
                <a:gd name="connsiteX0" fmla="*/ 50677 w 101408"/>
                <a:gd name="connsiteY0" fmla="*/ 101436 h 101435"/>
                <a:gd name="connsiteX1" fmla="*/ 1870 w 101408"/>
                <a:gd name="connsiteY1" fmla="*/ 64461 h 101435"/>
                <a:gd name="connsiteX2" fmla="*/ 1870 w 101408"/>
                <a:gd name="connsiteY2" fmla="*/ 64461 h 101435"/>
                <a:gd name="connsiteX3" fmla="*/ 36943 w 101408"/>
                <a:gd name="connsiteY3" fmla="*/ 1921 h 101435"/>
                <a:gd name="connsiteX4" fmla="*/ 75503 w 101408"/>
                <a:gd name="connsiteY4" fmla="*/ 6569 h 101435"/>
                <a:gd name="connsiteX5" fmla="*/ 99484 w 101408"/>
                <a:gd name="connsiteY5" fmla="*/ 37100 h 101435"/>
                <a:gd name="connsiteX6" fmla="*/ 94941 w 101408"/>
                <a:gd name="connsiteY6" fmla="*/ 75659 h 101435"/>
                <a:gd name="connsiteX7" fmla="*/ 64410 w 101408"/>
                <a:gd name="connsiteY7" fmla="*/ 99640 h 101435"/>
                <a:gd name="connsiteX8" fmla="*/ 50677 w 101408"/>
                <a:gd name="connsiteY8" fmla="*/ 101436 h 101435"/>
                <a:gd name="connsiteX9" fmla="*/ 10216 w 101408"/>
                <a:gd name="connsiteY9" fmla="*/ 62137 h 101435"/>
                <a:gd name="connsiteX10" fmla="*/ 61981 w 101408"/>
                <a:gd name="connsiteY10" fmla="*/ 91189 h 101435"/>
                <a:gd name="connsiteX11" fmla="*/ 87229 w 101408"/>
                <a:gd name="connsiteY11" fmla="*/ 71328 h 101435"/>
                <a:gd name="connsiteX12" fmla="*/ 91033 w 101408"/>
                <a:gd name="connsiteY12" fmla="*/ 39424 h 101435"/>
                <a:gd name="connsiteX13" fmla="*/ 71172 w 101408"/>
                <a:gd name="connsiteY13" fmla="*/ 14175 h 101435"/>
                <a:gd name="connsiteX14" fmla="*/ 39268 w 101408"/>
                <a:gd name="connsiteY14" fmla="*/ 10372 h 101435"/>
                <a:gd name="connsiteX15" fmla="*/ 10216 w 101408"/>
                <a:gd name="connsiteY15" fmla="*/ 62137 h 101435"/>
                <a:gd name="connsiteX16" fmla="*/ 10216 w 101408"/>
                <a:gd name="connsiteY16" fmla="*/ 62137 h 10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1408" h="101435">
                  <a:moveTo>
                    <a:pt x="50677" y="101436"/>
                  </a:moveTo>
                  <a:cubicBezTo>
                    <a:pt x="28492" y="101436"/>
                    <a:pt x="8103" y="86752"/>
                    <a:pt x="1870" y="64461"/>
                  </a:cubicBezTo>
                  <a:cubicBezTo>
                    <a:pt x="1870" y="64461"/>
                    <a:pt x="1870" y="64461"/>
                    <a:pt x="1870" y="64461"/>
                  </a:cubicBezTo>
                  <a:cubicBezTo>
                    <a:pt x="-5631" y="37522"/>
                    <a:pt x="10110" y="9527"/>
                    <a:pt x="36943" y="1921"/>
                  </a:cubicBezTo>
                  <a:cubicBezTo>
                    <a:pt x="49937" y="-1777"/>
                    <a:pt x="63671" y="-87"/>
                    <a:pt x="75503" y="6569"/>
                  </a:cubicBezTo>
                  <a:cubicBezTo>
                    <a:pt x="87335" y="13224"/>
                    <a:pt x="95786" y="24000"/>
                    <a:pt x="99484" y="37100"/>
                  </a:cubicBezTo>
                  <a:cubicBezTo>
                    <a:pt x="103181" y="50094"/>
                    <a:pt x="101491" y="63827"/>
                    <a:pt x="94941" y="75659"/>
                  </a:cubicBezTo>
                  <a:cubicBezTo>
                    <a:pt x="88286" y="87491"/>
                    <a:pt x="77510" y="95943"/>
                    <a:pt x="64410" y="99640"/>
                  </a:cubicBezTo>
                  <a:cubicBezTo>
                    <a:pt x="59868" y="100802"/>
                    <a:pt x="55219" y="101436"/>
                    <a:pt x="50677" y="101436"/>
                  </a:cubicBezTo>
                  <a:close/>
                  <a:moveTo>
                    <a:pt x="10216" y="62137"/>
                  </a:moveTo>
                  <a:cubicBezTo>
                    <a:pt x="16449" y="84427"/>
                    <a:pt x="39690" y="97527"/>
                    <a:pt x="61981" y="91189"/>
                  </a:cubicBezTo>
                  <a:cubicBezTo>
                    <a:pt x="72756" y="88125"/>
                    <a:pt x="81736" y="81153"/>
                    <a:pt x="87229" y="71328"/>
                  </a:cubicBezTo>
                  <a:cubicBezTo>
                    <a:pt x="92723" y="61503"/>
                    <a:pt x="94096" y="50199"/>
                    <a:pt x="91033" y="39424"/>
                  </a:cubicBezTo>
                  <a:cubicBezTo>
                    <a:pt x="87969" y="28648"/>
                    <a:pt x="80891" y="19669"/>
                    <a:pt x="71172" y="14175"/>
                  </a:cubicBezTo>
                  <a:cubicBezTo>
                    <a:pt x="61452" y="8682"/>
                    <a:pt x="50043" y="7308"/>
                    <a:pt x="39268" y="10372"/>
                  </a:cubicBezTo>
                  <a:cubicBezTo>
                    <a:pt x="17083" y="16605"/>
                    <a:pt x="3983" y="39846"/>
                    <a:pt x="10216" y="62137"/>
                  </a:cubicBezTo>
                  <a:lnTo>
                    <a:pt x="10216" y="62137"/>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52" name="任意多边形 151">
              <a:extLst>
                <a:ext uri="{FF2B5EF4-FFF2-40B4-BE49-F238E27FC236}">
                  <a16:creationId xmlns:a16="http://schemas.microsoft.com/office/drawing/2014/main" xmlns:p14="http://schemas.microsoft.com/office/powerpoint/2010/main" xmlns="" id="{38060B56-C270-4018-B28E-257C7D36EC9C}"/>
                </a:ext>
              </a:extLst>
            </p:cNvPr>
            <p:cNvSpPr/>
            <p:nvPr/>
          </p:nvSpPr>
          <p:spPr>
            <a:xfrm>
              <a:off x="6252405" y="1753560"/>
              <a:ext cx="136526" cy="136502"/>
            </a:xfrm>
            <a:custGeom>
              <a:avLst/>
              <a:gdLst>
                <a:gd name="connsiteX0" fmla="*/ 50622 w 101510"/>
                <a:gd name="connsiteY0" fmla="*/ 101491 h 101491"/>
                <a:gd name="connsiteX1" fmla="*/ 25901 w 101510"/>
                <a:gd name="connsiteY1" fmla="*/ 94941 h 101491"/>
                <a:gd name="connsiteX2" fmla="*/ 1921 w 101510"/>
                <a:gd name="connsiteY2" fmla="*/ 64411 h 101491"/>
                <a:gd name="connsiteX3" fmla="*/ 1921 w 101510"/>
                <a:gd name="connsiteY3" fmla="*/ 64411 h 101491"/>
                <a:gd name="connsiteX4" fmla="*/ 6569 w 101510"/>
                <a:gd name="connsiteY4" fmla="*/ 25851 h 101491"/>
                <a:gd name="connsiteX5" fmla="*/ 37099 w 101510"/>
                <a:gd name="connsiteY5" fmla="*/ 1870 h 101491"/>
                <a:gd name="connsiteX6" fmla="*/ 99640 w 101510"/>
                <a:gd name="connsiteY6" fmla="*/ 36943 h 101491"/>
                <a:gd name="connsiteX7" fmla="*/ 64567 w 101510"/>
                <a:gd name="connsiteY7" fmla="*/ 99484 h 101491"/>
                <a:gd name="connsiteX8" fmla="*/ 50622 w 101510"/>
                <a:gd name="connsiteY8" fmla="*/ 101491 h 101491"/>
                <a:gd name="connsiteX9" fmla="*/ 50727 w 101510"/>
                <a:gd name="connsiteY9" fmla="*/ 8737 h 101491"/>
                <a:gd name="connsiteX10" fmla="*/ 39424 w 101510"/>
                <a:gd name="connsiteY10" fmla="*/ 10321 h 101491"/>
                <a:gd name="connsiteX11" fmla="*/ 14175 w 101510"/>
                <a:gd name="connsiteY11" fmla="*/ 30182 h 101491"/>
                <a:gd name="connsiteX12" fmla="*/ 10372 w 101510"/>
                <a:gd name="connsiteY12" fmla="*/ 62086 h 101491"/>
                <a:gd name="connsiteX13" fmla="*/ 10372 w 101510"/>
                <a:gd name="connsiteY13" fmla="*/ 62086 h 101491"/>
                <a:gd name="connsiteX14" fmla="*/ 30233 w 101510"/>
                <a:gd name="connsiteY14" fmla="*/ 87335 h 101491"/>
                <a:gd name="connsiteX15" fmla="*/ 62137 w 101510"/>
                <a:gd name="connsiteY15" fmla="*/ 91138 h 101491"/>
                <a:gd name="connsiteX16" fmla="*/ 91188 w 101510"/>
                <a:gd name="connsiteY16" fmla="*/ 39373 h 101491"/>
                <a:gd name="connsiteX17" fmla="*/ 50727 w 101510"/>
                <a:gd name="connsiteY17" fmla="*/ 8737 h 10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510" h="101491">
                  <a:moveTo>
                    <a:pt x="50622" y="101491"/>
                  </a:moveTo>
                  <a:cubicBezTo>
                    <a:pt x="42065" y="101491"/>
                    <a:pt x="33613" y="99273"/>
                    <a:pt x="25901" y="94941"/>
                  </a:cubicBezTo>
                  <a:cubicBezTo>
                    <a:pt x="14069" y="88286"/>
                    <a:pt x="5618" y="77510"/>
                    <a:pt x="1921" y="64411"/>
                  </a:cubicBezTo>
                  <a:lnTo>
                    <a:pt x="1921" y="64411"/>
                  </a:lnTo>
                  <a:cubicBezTo>
                    <a:pt x="-1777" y="51416"/>
                    <a:pt x="-87" y="37683"/>
                    <a:pt x="6569" y="25851"/>
                  </a:cubicBezTo>
                  <a:cubicBezTo>
                    <a:pt x="13224" y="14019"/>
                    <a:pt x="24000" y="5568"/>
                    <a:pt x="37099" y="1870"/>
                  </a:cubicBezTo>
                  <a:cubicBezTo>
                    <a:pt x="64038" y="-5631"/>
                    <a:pt x="92034" y="10110"/>
                    <a:pt x="99640" y="36943"/>
                  </a:cubicBezTo>
                  <a:cubicBezTo>
                    <a:pt x="107141" y="63882"/>
                    <a:pt x="91400" y="91878"/>
                    <a:pt x="64567" y="99484"/>
                  </a:cubicBezTo>
                  <a:cubicBezTo>
                    <a:pt x="59918" y="100857"/>
                    <a:pt x="55270" y="101491"/>
                    <a:pt x="50622" y="101491"/>
                  </a:cubicBezTo>
                  <a:close/>
                  <a:moveTo>
                    <a:pt x="50727" y="8737"/>
                  </a:moveTo>
                  <a:cubicBezTo>
                    <a:pt x="47030" y="8737"/>
                    <a:pt x="43227" y="9265"/>
                    <a:pt x="39424" y="10321"/>
                  </a:cubicBezTo>
                  <a:cubicBezTo>
                    <a:pt x="28648" y="13385"/>
                    <a:pt x="19668" y="20358"/>
                    <a:pt x="14175" y="30182"/>
                  </a:cubicBezTo>
                  <a:cubicBezTo>
                    <a:pt x="8682" y="40007"/>
                    <a:pt x="7308" y="51311"/>
                    <a:pt x="10372" y="62086"/>
                  </a:cubicBezTo>
                  <a:cubicBezTo>
                    <a:pt x="10372" y="62086"/>
                    <a:pt x="10372" y="62086"/>
                    <a:pt x="10372" y="62086"/>
                  </a:cubicBezTo>
                  <a:cubicBezTo>
                    <a:pt x="13436" y="72862"/>
                    <a:pt x="20513" y="81842"/>
                    <a:pt x="30233" y="87335"/>
                  </a:cubicBezTo>
                  <a:cubicBezTo>
                    <a:pt x="39952" y="92828"/>
                    <a:pt x="51361" y="94202"/>
                    <a:pt x="62137" y="91138"/>
                  </a:cubicBezTo>
                  <a:cubicBezTo>
                    <a:pt x="84428" y="84905"/>
                    <a:pt x="97421" y="61664"/>
                    <a:pt x="91188" y="39373"/>
                  </a:cubicBezTo>
                  <a:cubicBezTo>
                    <a:pt x="86012" y="20886"/>
                    <a:pt x="69109" y="8737"/>
                    <a:pt x="50727" y="8737"/>
                  </a:cubicBez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53" name="任意多边形 152">
              <a:extLst>
                <a:ext uri="{FF2B5EF4-FFF2-40B4-BE49-F238E27FC236}">
                  <a16:creationId xmlns:a16="http://schemas.microsoft.com/office/drawing/2014/main" xmlns:p14="http://schemas.microsoft.com/office/powerpoint/2010/main" xmlns="" id="{8F4F824E-3958-49CD-A0D3-23123A77DABD}"/>
                </a:ext>
              </a:extLst>
            </p:cNvPr>
            <p:cNvSpPr/>
            <p:nvPr/>
          </p:nvSpPr>
          <p:spPr>
            <a:xfrm>
              <a:off x="6372147" y="1780657"/>
              <a:ext cx="44247" cy="20885"/>
            </a:xfrm>
            <a:custGeom>
              <a:avLst/>
              <a:gdLst>
                <a:gd name="connsiteX0" fmla="*/ 4376 w 32899"/>
                <a:gd name="connsiteY0" fmla="*/ 15529 h 15529"/>
                <a:gd name="connsiteX1" fmla="*/ 889 w 32899"/>
                <a:gd name="connsiteY1" fmla="*/ 13734 h 15529"/>
                <a:gd name="connsiteX2" fmla="*/ 1734 w 32899"/>
                <a:gd name="connsiteY2" fmla="*/ 7606 h 15529"/>
                <a:gd name="connsiteX3" fmla="*/ 28462 w 32899"/>
                <a:gd name="connsiteY3" fmla="*/ 0 h 15529"/>
                <a:gd name="connsiteX4" fmla="*/ 32899 w 32899"/>
                <a:gd name="connsiteY4" fmla="*/ 4226 h 15529"/>
                <a:gd name="connsiteX5" fmla="*/ 28674 w 32899"/>
                <a:gd name="connsiteY5" fmla="*/ 8663 h 15529"/>
                <a:gd name="connsiteX6" fmla="*/ 7017 w 32899"/>
                <a:gd name="connsiteY6" fmla="*/ 14579 h 15529"/>
                <a:gd name="connsiteX7" fmla="*/ 4376 w 32899"/>
                <a:gd name="connsiteY7" fmla="*/ 15529 h 1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99" h="15529">
                  <a:moveTo>
                    <a:pt x="4376" y="15529"/>
                  </a:moveTo>
                  <a:cubicBezTo>
                    <a:pt x="3002" y="15529"/>
                    <a:pt x="1734" y="14896"/>
                    <a:pt x="889" y="13734"/>
                  </a:cubicBezTo>
                  <a:cubicBezTo>
                    <a:pt x="-590" y="11832"/>
                    <a:pt x="-167" y="9085"/>
                    <a:pt x="1734" y="7606"/>
                  </a:cubicBezTo>
                  <a:cubicBezTo>
                    <a:pt x="11454" y="423"/>
                    <a:pt x="27723" y="0"/>
                    <a:pt x="28462" y="0"/>
                  </a:cubicBezTo>
                  <a:cubicBezTo>
                    <a:pt x="30469" y="0"/>
                    <a:pt x="32793" y="1902"/>
                    <a:pt x="32899" y="4226"/>
                  </a:cubicBezTo>
                  <a:cubicBezTo>
                    <a:pt x="32899" y="6656"/>
                    <a:pt x="30998" y="8663"/>
                    <a:pt x="28674" y="8663"/>
                  </a:cubicBezTo>
                  <a:cubicBezTo>
                    <a:pt x="28568" y="8663"/>
                    <a:pt x="14517" y="9085"/>
                    <a:pt x="7017" y="14579"/>
                  </a:cubicBezTo>
                  <a:cubicBezTo>
                    <a:pt x="6172" y="15318"/>
                    <a:pt x="5327" y="15529"/>
                    <a:pt x="4376" y="15529"/>
                  </a:cubicBez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54" name="任意多边形 153">
              <a:extLst>
                <a:ext uri="{FF2B5EF4-FFF2-40B4-BE49-F238E27FC236}">
                  <a16:creationId xmlns:a16="http://schemas.microsoft.com/office/drawing/2014/main" xmlns:p14="http://schemas.microsoft.com/office/powerpoint/2010/main" xmlns="" id="{2684A102-F021-46A1-B51F-9E1135868758}"/>
                </a:ext>
              </a:extLst>
            </p:cNvPr>
            <p:cNvSpPr/>
            <p:nvPr/>
          </p:nvSpPr>
          <p:spPr>
            <a:xfrm>
              <a:off x="5051681" y="2869017"/>
              <a:ext cx="1264540" cy="1877634"/>
            </a:xfrm>
            <a:custGeom>
              <a:avLst/>
              <a:gdLst>
                <a:gd name="connsiteX0" fmla="*/ 862572 w 940217"/>
                <a:gd name="connsiteY0" fmla="*/ 1396067 h 1396067"/>
                <a:gd name="connsiteX1" fmla="*/ 796968 w 940217"/>
                <a:gd name="connsiteY1" fmla="*/ 1359937 h 1396067"/>
                <a:gd name="connsiteX2" fmla="*/ 12042 w 940217"/>
                <a:gd name="connsiteY2" fmla="*/ 119164 h 1396067"/>
                <a:gd name="connsiteX3" fmla="*/ 36129 w 940217"/>
                <a:gd name="connsiteY3" fmla="*/ 12042 h 1396067"/>
                <a:gd name="connsiteX4" fmla="*/ 143250 w 940217"/>
                <a:gd name="connsiteY4" fmla="*/ 36129 h 1396067"/>
                <a:gd name="connsiteX5" fmla="*/ 928176 w 940217"/>
                <a:gd name="connsiteY5" fmla="*/ 1276902 h 1396067"/>
                <a:gd name="connsiteX6" fmla="*/ 904089 w 940217"/>
                <a:gd name="connsiteY6" fmla="*/ 1384024 h 1396067"/>
                <a:gd name="connsiteX7" fmla="*/ 862572 w 940217"/>
                <a:gd name="connsiteY7" fmla="*/ 1396067 h 139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0217" h="1396067">
                  <a:moveTo>
                    <a:pt x="862572" y="1396067"/>
                  </a:moveTo>
                  <a:cubicBezTo>
                    <a:pt x="836900" y="1396067"/>
                    <a:pt x="811652" y="1383284"/>
                    <a:pt x="796968" y="1359937"/>
                  </a:cubicBezTo>
                  <a:lnTo>
                    <a:pt x="12042" y="119164"/>
                  </a:lnTo>
                  <a:cubicBezTo>
                    <a:pt x="-10882" y="82928"/>
                    <a:pt x="-107" y="34967"/>
                    <a:pt x="36129" y="12042"/>
                  </a:cubicBezTo>
                  <a:cubicBezTo>
                    <a:pt x="72364" y="-10882"/>
                    <a:pt x="120326" y="-107"/>
                    <a:pt x="143250" y="36129"/>
                  </a:cubicBezTo>
                  <a:lnTo>
                    <a:pt x="928176" y="1276902"/>
                  </a:lnTo>
                  <a:cubicBezTo>
                    <a:pt x="951100" y="1313138"/>
                    <a:pt x="940324" y="1361099"/>
                    <a:pt x="904089" y="1384024"/>
                  </a:cubicBezTo>
                  <a:cubicBezTo>
                    <a:pt x="891095" y="1392264"/>
                    <a:pt x="876728" y="1396067"/>
                    <a:pt x="862572" y="1396067"/>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55" name="任意多边形 154">
              <a:extLst>
                <a:ext uri="{FF2B5EF4-FFF2-40B4-BE49-F238E27FC236}">
                  <a16:creationId xmlns:a16="http://schemas.microsoft.com/office/drawing/2014/main" xmlns:p14="http://schemas.microsoft.com/office/powerpoint/2010/main" xmlns="" id="{B7A7C797-0A81-4A45-A5F5-7EFDC49DD0A3}"/>
                </a:ext>
              </a:extLst>
            </p:cNvPr>
            <p:cNvSpPr/>
            <p:nvPr/>
          </p:nvSpPr>
          <p:spPr>
            <a:xfrm>
              <a:off x="3746792" y="1183914"/>
              <a:ext cx="1907316" cy="2071415"/>
            </a:xfrm>
            <a:custGeom>
              <a:avLst/>
              <a:gdLst>
                <a:gd name="connsiteX0" fmla="*/ 1259572 w 1418136"/>
                <a:gd name="connsiteY0" fmla="*/ 415379 h 1540149"/>
                <a:gd name="connsiteX1" fmla="*/ 392774 w 1418136"/>
                <a:gd name="connsiteY1" fmla="*/ 62955 h 1540149"/>
                <a:gd name="connsiteX2" fmla="*/ 392140 w 1418136"/>
                <a:gd name="connsiteY2" fmla="*/ 63378 h 1540149"/>
                <a:gd name="connsiteX3" fmla="*/ 392140 w 1418136"/>
                <a:gd name="connsiteY3" fmla="*/ 63378 h 1540149"/>
                <a:gd name="connsiteX4" fmla="*/ 391506 w 1418136"/>
                <a:gd name="connsiteY4" fmla="*/ 63800 h 1540149"/>
                <a:gd name="connsiteX5" fmla="*/ 391506 w 1418136"/>
                <a:gd name="connsiteY5" fmla="*/ 63800 h 1540149"/>
                <a:gd name="connsiteX6" fmla="*/ 390872 w 1418136"/>
                <a:gd name="connsiteY6" fmla="*/ 64223 h 1540149"/>
                <a:gd name="connsiteX7" fmla="*/ 390872 w 1418136"/>
                <a:gd name="connsiteY7" fmla="*/ 64223 h 1540149"/>
                <a:gd name="connsiteX8" fmla="*/ 390238 w 1418136"/>
                <a:gd name="connsiteY8" fmla="*/ 64645 h 1540149"/>
                <a:gd name="connsiteX9" fmla="*/ 390238 w 1418136"/>
                <a:gd name="connsiteY9" fmla="*/ 64645 h 1540149"/>
                <a:gd name="connsiteX10" fmla="*/ 389604 w 1418136"/>
                <a:gd name="connsiteY10" fmla="*/ 65068 h 1540149"/>
                <a:gd name="connsiteX11" fmla="*/ 389604 w 1418136"/>
                <a:gd name="connsiteY11" fmla="*/ 65068 h 1540149"/>
                <a:gd name="connsiteX12" fmla="*/ 388971 w 1418136"/>
                <a:gd name="connsiteY12" fmla="*/ 65491 h 1540149"/>
                <a:gd name="connsiteX13" fmla="*/ 388971 w 1418136"/>
                <a:gd name="connsiteY13" fmla="*/ 65491 h 1540149"/>
                <a:gd name="connsiteX14" fmla="*/ 388337 w 1418136"/>
                <a:gd name="connsiteY14" fmla="*/ 65913 h 1540149"/>
                <a:gd name="connsiteX15" fmla="*/ 388337 w 1418136"/>
                <a:gd name="connsiteY15" fmla="*/ 65913 h 1540149"/>
                <a:gd name="connsiteX16" fmla="*/ 387703 w 1418136"/>
                <a:gd name="connsiteY16" fmla="*/ 66336 h 1540149"/>
                <a:gd name="connsiteX17" fmla="*/ 387703 w 1418136"/>
                <a:gd name="connsiteY17" fmla="*/ 66336 h 1540149"/>
                <a:gd name="connsiteX18" fmla="*/ 387069 w 1418136"/>
                <a:gd name="connsiteY18" fmla="*/ 66758 h 1540149"/>
                <a:gd name="connsiteX19" fmla="*/ 387069 w 1418136"/>
                <a:gd name="connsiteY19" fmla="*/ 66758 h 1540149"/>
                <a:gd name="connsiteX20" fmla="*/ 386435 w 1418136"/>
                <a:gd name="connsiteY20" fmla="*/ 67181 h 1540149"/>
                <a:gd name="connsiteX21" fmla="*/ 386435 w 1418136"/>
                <a:gd name="connsiteY21" fmla="*/ 67181 h 1540149"/>
                <a:gd name="connsiteX22" fmla="*/ 385801 w 1418136"/>
                <a:gd name="connsiteY22" fmla="*/ 67603 h 1540149"/>
                <a:gd name="connsiteX23" fmla="*/ 385801 w 1418136"/>
                <a:gd name="connsiteY23" fmla="*/ 67603 h 1540149"/>
                <a:gd name="connsiteX24" fmla="*/ 385168 w 1418136"/>
                <a:gd name="connsiteY24" fmla="*/ 68026 h 1540149"/>
                <a:gd name="connsiteX25" fmla="*/ 385168 w 1418136"/>
                <a:gd name="connsiteY25" fmla="*/ 68026 h 1540149"/>
                <a:gd name="connsiteX26" fmla="*/ 384534 w 1418136"/>
                <a:gd name="connsiteY26" fmla="*/ 68449 h 1540149"/>
                <a:gd name="connsiteX27" fmla="*/ 384534 w 1418136"/>
                <a:gd name="connsiteY27" fmla="*/ 68449 h 1540149"/>
                <a:gd name="connsiteX28" fmla="*/ 383900 w 1418136"/>
                <a:gd name="connsiteY28" fmla="*/ 68871 h 1540149"/>
                <a:gd name="connsiteX29" fmla="*/ 383900 w 1418136"/>
                <a:gd name="connsiteY29" fmla="*/ 68871 h 1540149"/>
                <a:gd name="connsiteX30" fmla="*/ 383266 w 1418136"/>
                <a:gd name="connsiteY30" fmla="*/ 69294 h 1540149"/>
                <a:gd name="connsiteX31" fmla="*/ 383266 w 1418136"/>
                <a:gd name="connsiteY31" fmla="*/ 69294 h 1540149"/>
                <a:gd name="connsiteX32" fmla="*/ 382632 w 1418136"/>
                <a:gd name="connsiteY32" fmla="*/ 69716 h 1540149"/>
                <a:gd name="connsiteX33" fmla="*/ 382632 w 1418136"/>
                <a:gd name="connsiteY33" fmla="*/ 69716 h 1540149"/>
                <a:gd name="connsiteX34" fmla="*/ 381998 w 1418136"/>
                <a:gd name="connsiteY34" fmla="*/ 70139 h 1540149"/>
                <a:gd name="connsiteX35" fmla="*/ 381998 w 1418136"/>
                <a:gd name="connsiteY35" fmla="*/ 70139 h 1540149"/>
                <a:gd name="connsiteX36" fmla="*/ 381364 w 1418136"/>
                <a:gd name="connsiteY36" fmla="*/ 70561 h 1540149"/>
                <a:gd name="connsiteX37" fmla="*/ 381364 w 1418136"/>
                <a:gd name="connsiteY37" fmla="*/ 70561 h 1540149"/>
                <a:gd name="connsiteX38" fmla="*/ 380730 w 1418136"/>
                <a:gd name="connsiteY38" fmla="*/ 70984 h 1540149"/>
                <a:gd name="connsiteX39" fmla="*/ 380730 w 1418136"/>
                <a:gd name="connsiteY39" fmla="*/ 70984 h 1540149"/>
                <a:gd name="connsiteX40" fmla="*/ 380097 w 1418136"/>
                <a:gd name="connsiteY40" fmla="*/ 71407 h 1540149"/>
                <a:gd name="connsiteX41" fmla="*/ 380097 w 1418136"/>
                <a:gd name="connsiteY41" fmla="*/ 71407 h 1540149"/>
                <a:gd name="connsiteX42" fmla="*/ 379463 w 1418136"/>
                <a:gd name="connsiteY42" fmla="*/ 71829 h 1540149"/>
                <a:gd name="connsiteX43" fmla="*/ 379463 w 1418136"/>
                <a:gd name="connsiteY43" fmla="*/ 71829 h 1540149"/>
                <a:gd name="connsiteX44" fmla="*/ 378829 w 1418136"/>
                <a:gd name="connsiteY44" fmla="*/ 72252 h 1540149"/>
                <a:gd name="connsiteX45" fmla="*/ 378829 w 1418136"/>
                <a:gd name="connsiteY45" fmla="*/ 72252 h 1540149"/>
                <a:gd name="connsiteX46" fmla="*/ 378195 w 1418136"/>
                <a:gd name="connsiteY46" fmla="*/ 72674 h 1540149"/>
                <a:gd name="connsiteX47" fmla="*/ 378195 w 1418136"/>
                <a:gd name="connsiteY47" fmla="*/ 72674 h 1540149"/>
                <a:gd name="connsiteX48" fmla="*/ 377561 w 1418136"/>
                <a:gd name="connsiteY48" fmla="*/ 73097 h 1540149"/>
                <a:gd name="connsiteX49" fmla="*/ 377561 w 1418136"/>
                <a:gd name="connsiteY49" fmla="*/ 73097 h 1540149"/>
                <a:gd name="connsiteX50" fmla="*/ 376927 w 1418136"/>
                <a:gd name="connsiteY50" fmla="*/ 73519 h 1540149"/>
                <a:gd name="connsiteX51" fmla="*/ 376927 w 1418136"/>
                <a:gd name="connsiteY51" fmla="*/ 73519 h 1540149"/>
                <a:gd name="connsiteX52" fmla="*/ 376294 w 1418136"/>
                <a:gd name="connsiteY52" fmla="*/ 73942 h 1540149"/>
                <a:gd name="connsiteX53" fmla="*/ 376294 w 1418136"/>
                <a:gd name="connsiteY53" fmla="*/ 73942 h 1540149"/>
                <a:gd name="connsiteX54" fmla="*/ 375660 w 1418136"/>
                <a:gd name="connsiteY54" fmla="*/ 74365 h 1540149"/>
                <a:gd name="connsiteX55" fmla="*/ 375660 w 1418136"/>
                <a:gd name="connsiteY55" fmla="*/ 74365 h 1540149"/>
                <a:gd name="connsiteX56" fmla="*/ 375026 w 1418136"/>
                <a:gd name="connsiteY56" fmla="*/ 74787 h 1540149"/>
                <a:gd name="connsiteX57" fmla="*/ 375026 w 1418136"/>
                <a:gd name="connsiteY57" fmla="*/ 74787 h 1540149"/>
                <a:gd name="connsiteX58" fmla="*/ 374392 w 1418136"/>
                <a:gd name="connsiteY58" fmla="*/ 75210 h 1540149"/>
                <a:gd name="connsiteX59" fmla="*/ 374392 w 1418136"/>
                <a:gd name="connsiteY59" fmla="*/ 75210 h 1540149"/>
                <a:gd name="connsiteX60" fmla="*/ 373758 w 1418136"/>
                <a:gd name="connsiteY60" fmla="*/ 75632 h 1540149"/>
                <a:gd name="connsiteX61" fmla="*/ 373758 w 1418136"/>
                <a:gd name="connsiteY61" fmla="*/ 75632 h 1540149"/>
                <a:gd name="connsiteX62" fmla="*/ 373124 w 1418136"/>
                <a:gd name="connsiteY62" fmla="*/ 76055 h 1540149"/>
                <a:gd name="connsiteX63" fmla="*/ 373124 w 1418136"/>
                <a:gd name="connsiteY63" fmla="*/ 76055 h 1540149"/>
                <a:gd name="connsiteX64" fmla="*/ 372490 w 1418136"/>
                <a:gd name="connsiteY64" fmla="*/ 76477 h 1540149"/>
                <a:gd name="connsiteX65" fmla="*/ 372490 w 1418136"/>
                <a:gd name="connsiteY65" fmla="*/ 76477 h 1540149"/>
                <a:gd name="connsiteX66" fmla="*/ 371856 w 1418136"/>
                <a:gd name="connsiteY66" fmla="*/ 76900 h 1540149"/>
                <a:gd name="connsiteX67" fmla="*/ 371856 w 1418136"/>
                <a:gd name="connsiteY67" fmla="*/ 76900 h 1540149"/>
                <a:gd name="connsiteX68" fmla="*/ 371223 w 1418136"/>
                <a:gd name="connsiteY68" fmla="*/ 77323 h 1540149"/>
                <a:gd name="connsiteX69" fmla="*/ 371223 w 1418136"/>
                <a:gd name="connsiteY69" fmla="*/ 77323 h 1540149"/>
                <a:gd name="connsiteX70" fmla="*/ 370589 w 1418136"/>
                <a:gd name="connsiteY70" fmla="*/ 77745 h 1540149"/>
                <a:gd name="connsiteX71" fmla="*/ 370589 w 1418136"/>
                <a:gd name="connsiteY71" fmla="*/ 77745 h 1540149"/>
                <a:gd name="connsiteX72" fmla="*/ 369955 w 1418136"/>
                <a:gd name="connsiteY72" fmla="*/ 78168 h 1540149"/>
                <a:gd name="connsiteX73" fmla="*/ 369955 w 1418136"/>
                <a:gd name="connsiteY73" fmla="*/ 78168 h 1540149"/>
                <a:gd name="connsiteX74" fmla="*/ 369321 w 1418136"/>
                <a:gd name="connsiteY74" fmla="*/ 78590 h 1540149"/>
                <a:gd name="connsiteX75" fmla="*/ 369321 w 1418136"/>
                <a:gd name="connsiteY75" fmla="*/ 78590 h 1540149"/>
                <a:gd name="connsiteX76" fmla="*/ 368687 w 1418136"/>
                <a:gd name="connsiteY76" fmla="*/ 79013 h 1540149"/>
                <a:gd name="connsiteX77" fmla="*/ 368687 w 1418136"/>
                <a:gd name="connsiteY77" fmla="*/ 79013 h 1540149"/>
                <a:gd name="connsiteX78" fmla="*/ 368053 w 1418136"/>
                <a:gd name="connsiteY78" fmla="*/ 79435 h 1540149"/>
                <a:gd name="connsiteX79" fmla="*/ 368053 w 1418136"/>
                <a:gd name="connsiteY79" fmla="*/ 79435 h 1540149"/>
                <a:gd name="connsiteX80" fmla="*/ 367420 w 1418136"/>
                <a:gd name="connsiteY80" fmla="*/ 79858 h 1540149"/>
                <a:gd name="connsiteX81" fmla="*/ 367420 w 1418136"/>
                <a:gd name="connsiteY81" fmla="*/ 79858 h 1540149"/>
                <a:gd name="connsiteX82" fmla="*/ 366785 w 1418136"/>
                <a:gd name="connsiteY82" fmla="*/ 80281 h 1540149"/>
                <a:gd name="connsiteX83" fmla="*/ 366785 w 1418136"/>
                <a:gd name="connsiteY83" fmla="*/ 80281 h 1540149"/>
                <a:gd name="connsiteX84" fmla="*/ 366152 w 1418136"/>
                <a:gd name="connsiteY84" fmla="*/ 80703 h 1540149"/>
                <a:gd name="connsiteX85" fmla="*/ 366152 w 1418136"/>
                <a:gd name="connsiteY85" fmla="*/ 80703 h 1540149"/>
                <a:gd name="connsiteX86" fmla="*/ 365518 w 1418136"/>
                <a:gd name="connsiteY86" fmla="*/ 81126 h 1540149"/>
                <a:gd name="connsiteX87" fmla="*/ 365518 w 1418136"/>
                <a:gd name="connsiteY87" fmla="*/ 81126 h 1540149"/>
                <a:gd name="connsiteX88" fmla="*/ 364884 w 1418136"/>
                <a:gd name="connsiteY88" fmla="*/ 81548 h 1540149"/>
                <a:gd name="connsiteX89" fmla="*/ 364884 w 1418136"/>
                <a:gd name="connsiteY89" fmla="*/ 81548 h 1540149"/>
                <a:gd name="connsiteX90" fmla="*/ 364250 w 1418136"/>
                <a:gd name="connsiteY90" fmla="*/ 81971 h 1540149"/>
                <a:gd name="connsiteX91" fmla="*/ 364250 w 1418136"/>
                <a:gd name="connsiteY91" fmla="*/ 81971 h 1540149"/>
                <a:gd name="connsiteX92" fmla="*/ 363616 w 1418136"/>
                <a:gd name="connsiteY92" fmla="*/ 82393 h 1540149"/>
                <a:gd name="connsiteX93" fmla="*/ 363616 w 1418136"/>
                <a:gd name="connsiteY93" fmla="*/ 82393 h 1540149"/>
                <a:gd name="connsiteX94" fmla="*/ 362983 w 1418136"/>
                <a:gd name="connsiteY94" fmla="*/ 82816 h 1540149"/>
                <a:gd name="connsiteX95" fmla="*/ 362983 w 1418136"/>
                <a:gd name="connsiteY95" fmla="*/ 82816 h 1540149"/>
                <a:gd name="connsiteX96" fmla="*/ 362349 w 1418136"/>
                <a:gd name="connsiteY96" fmla="*/ 83239 h 1540149"/>
                <a:gd name="connsiteX97" fmla="*/ 362349 w 1418136"/>
                <a:gd name="connsiteY97" fmla="*/ 83239 h 1540149"/>
                <a:gd name="connsiteX98" fmla="*/ 361715 w 1418136"/>
                <a:gd name="connsiteY98" fmla="*/ 83661 h 1540149"/>
                <a:gd name="connsiteX99" fmla="*/ 361715 w 1418136"/>
                <a:gd name="connsiteY99" fmla="*/ 83661 h 1540149"/>
                <a:gd name="connsiteX100" fmla="*/ 361081 w 1418136"/>
                <a:gd name="connsiteY100" fmla="*/ 84084 h 1540149"/>
                <a:gd name="connsiteX101" fmla="*/ 361081 w 1418136"/>
                <a:gd name="connsiteY101" fmla="*/ 84084 h 1540149"/>
                <a:gd name="connsiteX102" fmla="*/ 360447 w 1418136"/>
                <a:gd name="connsiteY102" fmla="*/ 84506 h 1540149"/>
                <a:gd name="connsiteX103" fmla="*/ 360447 w 1418136"/>
                <a:gd name="connsiteY103" fmla="*/ 84506 h 1540149"/>
                <a:gd name="connsiteX104" fmla="*/ 359813 w 1418136"/>
                <a:gd name="connsiteY104" fmla="*/ 84929 h 1540149"/>
                <a:gd name="connsiteX105" fmla="*/ 359813 w 1418136"/>
                <a:gd name="connsiteY105" fmla="*/ 84929 h 1540149"/>
                <a:gd name="connsiteX106" fmla="*/ 359180 w 1418136"/>
                <a:gd name="connsiteY106" fmla="*/ 85351 h 1540149"/>
                <a:gd name="connsiteX107" fmla="*/ 359180 w 1418136"/>
                <a:gd name="connsiteY107" fmla="*/ 85351 h 1540149"/>
                <a:gd name="connsiteX108" fmla="*/ 358545 w 1418136"/>
                <a:gd name="connsiteY108" fmla="*/ 85774 h 1540149"/>
                <a:gd name="connsiteX109" fmla="*/ 358545 w 1418136"/>
                <a:gd name="connsiteY109" fmla="*/ 85774 h 1540149"/>
                <a:gd name="connsiteX110" fmla="*/ 357912 w 1418136"/>
                <a:gd name="connsiteY110" fmla="*/ 86197 h 1540149"/>
                <a:gd name="connsiteX111" fmla="*/ 357912 w 1418136"/>
                <a:gd name="connsiteY111" fmla="*/ 86197 h 1540149"/>
                <a:gd name="connsiteX112" fmla="*/ 357278 w 1418136"/>
                <a:gd name="connsiteY112" fmla="*/ 86619 h 1540149"/>
                <a:gd name="connsiteX113" fmla="*/ 357278 w 1418136"/>
                <a:gd name="connsiteY113" fmla="*/ 86619 h 1540149"/>
                <a:gd name="connsiteX114" fmla="*/ 356644 w 1418136"/>
                <a:gd name="connsiteY114" fmla="*/ 87042 h 1540149"/>
                <a:gd name="connsiteX115" fmla="*/ 356644 w 1418136"/>
                <a:gd name="connsiteY115" fmla="*/ 87042 h 1540149"/>
                <a:gd name="connsiteX116" fmla="*/ 356010 w 1418136"/>
                <a:gd name="connsiteY116" fmla="*/ 87464 h 1540149"/>
                <a:gd name="connsiteX117" fmla="*/ 356010 w 1418136"/>
                <a:gd name="connsiteY117" fmla="*/ 87464 h 1540149"/>
                <a:gd name="connsiteX118" fmla="*/ 355376 w 1418136"/>
                <a:gd name="connsiteY118" fmla="*/ 87887 h 1540149"/>
                <a:gd name="connsiteX119" fmla="*/ 355376 w 1418136"/>
                <a:gd name="connsiteY119" fmla="*/ 87887 h 1540149"/>
                <a:gd name="connsiteX120" fmla="*/ 354742 w 1418136"/>
                <a:gd name="connsiteY120" fmla="*/ 88309 h 1540149"/>
                <a:gd name="connsiteX121" fmla="*/ 354742 w 1418136"/>
                <a:gd name="connsiteY121" fmla="*/ 88309 h 1540149"/>
                <a:gd name="connsiteX122" fmla="*/ 354109 w 1418136"/>
                <a:gd name="connsiteY122" fmla="*/ 88732 h 1540149"/>
                <a:gd name="connsiteX123" fmla="*/ 354109 w 1418136"/>
                <a:gd name="connsiteY123" fmla="*/ 88732 h 1540149"/>
                <a:gd name="connsiteX124" fmla="*/ 353475 w 1418136"/>
                <a:gd name="connsiteY124" fmla="*/ 89155 h 1540149"/>
                <a:gd name="connsiteX125" fmla="*/ 353475 w 1418136"/>
                <a:gd name="connsiteY125" fmla="*/ 89155 h 1540149"/>
                <a:gd name="connsiteX126" fmla="*/ 352841 w 1418136"/>
                <a:gd name="connsiteY126" fmla="*/ 89577 h 1540149"/>
                <a:gd name="connsiteX127" fmla="*/ 352841 w 1418136"/>
                <a:gd name="connsiteY127" fmla="*/ 89577 h 1540149"/>
                <a:gd name="connsiteX128" fmla="*/ 352207 w 1418136"/>
                <a:gd name="connsiteY128" fmla="*/ 90000 h 1540149"/>
                <a:gd name="connsiteX129" fmla="*/ 352207 w 1418136"/>
                <a:gd name="connsiteY129" fmla="*/ 90000 h 1540149"/>
                <a:gd name="connsiteX130" fmla="*/ 351573 w 1418136"/>
                <a:gd name="connsiteY130" fmla="*/ 90422 h 1540149"/>
                <a:gd name="connsiteX131" fmla="*/ 351573 w 1418136"/>
                <a:gd name="connsiteY131" fmla="*/ 90422 h 1540149"/>
                <a:gd name="connsiteX132" fmla="*/ 350939 w 1418136"/>
                <a:gd name="connsiteY132" fmla="*/ 90845 h 1540149"/>
                <a:gd name="connsiteX133" fmla="*/ 350939 w 1418136"/>
                <a:gd name="connsiteY133" fmla="*/ 90845 h 1540149"/>
                <a:gd name="connsiteX134" fmla="*/ 350305 w 1418136"/>
                <a:gd name="connsiteY134" fmla="*/ 91267 h 1540149"/>
                <a:gd name="connsiteX135" fmla="*/ 350305 w 1418136"/>
                <a:gd name="connsiteY135" fmla="*/ 91267 h 1540149"/>
                <a:gd name="connsiteX136" fmla="*/ 349671 w 1418136"/>
                <a:gd name="connsiteY136" fmla="*/ 91690 h 1540149"/>
                <a:gd name="connsiteX137" fmla="*/ 349671 w 1418136"/>
                <a:gd name="connsiteY137" fmla="*/ 91690 h 1540149"/>
                <a:gd name="connsiteX138" fmla="*/ 349038 w 1418136"/>
                <a:gd name="connsiteY138" fmla="*/ 92113 h 1540149"/>
                <a:gd name="connsiteX139" fmla="*/ 349038 w 1418136"/>
                <a:gd name="connsiteY139" fmla="*/ 92113 h 1540149"/>
                <a:gd name="connsiteX140" fmla="*/ 348404 w 1418136"/>
                <a:gd name="connsiteY140" fmla="*/ 92535 h 1540149"/>
                <a:gd name="connsiteX141" fmla="*/ 348404 w 1418136"/>
                <a:gd name="connsiteY141" fmla="*/ 92535 h 1540149"/>
                <a:gd name="connsiteX142" fmla="*/ 347770 w 1418136"/>
                <a:gd name="connsiteY142" fmla="*/ 92958 h 1540149"/>
                <a:gd name="connsiteX143" fmla="*/ 347770 w 1418136"/>
                <a:gd name="connsiteY143" fmla="*/ 92958 h 1540149"/>
                <a:gd name="connsiteX144" fmla="*/ 347136 w 1418136"/>
                <a:gd name="connsiteY144" fmla="*/ 93380 h 1540149"/>
                <a:gd name="connsiteX145" fmla="*/ 347136 w 1418136"/>
                <a:gd name="connsiteY145" fmla="*/ 93380 h 1540149"/>
                <a:gd name="connsiteX146" fmla="*/ 346502 w 1418136"/>
                <a:gd name="connsiteY146" fmla="*/ 93803 h 1540149"/>
                <a:gd name="connsiteX147" fmla="*/ 346502 w 1418136"/>
                <a:gd name="connsiteY147" fmla="*/ 93803 h 1540149"/>
                <a:gd name="connsiteX148" fmla="*/ 345868 w 1418136"/>
                <a:gd name="connsiteY148" fmla="*/ 94225 h 1540149"/>
                <a:gd name="connsiteX149" fmla="*/ 345868 w 1418136"/>
                <a:gd name="connsiteY149" fmla="*/ 94225 h 1540149"/>
                <a:gd name="connsiteX150" fmla="*/ 345235 w 1418136"/>
                <a:gd name="connsiteY150" fmla="*/ 94648 h 1540149"/>
                <a:gd name="connsiteX151" fmla="*/ 345235 w 1418136"/>
                <a:gd name="connsiteY151" fmla="*/ 94648 h 1540149"/>
                <a:gd name="connsiteX152" fmla="*/ 344601 w 1418136"/>
                <a:gd name="connsiteY152" fmla="*/ 95071 h 1540149"/>
                <a:gd name="connsiteX153" fmla="*/ 344601 w 1418136"/>
                <a:gd name="connsiteY153" fmla="*/ 95071 h 1540149"/>
                <a:gd name="connsiteX154" fmla="*/ 343967 w 1418136"/>
                <a:gd name="connsiteY154" fmla="*/ 95493 h 1540149"/>
                <a:gd name="connsiteX155" fmla="*/ 343967 w 1418136"/>
                <a:gd name="connsiteY155" fmla="*/ 95493 h 1540149"/>
                <a:gd name="connsiteX156" fmla="*/ 343333 w 1418136"/>
                <a:gd name="connsiteY156" fmla="*/ 95916 h 1540149"/>
                <a:gd name="connsiteX157" fmla="*/ 343333 w 1418136"/>
                <a:gd name="connsiteY157" fmla="*/ 95916 h 1540149"/>
                <a:gd name="connsiteX158" fmla="*/ 342699 w 1418136"/>
                <a:gd name="connsiteY158" fmla="*/ 96338 h 1540149"/>
                <a:gd name="connsiteX159" fmla="*/ 342699 w 1418136"/>
                <a:gd name="connsiteY159" fmla="*/ 96338 h 1540149"/>
                <a:gd name="connsiteX160" fmla="*/ 342065 w 1418136"/>
                <a:gd name="connsiteY160" fmla="*/ 96761 h 1540149"/>
                <a:gd name="connsiteX161" fmla="*/ 342065 w 1418136"/>
                <a:gd name="connsiteY161" fmla="*/ 96761 h 1540149"/>
                <a:gd name="connsiteX162" fmla="*/ 341431 w 1418136"/>
                <a:gd name="connsiteY162" fmla="*/ 97183 h 1540149"/>
                <a:gd name="connsiteX163" fmla="*/ 341431 w 1418136"/>
                <a:gd name="connsiteY163" fmla="*/ 97183 h 1540149"/>
                <a:gd name="connsiteX164" fmla="*/ 340797 w 1418136"/>
                <a:gd name="connsiteY164" fmla="*/ 97606 h 1540149"/>
                <a:gd name="connsiteX165" fmla="*/ 340797 w 1418136"/>
                <a:gd name="connsiteY165" fmla="*/ 97606 h 1540149"/>
                <a:gd name="connsiteX166" fmla="*/ 340164 w 1418136"/>
                <a:gd name="connsiteY166" fmla="*/ 98029 h 1540149"/>
                <a:gd name="connsiteX167" fmla="*/ 340164 w 1418136"/>
                <a:gd name="connsiteY167" fmla="*/ 98029 h 1540149"/>
                <a:gd name="connsiteX168" fmla="*/ 339530 w 1418136"/>
                <a:gd name="connsiteY168" fmla="*/ 98451 h 1540149"/>
                <a:gd name="connsiteX169" fmla="*/ 339530 w 1418136"/>
                <a:gd name="connsiteY169" fmla="*/ 98451 h 1540149"/>
                <a:gd name="connsiteX170" fmla="*/ 338896 w 1418136"/>
                <a:gd name="connsiteY170" fmla="*/ 98874 h 1540149"/>
                <a:gd name="connsiteX171" fmla="*/ 338896 w 1418136"/>
                <a:gd name="connsiteY171" fmla="*/ 98874 h 1540149"/>
                <a:gd name="connsiteX172" fmla="*/ 338262 w 1418136"/>
                <a:gd name="connsiteY172" fmla="*/ 99296 h 1540149"/>
                <a:gd name="connsiteX173" fmla="*/ 338262 w 1418136"/>
                <a:gd name="connsiteY173" fmla="*/ 99296 h 1540149"/>
                <a:gd name="connsiteX174" fmla="*/ 337628 w 1418136"/>
                <a:gd name="connsiteY174" fmla="*/ 99719 h 1540149"/>
                <a:gd name="connsiteX175" fmla="*/ 337628 w 1418136"/>
                <a:gd name="connsiteY175" fmla="*/ 99719 h 1540149"/>
                <a:gd name="connsiteX176" fmla="*/ 336994 w 1418136"/>
                <a:gd name="connsiteY176" fmla="*/ 100141 h 1540149"/>
                <a:gd name="connsiteX177" fmla="*/ 336994 w 1418136"/>
                <a:gd name="connsiteY177" fmla="*/ 100141 h 1540149"/>
                <a:gd name="connsiteX178" fmla="*/ 336361 w 1418136"/>
                <a:gd name="connsiteY178" fmla="*/ 100564 h 1540149"/>
                <a:gd name="connsiteX179" fmla="*/ 336361 w 1418136"/>
                <a:gd name="connsiteY179" fmla="*/ 100564 h 1540149"/>
                <a:gd name="connsiteX180" fmla="*/ 335727 w 1418136"/>
                <a:gd name="connsiteY180" fmla="*/ 100987 h 1540149"/>
                <a:gd name="connsiteX181" fmla="*/ 335727 w 1418136"/>
                <a:gd name="connsiteY181" fmla="*/ 100987 h 1540149"/>
                <a:gd name="connsiteX182" fmla="*/ 335093 w 1418136"/>
                <a:gd name="connsiteY182" fmla="*/ 101409 h 1540149"/>
                <a:gd name="connsiteX183" fmla="*/ 335093 w 1418136"/>
                <a:gd name="connsiteY183" fmla="*/ 101409 h 1540149"/>
                <a:gd name="connsiteX184" fmla="*/ 334459 w 1418136"/>
                <a:gd name="connsiteY184" fmla="*/ 101832 h 1540149"/>
                <a:gd name="connsiteX185" fmla="*/ 334459 w 1418136"/>
                <a:gd name="connsiteY185" fmla="*/ 101832 h 1540149"/>
                <a:gd name="connsiteX186" fmla="*/ 333825 w 1418136"/>
                <a:gd name="connsiteY186" fmla="*/ 102254 h 1540149"/>
                <a:gd name="connsiteX187" fmla="*/ 333825 w 1418136"/>
                <a:gd name="connsiteY187" fmla="*/ 102254 h 1540149"/>
                <a:gd name="connsiteX188" fmla="*/ 333191 w 1418136"/>
                <a:gd name="connsiteY188" fmla="*/ 102677 h 1540149"/>
                <a:gd name="connsiteX189" fmla="*/ 333191 w 1418136"/>
                <a:gd name="connsiteY189" fmla="*/ 102677 h 1540149"/>
                <a:gd name="connsiteX190" fmla="*/ 332557 w 1418136"/>
                <a:gd name="connsiteY190" fmla="*/ 103099 h 1540149"/>
                <a:gd name="connsiteX191" fmla="*/ 332557 w 1418136"/>
                <a:gd name="connsiteY191" fmla="*/ 103099 h 1540149"/>
                <a:gd name="connsiteX192" fmla="*/ 331924 w 1418136"/>
                <a:gd name="connsiteY192" fmla="*/ 103522 h 1540149"/>
                <a:gd name="connsiteX193" fmla="*/ 331924 w 1418136"/>
                <a:gd name="connsiteY193" fmla="*/ 103522 h 1540149"/>
                <a:gd name="connsiteX194" fmla="*/ 331290 w 1418136"/>
                <a:gd name="connsiteY194" fmla="*/ 103945 h 1540149"/>
                <a:gd name="connsiteX195" fmla="*/ 331290 w 1418136"/>
                <a:gd name="connsiteY195" fmla="*/ 103945 h 1540149"/>
                <a:gd name="connsiteX196" fmla="*/ 330656 w 1418136"/>
                <a:gd name="connsiteY196" fmla="*/ 104367 h 1540149"/>
                <a:gd name="connsiteX197" fmla="*/ 330656 w 1418136"/>
                <a:gd name="connsiteY197" fmla="*/ 104367 h 1540149"/>
                <a:gd name="connsiteX198" fmla="*/ 330022 w 1418136"/>
                <a:gd name="connsiteY198" fmla="*/ 104790 h 1540149"/>
                <a:gd name="connsiteX199" fmla="*/ 330022 w 1418136"/>
                <a:gd name="connsiteY199" fmla="*/ 104790 h 1540149"/>
                <a:gd name="connsiteX200" fmla="*/ 329388 w 1418136"/>
                <a:gd name="connsiteY200" fmla="*/ 105212 h 1540149"/>
                <a:gd name="connsiteX201" fmla="*/ 329388 w 1418136"/>
                <a:gd name="connsiteY201" fmla="*/ 105212 h 1540149"/>
                <a:gd name="connsiteX202" fmla="*/ 328754 w 1418136"/>
                <a:gd name="connsiteY202" fmla="*/ 105635 h 1540149"/>
                <a:gd name="connsiteX203" fmla="*/ 328754 w 1418136"/>
                <a:gd name="connsiteY203" fmla="*/ 105635 h 1540149"/>
                <a:gd name="connsiteX204" fmla="*/ 328121 w 1418136"/>
                <a:gd name="connsiteY204" fmla="*/ 106057 h 1540149"/>
                <a:gd name="connsiteX205" fmla="*/ 328121 w 1418136"/>
                <a:gd name="connsiteY205" fmla="*/ 106057 h 1540149"/>
                <a:gd name="connsiteX206" fmla="*/ 327487 w 1418136"/>
                <a:gd name="connsiteY206" fmla="*/ 106480 h 1540149"/>
                <a:gd name="connsiteX207" fmla="*/ 327487 w 1418136"/>
                <a:gd name="connsiteY207" fmla="*/ 106480 h 1540149"/>
                <a:gd name="connsiteX208" fmla="*/ 326853 w 1418136"/>
                <a:gd name="connsiteY208" fmla="*/ 106903 h 1540149"/>
                <a:gd name="connsiteX209" fmla="*/ 326853 w 1418136"/>
                <a:gd name="connsiteY209" fmla="*/ 106903 h 1540149"/>
                <a:gd name="connsiteX210" fmla="*/ 326219 w 1418136"/>
                <a:gd name="connsiteY210" fmla="*/ 107325 h 1540149"/>
                <a:gd name="connsiteX211" fmla="*/ 326219 w 1418136"/>
                <a:gd name="connsiteY211" fmla="*/ 107325 h 1540149"/>
                <a:gd name="connsiteX212" fmla="*/ 325585 w 1418136"/>
                <a:gd name="connsiteY212" fmla="*/ 107748 h 1540149"/>
                <a:gd name="connsiteX213" fmla="*/ 325585 w 1418136"/>
                <a:gd name="connsiteY213" fmla="*/ 107748 h 1540149"/>
                <a:gd name="connsiteX214" fmla="*/ 324951 w 1418136"/>
                <a:gd name="connsiteY214" fmla="*/ 108170 h 1540149"/>
                <a:gd name="connsiteX215" fmla="*/ 324951 w 1418136"/>
                <a:gd name="connsiteY215" fmla="*/ 108170 h 1540149"/>
                <a:gd name="connsiteX216" fmla="*/ 324317 w 1418136"/>
                <a:gd name="connsiteY216" fmla="*/ 108593 h 1540149"/>
                <a:gd name="connsiteX217" fmla="*/ 324317 w 1418136"/>
                <a:gd name="connsiteY217" fmla="*/ 108593 h 1540149"/>
                <a:gd name="connsiteX218" fmla="*/ 323683 w 1418136"/>
                <a:gd name="connsiteY218" fmla="*/ 109015 h 1540149"/>
                <a:gd name="connsiteX219" fmla="*/ 323683 w 1418136"/>
                <a:gd name="connsiteY219" fmla="*/ 109015 h 1540149"/>
                <a:gd name="connsiteX220" fmla="*/ 323050 w 1418136"/>
                <a:gd name="connsiteY220" fmla="*/ 109438 h 1540149"/>
                <a:gd name="connsiteX221" fmla="*/ 323050 w 1418136"/>
                <a:gd name="connsiteY221" fmla="*/ 109438 h 1540149"/>
                <a:gd name="connsiteX222" fmla="*/ 322416 w 1418136"/>
                <a:gd name="connsiteY222" fmla="*/ 109861 h 1540149"/>
                <a:gd name="connsiteX223" fmla="*/ 322416 w 1418136"/>
                <a:gd name="connsiteY223" fmla="*/ 109861 h 1540149"/>
                <a:gd name="connsiteX224" fmla="*/ 321782 w 1418136"/>
                <a:gd name="connsiteY224" fmla="*/ 110283 h 1540149"/>
                <a:gd name="connsiteX225" fmla="*/ 321782 w 1418136"/>
                <a:gd name="connsiteY225" fmla="*/ 110283 h 1540149"/>
                <a:gd name="connsiteX226" fmla="*/ 321148 w 1418136"/>
                <a:gd name="connsiteY226" fmla="*/ 110706 h 1540149"/>
                <a:gd name="connsiteX227" fmla="*/ 321148 w 1418136"/>
                <a:gd name="connsiteY227" fmla="*/ 110706 h 1540149"/>
                <a:gd name="connsiteX228" fmla="*/ 320514 w 1418136"/>
                <a:gd name="connsiteY228" fmla="*/ 111128 h 1540149"/>
                <a:gd name="connsiteX229" fmla="*/ 320514 w 1418136"/>
                <a:gd name="connsiteY229" fmla="*/ 111128 h 1540149"/>
                <a:gd name="connsiteX230" fmla="*/ 319880 w 1418136"/>
                <a:gd name="connsiteY230" fmla="*/ 111551 h 1540149"/>
                <a:gd name="connsiteX231" fmla="*/ 319880 w 1418136"/>
                <a:gd name="connsiteY231" fmla="*/ 111551 h 1540149"/>
                <a:gd name="connsiteX232" fmla="*/ 319246 w 1418136"/>
                <a:gd name="connsiteY232" fmla="*/ 111973 h 1540149"/>
                <a:gd name="connsiteX233" fmla="*/ 319246 w 1418136"/>
                <a:gd name="connsiteY233" fmla="*/ 111973 h 1540149"/>
                <a:gd name="connsiteX234" fmla="*/ 318612 w 1418136"/>
                <a:gd name="connsiteY234" fmla="*/ 112396 h 1540149"/>
                <a:gd name="connsiteX235" fmla="*/ 318612 w 1418136"/>
                <a:gd name="connsiteY235" fmla="*/ 112396 h 1540149"/>
                <a:gd name="connsiteX236" fmla="*/ 317979 w 1418136"/>
                <a:gd name="connsiteY236" fmla="*/ 112819 h 1540149"/>
                <a:gd name="connsiteX237" fmla="*/ 317979 w 1418136"/>
                <a:gd name="connsiteY237" fmla="*/ 112819 h 1540149"/>
                <a:gd name="connsiteX238" fmla="*/ 317345 w 1418136"/>
                <a:gd name="connsiteY238" fmla="*/ 113241 h 1540149"/>
                <a:gd name="connsiteX239" fmla="*/ 317345 w 1418136"/>
                <a:gd name="connsiteY239" fmla="*/ 113241 h 1540149"/>
                <a:gd name="connsiteX240" fmla="*/ 316711 w 1418136"/>
                <a:gd name="connsiteY240" fmla="*/ 113664 h 1540149"/>
                <a:gd name="connsiteX241" fmla="*/ 316711 w 1418136"/>
                <a:gd name="connsiteY241" fmla="*/ 113664 h 1540149"/>
                <a:gd name="connsiteX242" fmla="*/ 316077 w 1418136"/>
                <a:gd name="connsiteY242" fmla="*/ 114086 h 1540149"/>
                <a:gd name="connsiteX243" fmla="*/ 316077 w 1418136"/>
                <a:gd name="connsiteY243" fmla="*/ 114086 h 1540149"/>
                <a:gd name="connsiteX244" fmla="*/ 315443 w 1418136"/>
                <a:gd name="connsiteY244" fmla="*/ 114509 h 1540149"/>
                <a:gd name="connsiteX245" fmla="*/ 315443 w 1418136"/>
                <a:gd name="connsiteY245" fmla="*/ 114509 h 1540149"/>
                <a:gd name="connsiteX246" fmla="*/ 314809 w 1418136"/>
                <a:gd name="connsiteY246" fmla="*/ 114931 h 1540149"/>
                <a:gd name="connsiteX247" fmla="*/ 314809 w 1418136"/>
                <a:gd name="connsiteY247" fmla="*/ 114931 h 1540149"/>
                <a:gd name="connsiteX248" fmla="*/ 314176 w 1418136"/>
                <a:gd name="connsiteY248" fmla="*/ 115354 h 1540149"/>
                <a:gd name="connsiteX249" fmla="*/ 314176 w 1418136"/>
                <a:gd name="connsiteY249" fmla="*/ 115354 h 1540149"/>
                <a:gd name="connsiteX250" fmla="*/ 313542 w 1418136"/>
                <a:gd name="connsiteY250" fmla="*/ 115776 h 1540149"/>
                <a:gd name="connsiteX251" fmla="*/ 313542 w 1418136"/>
                <a:gd name="connsiteY251" fmla="*/ 115776 h 1540149"/>
                <a:gd name="connsiteX252" fmla="*/ 312908 w 1418136"/>
                <a:gd name="connsiteY252" fmla="*/ 116199 h 1540149"/>
                <a:gd name="connsiteX253" fmla="*/ 312908 w 1418136"/>
                <a:gd name="connsiteY253" fmla="*/ 116199 h 1540149"/>
                <a:gd name="connsiteX254" fmla="*/ 312274 w 1418136"/>
                <a:gd name="connsiteY254" fmla="*/ 116622 h 1540149"/>
                <a:gd name="connsiteX255" fmla="*/ 312274 w 1418136"/>
                <a:gd name="connsiteY255" fmla="*/ 116622 h 1540149"/>
                <a:gd name="connsiteX256" fmla="*/ 311640 w 1418136"/>
                <a:gd name="connsiteY256" fmla="*/ 117044 h 1540149"/>
                <a:gd name="connsiteX257" fmla="*/ 311640 w 1418136"/>
                <a:gd name="connsiteY257" fmla="*/ 117044 h 1540149"/>
                <a:gd name="connsiteX258" fmla="*/ 311006 w 1418136"/>
                <a:gd name="connsiteY258" fmla="*/ 117467 h 1540149"/>
                <a:gd name="connsiteX259" fmla="*/ 311006 w 1418136"/>
                <a:gd name="connsiteY259" fmla="*/ 117467 h 1540149"/>
                <a:gd name="connsiteX260" fmla="*/ 310372 w 1418136"/>
                <a:gd name="connsiteY260" fmla="*/ 117889 h 1540149"/>
                <a:gd name="connsiteX261" fmla="*/ 310372 w 1418136"/>
                <a:gd name="connsiteY261" fmla="*/ 117889 h 1540149"/>
                <a:gd name="connsiteX262" fmla="*/ 309739 w 1418136"/>
                <a:gd name="connsiteY262" fmla="*/ 118312 h 1540149"/>
                <a:gd name="connsiteX263" fmla="*/ 309739 w 1418136"/>
                <a:gd name="connsiteY263" fmla="*/ 118312 h 1540149"/>
                <a:gd name="connsiteX264" fmla="*/ 309105 w 1418136"/>
                <a:gd name="connsiteY264" fmla="*/ 118734 h 1540149"/>
                <a:gd name="connsiteX265" fmla="*/ 309105 w 1418136"/>
                <a:gd name="connsiteY265" fmla="*/ 118734 h 1540149"/>
                <a:gd name="connsiteX266" fmla="*/ 308471 w 1418136"/>
                <a:gd name="connsiteY266" fmla="*/ 119157 h 1540149"/>
                <a:gd name="connsiteX267" fmla="*/ 308471 w 1418136"/>
                <a:gd name="connsiteY267" fmla="*/ 119157 h 1540149"/>
                <a:gd name="connsiteX268" fmla="*/ 307837 w 1418136"/>
                <a:gd name="connsiteY268" fmla="*/ 119580 h 1540149"/>
                <a:gd name="connsiteX269" fmla="*/ 307837 w 1418136"/>
                <a:gd name="connsiteY269" fmla="*/ 119580 h 1540149"/>
                <a:gd name="connsiteX270" fmla="*/ 307203 w 1418136"/>
                <a:gd name="connsiteY270" fmla="*/ 120002 h 1540149"/>
                <a:gd name="connsiteX271" fmla="*/ 307203 w 1418136"/>
                <a:gd name="connsiteY271" fmla="*/ 120002 h 1540149"/>
                <a:gd name="connsiteX272" fmla="*/ 306569 w 1418136"/>
                <a:gd name="connsiteY272" fmla="*/ 120425 h 1540149"/>
                <a:gd name="connsiteX273" fmla="*/ 306569 w 1418136"/>
                <a:gd name="connsiteY273" fmla="*/ 120425 h 1540149"/>
                <a:gd name="connsiteX274" fmla="*/ 305936 w 1418136"/>
                <a:gd name="connsiteY274" fmla="*/ 120847 h 1540149"/>
                <a:gd name="connsiteX275" fmla="*/ 305936 w 1418136"/>
                <a:gd name="connsiteY275" fmla="*/ 120847 h 1540149"/>
                <a:gd name="connsiteX276" fmla="*/ 305302 w 1418136"/>
                <a:gd name="connsiteY276" fmla="*/ 121270 h 1540149"/>
                <a:gd name="connsiteX277" fmla="*/ 305302 w 1418136"/>
                <a:gd name="connsiteY277" fmla="*/ 121270 h 1540149"/>
                <a:gd name="connsiteX278" fmla="*/ 304668 w 1418136"/>
                <a:gd name="connsiteY278" fmla="*/ 121692 h 1540149"/>
                <a:gd name="connsiteX279" fmla="*/ 304668 w 1418136"/>
                <a:gd name="connsiteY279" fmla="*/ 121692 h 1540149"/>
                <a:gd name="connsiteX280" fmla="*/ 304034 w 1418136"/>
                <a:gd name="connsiteY280" fmla="*/ 122115 h 1540149"/>
                <a:gd name="connsiteX281" fmla="*/ 304034 w 1418136"/>
                <a:gd name="connsiteY281" fmla="*/ 122115 h 1540149"/>
                <a:gd name="connsiteX282" fmla="*/ 303400 w 1418136"/>
                <a:gd name="connsiteY282" fmla="*/ 122538 h 1540149"/>
                <a:gd name="connsiteX283" fmla="*/ 303400 w 1418136"/>
                <a:gd name="connsiteY283" fmla="*/ 122538 h 1540149"/>
                <a:gd name="connsiteX284" fmla="*/ 302766 w 1418136"/>
                <a:gd name="connsiteY284" fmla="*/ 122960 h 1540149"/>
                <a:gd name="connsiteX285" fmla="*/ 302766 w 1418136"/>
                <a:gd name="connsiteY285" fmla="*/ 122960 h 1540149"/>
                <a:gd name="connsiteX286" fmla="*/ 302132 w 1418136"/>
                <a:gd name="connsiteY286" fmla="*/ 123383 h 1540149"/>
                <a:gd name="connsiteX287" fmla="*/ 302132 w 1418136"/>
                <a:gd name="connsiteY287" fmla="*/ 123383 h 1540149"/>
                <a:gd name="connsiteX288" fmla="*/ 301498 w 1418136"/>
                <a:gd name="connsiteY288" fmla="*/ 123805 h 1540149"/>
                <a:gd name="connsiteX289" fmla="*/ 301498 w 1418136"/>
                <a:gd name="connsiteY289" fmla="*/ 123805 h 1540149"/>
                <a:gd name="connsiteX290" fmla="*/ 300865 w 1418136"/>
                <a:gd name="connsiteY290" fmla="*/ 124228 h 1540149"/>
                <a:gd name="connsiteX291" fmla="*/ 300865 w 1418136"/>
                <a:gd name="connsiteY291" fmla="*/ 124228 h 1540149"/>
                <a:gd name="connsiteX292" fmla="*/ 300231 w 1418136"/>
                <a:gd name="connsiteY292" fmla="*/ 124650 h 1540149"/>
                <a:gd name="connsiteX293" fmla="*/ 300231 w 1418136"/>
                <a:gd name="connsiteY293" fmla="*/ 124650 h 1540149"/>
                <a:gd name="connsiteX294" fmla="*/ 299597 w 1418136"/>
                <a:gd name="connsiteY294" fmla="*/ 125073 h 1540149"/>
                <a:gd name="connsiteX295" fmla="*/ 299597 w 1418136"/>
                <a:gd name="connsiteY295" fmla="*/ 125073 h 1540149"/>
                <a:gd name="connsiteX296" fmla="*/ 298963 w 1418136"/>
                <a:gd name="connsiteY296" fmla="*/ 125496 h 1540149"/>
                <a:gd name="connsiteX297" fmla="*/ 298963 w 1418136"/>
                <a:gd name="connsiteY297" fmla="*/ 125496 h 1540149"/>
                <a:gd name="connsiteX298" fmla="*/ 298329 w 1418136"/>
                <a:gd name="connsiteY298" fmla="*/ 125918 h 1540149"/>
                <a:gd name="connsiteX299" fmla="*/ 298329 w 1418136"/>
                <a:gd name="connsiteY299" fmla="*/ 125918 h 1540149"/>
                <a:gd name="connsiteX300" fmla="*/ 297695 w 1418136"/>
                <a:gd name="connsiteY300" fmla="*/ 126341 h 1540149"/>
                <a:gd name="connsiteX301" fmla="*/ 297695 w 1418136"/>
                <a:gd name="connsiteY301" fmla="*/ 126341 h 1540149"/>
                <a:gd name="connsiteX302" fmla="*/ 297062 w 1418136"/>
                <a:gd name="connsiteY302" fmla="*/ 126763 h 1540149"/>
                <a:gd name="connsiteX303" fmla="*/ 297062 w 1418136"/>
                <a:gd name="connsiteY303" fmla="*/ 126763 h 1540149"/>
                <a:gd name="connsiteX304" fmla="*/ 296428 w 1418136"/>
                <a:gd name="connsiteY304" fmla="*/ 127186 h 1540149"/>
                <a:gd name="connsiteX305" fmla="*/ 296428 w 1418136"/>
                <a:gd name="connsiteY305" fmla="*/ 127186 h 1540149"/>
                <a:gd name="connsiteX306" fmla="*/ 295794 w 1418136"/>
                <a:gd name="connsiteY306" fmla="*/ 127608 h 1540149"/>
                <a:gd name="connsiteX307" fmla="*/ 295794 w 1418136"/>
                <a:gd name="connsiteY307" fmla="*/ 127608 h 1540149"/>
                <a:gd name="connsiteX308" fmla="*/ 295160 w 1418136"/>
                <a:gd name="connsiteY308" fmla="*/ 128031 h 1540149"/>
                <a:gd name="connsiteX309" fmla="*/ 295160 w 1418136"/>
                <a:gd name="connsiteY309" fmla="*/ 128031 h 1540149"/>
                <a:gd name="connsiteX310" fmla="*/ 294526 w 1418136"/>
                <a:gd name="connsiteY310" fmla="*/ 128454 h 1540149"/>
                <a:gd name="connsiteX311" fmla="*/ 294526 w 1418136"/>
                <a:gd name="connsiteY311" fmla="*/ 128454 h 1540149"/>
                <a:gd name="connsiteX312" fmla="*/ 293892 w 1418136"/>
                <a:gd name="connsiteY312" fmla="*/ 128876 h 1540149"/>
                <a:gd name="connsiteX313" fmla="*/ 293892 w 1418136"/>
                <a:gd name="connsiteY313" fmla="*/ 128876 h 1540149"/>
                <a:gd name="connsiteX314" fmla="*/ 293258 w 1418136"/>
                <a:gd name="connsiteY314" fmla="*/ 129299 h 1540149"/>
                <a:gd name="connsiteX315" fmla="*/ 293258 w 1418136"/>
                <a:gd name="connsiteY315" fmla="*/ 129299 h 1540149"/>
                <a:gd name="connsiteX316" fmla="*/ 292624 w 1418136"/>
                <a:gd name="connsiteY316" fmla="*/ 129721 h 1540149"/>
                <a:gd name="connsiteX317" fmla="*/ 292624 w 1418136"/>
                <a:gd name="connsiteY317" fmla="*/ 129721 h 1540149"/>
                <a:gd name="connsiteX318" fmla="*/ 291991 w 1418136"/>
                <a:gd name="connsiteY318" fmla="*/ 130144 h 1540149"/>
                <a:gd name="connsiteX319" fmla="*/ 291991 w 1418136"/>
                <a:gd name="connsiteY319" fmla="*/ 130144 h 1540149"/>
                <a:gd name="connsiteX320" fmla="*/ 291357 w 1418136"/>
                <a:gd name="connsiteY320" fmla="*/ 130566 h 1540149"/>
                <a:gd name="connsiteX321" fmla="*/ 291357 w 1418136"/>
                <a:gd name="connsiteY321" fmla="*/ 130566 h 1540149"/>
                <a:gd name="connsiteX322" fmla="*/ 290723 w 1418136"/>
                <a:gd name="connsiteY322" fmla="*/ 130989 h 1540149"/>
                <a:gd name="connsiteX323" fmla="*/ 290723 w 1418136"/>
                <a:gd name="connsiteY323" fmla="*/ 130989 h 1540149"/>
                <a:gd name="connsiteX324" fmla="*/ 290089 w 1418136"/>
                <a:gd name="connsiteY324" fmla="*/ 131412 h 1540149"/>
                <a:gd name="connsiteX325" fmla="*/ 290089 w 1418136"/>
                <a:gd name="connsiteY325" fmla="*/ 131412 h 1540149"/>
                <a:gd name="connsiteX326" fmla="*/ 289455 w 1418136"/>
                <a:gd name="connsiteY326" fmla="*/ 131834 h 1540149"/>
                <a:gd name="connsiteX327" fmla="*/ 289455 w 1418136"/>
                <a:gd name="connsiteY327" fmla="*/ 131834 h 1540149"/>
                <a:gd name="connsiteX328" fmla="*/ 288821 w 1418136"/>
                <a:gd name="connsiteY328" fmla="*/ 132257 h 1540149"/>
                <a:gd name="connsiteX329" fmla="*/ 288821 w 1418136"/>
                <a:gd name="connsiteY329" fmla="*/ 132257 h 1540149"/>
                <a:gd name="connsiteX330" fmla="*/ 288188 w 1418136"/>
                <a:gd name="connsiteY330" fmla="*/ 132679 h 1540149"/>
                <a:gd name="connsiteX331" fmla="*/ 288188 w 1418136"/>
                <a:gd name="connsiteY331" fmla="*/ 132679 h 1540149"/>
                <a:gd name="connsiteX332" fmla="*/ 287553 w 1418136"/>
                <a:gd name="connsiteY332" fmla="*/ 133102 h 1540149"/>
                <a:gd name="connsiteX333" fmla="*/ 287553 w 1418136"/>
                <a:gd name="connsiteY333" fmla="*/ 133102 h 1540149"/>
                <a:gd name="connsiteX334" fmla="*/ 286920 w 1418136"/>
                <a:gd name="connsiteY334" fmla="*/ 133524 h 1540149"/>
                <a:gd name="connsiteX335" fmla="*/ 286920 w 1418136"/>
                <a:gd name="connsiteY335" fmla="*/ 133524 h 1540149"/>
                <a:gd name="connsiteX336" fmla="*/ 286286 w 1418136"/>
                <a:gd name="connsiteY336" fmla="*/ 133947 h 1540149"/>
                <a:gd name="connsiteX337" fmla="*/ 286286 w 1418136"/>
                <a:gd name="connsiteY337" fmla="*/ 133947 h 1540149"/>
                <a:gd name="connsiteX338" fmla="*/ 285652 w 1418136"/>
                <a:gd name="connsiteY338" fmla="*/ 134370 h 1540149"/>
                <a:gd name="connsiteX339" fmla="*/ 285652 w 1418136"/>
                <a:gd name="connsiteY339" fmla="*/ 134370 h 1540149"/>
                <a:gd name="connsiteX340" fmla="*/ 285018 w 1418136"/>
                <a:gd name="connsiteY340" fmla="*/ 134792 h 1540149"/>
                <a:gd name="connsiteX341" fmla="*/ 285018 w 1418136"/>
                <a:gd name="connsiteY341" fmla="*/ 134792 h 1540149"/>
                <a:gd name="connsiteX342" fmla="*/ 284384 w 1418136"/>
                <a:gd name="connsiteY342" fmla="*/ 135215 h 1540149"/>
                <a:gd name="connsiteX343" fmla="*/ 284384 w 1418136"/>
                <a:gd name="connsiteY343" fmla="*/ 135215 h 1540149"/>
                <a:gd name="connsiteX344" fmla="*/ 283750 w 1418136"/>
                <a:gd name="connsiteY344" fmla="*/ 135637 h 1540149"/>
                <a:gd name="connsiteX345" fmla="*/ 283750 w 1418136"/>
                <a:gd name="connsiteY345" fmla="*/ 135637 h 1540149"/>
                <a:gd name="connsiteX346" fmla="*/ 283117 w 1418136"/>
                <a:gd name="connsiteY346" fmla="*/ 136060 h 1540149"/>
                <a:gd name="connsiteX347" fmla="*/ 283117 w 1418136"/>
                <a:gd name="connsiteY347" fmla="*/ 136060 h 1540149"/>
                <a:gd name="connsiteX348" fmla="*/ 282483 w 1418136"/>
                <a:gd name="connsiteY348" fmla="*/ 136482 h 1540149"/>
                <a:gd name="connsiteX349" fmla="*/ 282483 w 1418136"/>
                <a:gd name="connsiteY349" fmla="*/ 136482 h 1540149"/>
                <a:gd name="connsiteX350" fmla="*/ 281849 w 1418136"/>
                <a:gd name="connsiteY350" fmla="*/ 136905 h 1540149"/>
                <a:gd name="connsiteX351" fmla="*/ 281849 w 1418136"/>
                <a:gd name="connsiteY351" fmla="*/ 136905 h 1540149"/>
                <a:gd name="connsiteX352" fmla="*/ 281215 w 1418136"/>
                <a:gd name="connsiteY352" fmla="*/ 137328 h 1540149"/>
                <a:gd name="connsiteX353" fmla="*/ 281215 w 1418136"/>
                <a:gd name="connsiteY353" fmla="*/ 137328 h 1540149"/>
                <a:gd name="connsiteX354" fmla="*/ 280581 w 1418136"/>
                <a:gd name="connsiteY354" fmla="*/ 137750 h 1540149"/>
                <a:gd name="connsiteX355" fmla="*/ 280581 w 1418136"/>
                <a:gd name="connsiteY355" fmla="*/ 137750 h 1540149"/>
                <a:gd name="connsiteX356" fmla="*/ 279948 w 1418136"/>
                <a:gd name="connsiteY356" fmla="*/ 138173 h 1540149"/>
                <a:gd name="connsiteX357" fmla="*/ 279948 w 1418136"/>
                <a:gd name="connsiteY357" fmla="*/ 138173 h 1540149"/>
                <a:gd name="connsiteX358" fmla="*/ 279313 w 1418136"/>
                <a:gd name="connsiteY358" fmla="*/ 138595 h 1540149"/>
                <a:gd name="connsiteX359" fmla="*/ 279313 w 1418136"/>
                <a:gd name="connsiteY359" fmla="*/ 138595 h 1540149"/>
                <a:gd name="connsiteX360" fmla="*/ 278680 w 1418136"/>
                <a:gd name="connsiteY360" fmla="*/ 139018 h 1540149"/>
                <a:gd name="connsiteX361" fmla="*/ 278680 w 1418136"/>
                <a:gd name="connsiteY361" fmla="*/ 139018 h 1540149"/>
                <a:gd name="connsiteX362" fmla="*/ 278046 w 1418136"/>
                <a:gd name="connsiteY362" fmla="*/ 139440 h 1540149"/>
                <a:gd name="connsiteX363" fmla="*/ 278046 w 1418136"/>
                <a:gd name="connsiteY363" fmla="*/ 139440 h 1540149"/>
                <a:gd name="connsiteX364" fmla="*/ 277412 w 1418136"/>
                <a:gd name="connsiteY364" fmla="*/ 139863 h 1540149"/>
                <a:gd name="connsiteX365" fmla="*/ 277412 w 1418136"/>
                <a:gd name="connsiteY365" fmla="*/ 139863 h 1540149"/>
                <a:gd name="connsiteX366" fmla="*/ 276778 w 1418136"/>
                <a:gd name="connsiteY366" fmla="*/ 140286 h 1540149"/>
                <a:gd name="connsiteX367" fmla="*/ 276778 w 1418136"/>
                <a:gd name="connsiteY367" fmla="*/ 140286 h 1540149"/>
                <a:gd name="connsiteX368" fmla="*/ 276144 w 1418136"/>
                <a:gd name="connsiteY368" fmla="*/ 140708 h 1540149"/>
                <a:gd name="connsiteX369" fmla="*/ 276144 w 1418136"/>
                <a:gd name="connsiteY369" fmla="*/ 140708 h 1540149"/>
                <a:gd name="connsiteX370" fmla="*/ 275510 w 1418136"/>
                <a:gd name="connsiteY370" fmla="*/ 141131 h 1540149"/>
                <a:gd name="connsiteX371" fmla="*/ 275510 w 1418136"/>
                <a:gd name="connsiteY371" fmla="*/ 141131 h 1540149"/>
                <a:gd name="connsiteX372" fmla="*/ 274877 w 1418136"/>
                <a:gd name="connsiteY372" fmla="*/ 141553 h 1540149"/>
                <a:gd name="connsiteX373" fmla="*/ 274877 w 1418136"/>
                <a:gd name="connsiteY373" fmla="*/ 141553 h 1540149"/>
                <a:gd name="connsiteX374" fmla="*/ 274243 w 1418136"/>
                <a:gd name="connsiteY374" fmla="*/ 141976 h 1540149"/>
                <a:gd name="connsiteX375" fmla="*/ 274243 w 1418136"/>
                <a:gd name="connsiteY375" fmla="*/ 141976 h 1540149"/>
                <a:gd name="connsiteX376" fmla="*/ 273609 w 1418136"/>
                <a:gd name="connsiteY376" fmla="*/ 142398 h 1540149"/>
                <a:gd name="connsiteX377" fmla="*/ 273609 w 1418136"/>
                <a:gd name="connsiteY377" fmla="*/ 142398 h 1540149"/>
                <a:gd name="connsiteX378" fmla="*/ 272975 w 1418136"/>
                <a:gd name="connsiteY378" fmla="*/ 142821 h 1540149"/>
                <a:gd name="connsiteX379" fmla="*/ 272975 w 1418136"/>
                <a:gd name="connsiteY379" fmla="*/ 142821 h 1540149"/>
                <a:gd name="connsiteX380" fmla="*/ 272341 w 1418136"/>
                <a:gd name="connsiteY380" fmla="*/ 143244 h 1540149"/>
                <a:gd name="connsiteX381" fmla="*/ 272341 w 1418136"/>
                <a:gd name="connsiteY381" fmla="*/ 143244 h 1540149"/>
                <a:gd name="connsiteX382" fmla="*/ 271707 w 1418136"/>
                <a:gd name="connsiteY382" fmla="*/ 143666 h 1540149"/>
                <a:gd name="connsiteX383" fmla="*/ 271707 w 1418136"/>
                <a:gd name="connsiteY383" fmla="*/ 143666 h 1540149"/>
                <a:gd name="connsiteX384" fmla="*/ 271073 w 1418136"/>
                <a:gd name="connsiteY384" fmla="*/ 144089 h 1540149"/>
                <a:gd name="connsiteX385" fmla="*/ 271073 w 1418136"/>
                <a:gd name="connsiteY385" fmla="*/ 144089 h 1540149"/>
                <a:gd name="connsiteX386" fmla="*/ 270439 w 1418136"/>
                <a:gd name="connsiteY386" fmla="*/ 144511 h 1540149"/>
                <a:gd name="connsiteX387" fmla="*/ 270439 w 1418136"/>
                <a:gd name="connsiteY387" fmla="*/ 144511 h 1540149"/>
                <a:gd name="connsiteX388" fmla="*/ 269806 w 1418136"/>
                <a:gd name="connsiteY388" fmla="*/ 144934 h 1540149"/>
                <a:gd name="connsiteX389" fmla="*/ 269806 w 1418136"/>
                <a:gd name="connsiteY389" fmla="*/ 144934 h 1540149"/>
                <a:gd name="connsiteX390" fmla="*/ 269172 w 1418136"/>
                <a:gd name="connsiteY390" fmla="*/ 145356 h 1540149"/>
                <a:gd name="connsiteX391" fmla="*/ 269172 w 1418136"/>
                <a:gd name="connsiteY391" fmla="*/ 145356 h 1540149"/>
                <a:gd name="connsiteX392" fmla="*/ 268538 w 1418136"/>
                <a:gd name="connsiteY392" fmla="*/ 145779 h 1540149"/>
                <a:gd name="connsiteX393" fmla="*/ 268538 w 1418136"/>
                <a:gd name="connsiteY393" fmla="*/ 145779 h 1540149"/>
                <a:gd name="connsiteX394" fmla="*/ 267904 w 1418136"/>
                <a:gd name="connsiteY394" fmla="*/ 146202 h 1540149"/>
                <a:gd name="connsiteX395" fmla="*/ 267904 w 1418136"/>
                <a:gd name="connsiteY395" fmla="*/ 146202 h 1540149"/>
                <a:gd name="connsiteX396" fmla="*/ 267270 w 1418136"/>
                <a:gd name="connsiteY396" fmla="*/ 146624 h 1540149"/>
                <a:gd name="connsiteX397" fmla="*/ 267270 w 1418136"/>
                <a:gd name="connsiteY397" fmla="*/ 146624 h 1540149"/>
                <a:gd name="connsiteX398" fmla="*/ 266636 w 1418136"/>
                <a:gd name="connsiteY398" fmla="*/ 147047 h 1540149"/>
                <a:gd name="connsiteX399" fmla="*/ 266636 w 1418136"/>
                <a:gd name="connsiteY399" fmla="*/ 147047 h 1540149"/>
                <a:gd name="connsiteX400" fmla="*/ 266003 w 1418136"/>
                <a:gd name="connsiteY400" fmla="*/ 147469 h 1540149"/>
                <a:gd name="connsiteX401" fmla="*/ 266003 w 1418136"/>
                <a:gd name="connsiteY401" fmla="*/ 147469 h 1540149"/>
                <a:gd name="connsiteX402" fmla="*/ 265369 w 1418136"/>
                <a:gd name="connsiteY402" fmla="*/ 147892 h 1540149"/>
                <a:gd name="connsiteX403" fmla="*/ 265369 w 1418136"/>
                <a:gd name="connsiteY403" fmla="*/ 147892 h 1540149"/>
                <a:gd name="connsiteX404" fmla="*/ 264735 w 1418136"/>
                <a:gd name="connsiteY404" fmla="*/ 148314 h 1540149"/>
                <a:gd name="connsiteX405" fmla="*/ 264735 w 1418136"/>
                <a:gd name="connsiteY405" fmla="*/ 148314 h 1540149"/>
                <a:gd name="connsiteX406" fmla="*/ 264101 w 1418136"/>
                <a:gd name="connsiteY406" fmla="*/ 148737 h 1540149"/>
                <a:gd name="connsiteX407" fmla="*/ 264101 w 1418136"/>
                <a:gd name="connsiteY407" fmla="*/ 148737 h 1540149"/>
                <a:gd name="connsiteX408" fmla="*/ 263467 w 1418136"/>
                <a:gd name="connsiteY408" fmla="*/ 149160 h 1540149"/>
                <a:gd name="connsiteX409" fmla="*/ 263467 w 1418136"/>
                <a:gd name="connsiteY409" fmla="*/ 149160 h 1540149"/>
                <a:gd name="connsiteX410" fmla="*/ 262833 w 1418136"/>
                <a:gd name="connsiteY410" fmla="*/ 149582 h 1540149"/>
                <a:gd name="connsiteX411" fmla="*/ 262833 w 1418136"/>
                <a:gd name="connsiteY411" fmla="*/ 149582 h 1540149"/>
                <a:gd name="connsiteX412" fmla="*/ 262199 w 1418136"/>
                <a:gd name="connsiteY412" fmla="*/ 150005 h 1540149"/>
                <a:gd name="connsiteX413" fmla="*/ 262199 w 1418136"/>
                <a:gd name="connsiteY413" fmla="*/ 150005 h 1540149"/>
                <a:gd name="connsiteX414" fmla="*/ 261565 w 1418136"/>
                <a:gd name="connsiteY414" fmla="*/ 150427 h 1540149"/>
                <a:gd name="connsiteX415" fmla="*/ 261565 w 1418136"/>
                <a:gd name="connsiteY415" fmla="*/ 150427 h 1540149"/>
                <a:gd name="connsiteX416" fmla="*/ 260932 w 1418136"/>
                <a:gd name="connsiteY416" fmla="*/ 150850 h 1540149"/>
                <a:gd name="connsiteX417" fmla="*/ 260932 w 1418136"/>
                <a:gd name="connsiteY417" fmla="*/ 150850 h 1540149"/>
                <a:gd name="connsiteX418" fmla="*/ 260298 w 1418136"/>
                <a:gd name="connsiteY418" fmla="*/ 151272 h 1540149"/>
                <a:gd name="connsiteX419" fmla="*/ 260298 w 1418136"/>
                <a:gd name="connsiteY419" fmla="*/ 151272 h 1540149"/>
                <a:gd name="connsiteX420" fmla="*/ 259664 w 1418136"/>
                <a:gd name="connsiteY420" fmla="*/ 151695 h 1540149"/>
                <a:gd name="connsiteX421" fmla="*/ 259664 w 1418136"/>
                <a:gd name="connsiteY421" fmla="*/ 151695 h 1540149"/>
                <a:gd name="connsiteX422" fmla="*/ 259030 w 1418136"/>
                <a:gd name="connsiteY422" fmla="*/ 152118 h 1540149"/>
                <a:gd name="connsiteX423" fmla="*/ 259030 w 1418136"/>
                <a:gd name="connsiteY423" fmla="*/ 152118 h 1540149"/>
                <a:gd name="connsiteX424" fmla="*/ 258396 w 1418136"/>
                <a:gd name="connsiteY424" fmla="*/ 152540 h 1540149"/>
                <a:gd name="connsiteX425" fmla="*/ 258396 w 1418136"/>
                <a:gd name="connsiteY425" fmla="*/ 152540 h 1540149"/>
                <a:gd name="connsiteX426" fmla="*/ 257762 w 1418136"/>
                <a:gd name="connsiteY426" fmla="*/ 152963 h 1540149"/>
                <a:gd name="connsiteX427" fmla="*/ 257762 w 1418136"/>
                <a:gd name="connsiteY427" fmla="*/ 152963 h 1540149"/>
                <a:gd name="connsiteX428" fmla="*/ 257129 w 1418136"/>
                <a:gd name="connsiteY428" fmla="*/ 153385 h 1540149"/>
                <a:gd name="connsiteX429" fmla="*/ 257129 w 1418136"/>
                <a:gd name="connsiteY429" fmla="*/ 153385 h 1540149"/>
                <a:gd name="connsiteX430" fmla="*/ 256495 w 1418136"/>
                <a:gd name="connsiteY430" fmla="*/ 153808 h 1540149"/>
                <a:gd name="connsiteX431" fmla="*/ 256495 w 1418136"/>
                <a:gd name="connsiteY431" fmla="*/ 153808 h 1540149"/>
                <a:gd name="connsiteX432" fmla="*/ 255861 w 1418136"/>
                <a:gd name="connsiteY432" fmla="*/ 154230 h 1540149"/>
                <a:gd name="connsiteX433" fmla="*/ 255861 w 1418136"/>
                <a:gd name="connsiteY433" fmla="*/ 154230 h 1540149"/>
                <a:gd name="connsiteX434" fmla="*/ 255227 w 1418136"/>
                <a:gd name="connsiteY434" fmla="*/ 154653 h 1540149"/>
                <a:gd name="connsiteX435" fmla="*/ 255227 w 1418136"/>
                <a:gd name="connsiteY435" fmla="*/ 154653 h 1540149"/>
                <a:gd name="connsiteX436" fmla="*/ 254593 w 1418136"/>
                <a:gd name="connsiteY436" fmla="*/ 155076 h 1540149"/>
                <a:gd name="connsiteX437" fmla="*/ 254593 w 1418136"/>
                <a:gd name="connsiteY437" fmla="*/ 155076 h 1540149"/>
                <a:gd name="connsiteX438" fmla="*/ 253959 w 1418136"/>
                <a:gd name="connsiteY438" fmla="*/ 155498 h 1540149"/>
                <a:gd name="connsiteX439" fmla="*/ 253959 w 1418136"/>
                <a:gd name="connsiteY439" fmla="*/ 155498 h 1540149"/>
                <a:gd name="connsiteX440" fmla="*/ 253325 w 1418136"/>
                <a:gd name="connsiteY440" fmla="*/ 155921 h 1540149"/>
                <a:gd name="connsiteX441" fmla="*/ 253325 w 1418136"/>
                <a:gd name="connsiteY441" fmla="*/ 155921 h 1540149"/>
                <a:gd name="connsiteX442" fmla="*/ 252691 w 1418136"/>
                <a:gd name="connsiteY442" fmla="*/ 156343 h 1540149"/>
                <a:gd name="connsiteX443" fmla="*/ 252691 w 1418136"/>
                <a:gd name="connsiteY443" fmla="*/ 156343 h 1540149"/>
                <a:gd name="connsiteX444" fmla="*/ 252058 w 1418136"/>
                <a:gd name="connsiteY444" fmla="*/ 156766 h 1540149"/>
                <a:gd name="connsiteX445" fmla="*/ 252058 w 1418136"/>
                <a:gd name="connsiteY445" fmla="*/ 156766 h 1540149"/>
                <a:gd name="connsiteX446" fmla="*/ 251424 w 1418136"/>
                <a:gd name="connsiteY446" fmla="*/ 157188 h 1540149"/>
                <a:gd name="connsiteX447" fmla="*/ 251424 w 1418136"/>
                <a:gd name="connsiteY447" fmla="*/ 157188 h 1540149"/>
                <a:gd name="connsiteX448" fmla="*/ 250790 w 1418136"/>
                <a:gd name="connsiteY448" fmla="*/ 157611 h 1540149"/>
                <a:gd name="connsiteX449" fmla="*/ 250790 w 1418136"/>
                <a:gd name="connsiteY449" fmla="*/ 157611 h 1540149"/>
                <a:gd name="connsiteX450" fmla="*/ 250156 w 1418136"/>
                <a:gd name="connsiteY450" fmla="*/ 158034 h 1540149"/>
                <a:gd name="connsiteX451" fmla="*/ 250156 w 1418136"/>
                <a:gd name="connsiteY451" fmla="*/ 158034 h 1540149"/>
                <a:gd name="connsiteX452" fmla="*/ 249522 w 1418136"/>
                <a:gd name="connsiteY452" fmla="*/ 158456 h 1540149"/>
                <a:gd name="connsiteX453" fmla="*/ 249522 w 1418136"/>
                <a:gd name="connsiteY453" fmla="*/ 158456 h 1540149"/>
                <a:gd name="connsiteX454" fmla="*/ 248889 w 1418136"/>
                <a:gd name="connsiteY454" fmla="*/ 158879 h 1540149"/>
                <a:gd name="connsiteX455" fmla="*/ 248889 w 1418136"/>
                <a:gd name="connsiteY455" fmla="*/ 158879 h 1540149"/>
                <a:gd name="connsiteX456" fmla="*/ 248255 w 1418136"/>
                <a:gd name="connsiteY456" fmla="*/ 159301 h 1540149"/>
                <a:gd name="connsiteX457" fmla="*/ 248255 w 1418136"/>
                <a:gd name="connsiteY457" fmla="*/ 159301 h 1540149"/>
                <a:gd name="connsiteX458" fmla="*/ 247621 w 1418136"/>
                <a:gd name="connsiteY458" fmla="*/ 159724 h 1540149"/>
                <a:gd name="connsiteX459" fmla="*/ 247621 w 1418136"/>
                <a:gd name="connsiteY459" fmla="*/ 159724 h 1540149"/>
                <a:gd name="connsiteX460" fmla="*/ 246987 w 1418136"/>
                <a:gd name="connsiteY460" fmla="*/ 160146 h 1540149"/>
                <a:gd name="connsiteX461" fmla="*/ 246987 w 1418136"/>
                <a:gd name="connsiteY461" fmla="*/ 160146 h 1540149"/>
                <a:gd name="connsiteX462" fmla="*/ 246353 w 1418136"/>
                <a:gd name="connsiteY462" fmla="*/ 160569 h 1540149"/>
                <a:gd name="connsiteX463" fmla="*/ 246353 w 1418136"/>
                <a:gd name="connsiteY463" fmla="*/ 160569 h 1540149"/>
                <a:gd name="connsiteX464" fmla="*/ 245719 w 1418136"/>
                <a:gd name="connsiteY464" fmla="*/ 160992 h 1540149"/>
                <a:gd name="connsiteX465" fmla="*/ 245719 w 1418136"/>
                <a:gd name="connsiteY465" fmla="*/ 160992 h 1540149"/>
                <a:gd name="connsiteX466" fmla="*/ 245085 w 1418136"/>
                <a:gd name="connsiteY466" fmla="*/ 161414 h 1540149"/>
                <a:gd name="connsiteX467" fmla="*/ 245085 w 1418136"/>
                <a:gd name="connsiteY467" fmla="*/ 161414 h 1540149"/>
                <a:gd name="connsiteX468" fmla="*/ 244451 w 1418136"/>
                <a:gd name="connsiteY468" fmla="*/ 161837 h 1540149"/>
                <a:gd name="connsiteX469" fmla="*/ 244451 w 1418136"/>
                <a:gd name="connsiteY469" fmla="*/ 161837 h 1540149"/>
                <a:gd name="connsiteX470" fmla="*/ 243818 w 1418136"/>
                <a:gd name="connsiteY470" fmla="*/ 162259 h 1540149"/>
                <a:gd name="connsiteX471" fmla="*/ 243818 w 1418136"/>
                <a:gd name="connsiteY471" fmla="*/ 162259 h 1540149"/>
                <a:gd name="connsiteX472" fmla="*/ 243184 w 1418136"/>
                <a:gd name="connsiteY472" fmla="*/ 162682 h 1540149"/>
                <a:gd name="connsiteX473" fmla="*/ 243184 w 1418136"/>
                <a:gd name="connsiteY473" fmla="*/ 162682 h 1540149"/>
                <a:gd name="connsiteX474" fmla="*/ 242550 w 1418136"/>
                <a:gd name="connsiteY474" fmla="*/ 163104 h 1540149"/>
                <a:gd name="connsiteX475" fmla="*/ 242550 w 1418136"/>
                <a:gd name="connsiteY475" fmla="*/ 163104 h 1540149"/>
                <a:gd name="connsiteX476" fmla="*/ 241916 w 1418136"/>
                <a:gd name="connsiteY476" fmla="*/ 163527 h 1540149"/>
                <a:gd name="connsiteX477" fmla="*/ 241916 w 1418136"/>
                <a:gd name="connsiteY477" fmla="*/ 163527 h 1540149"/>
                <a:gd name="connsiteX478" fmla="*/ 241282 w 1418136"/>
                <a:gd name="connsiteY478" fmla="*/ 163950 h 1540149"/>
                <a:gd name="connsiteX479" fmla="*/ 241282 w 1418136"/>
                <a:gd name="connsiteY479" fmla="*/ 163950 h 1540149"/>
                <a:gd name="connsiteX480" fmla="*/ 240648 w 1418136"/>
                <a:gd name="connsiteY480" fmla="*/ 164372 h 1540149"/>
                <a:gd name="connsiteX481" fmla="*/ 240648 w 1418136"/>
                <a:gd name="connsiteY481" fmla="*/ 164372 h 1540149"/>
                <a:gd name="connsiteX482" fmla="*/ 240014 w 1418136"/>
                <a:gd name="connsiteY482" fmla="*/ 164795 h 1540149"/>
                <a:gd name="connsiteX483" fmla="*/ 240014 w 1418136"/>
                <a:gd name="connsiteY483" fmla="*/ 164795 h 1540149"/>
                <a:gd name="connsiteX484" fmla="*/ 239380 w 1418136"/>
                <a:gd name="connsiteY484" fmla="*/ 165217 h 1540149"/>
                <a:gd name="connsiteX485" fmla="*/ 239380 w 1418136"/>
                <a:gd name="connsiteY485" fmla="*/ 165217 h 1540149"/>
                <a:gd name="connsiteX486" fmla="*/ 238747 w 1418136"/>
                <a:gd name="connsiteY486" fmla="*/ 165640 h 1540149"/>
                <a:gd name="connsiteX487" fmla="*/ 238747 w 1418136"/>
                <a:gd name="connsiteY487" fmla="*/ 165640 h 1540149"/>
                <a:gd name="connsiteX488" fmla="*/ 238113 w 1418136"/>
                <a:gd name="connsiteY488" fmla="*/ 166062 h 1540149"/>
                <a:gd name="connsiteX489" fmla="*/ 238113 w 1418136"/>
                <a:gd name="connsiteY489" fmla="*/ 166062 h 1540149"/>
                <a:gd name="connsiteX490" fmla="*/ 237479 w 1418136"/>
                <a:gd name="connsiteY490" fmla="*/ 166485 h 1540149"/>
                <a:gd name="connsiteX491" fmla="*/ 237479 w 1418136"/>
                <a:gd name="connsiteY491" fmla="*/ 166485 h 1540149"/>
                <a:gd name="connsiteX492" fmla="*/ 236845 w 1418136"/>
                <a:gd name="connsiteY492" fmla="*/ 166908 h 1540149"/>
                <a:gd name="connsiteX493" fmla="*/ 236845 w 1418136"/>
                <a:gd name="connsiteY493" fmla="*/ 166908 h 1540149"/>
                <a:gd name="connsiteX494" fmla="*/ 236211 w 1418136"/>
                <a:gd name="connsiteY494" fmla="*/ 167330 h 1540149"/>
                <a:gd name="connsiteX495" fmla="*/ 236211 w 1418136"/>
                <a:gd name="connsiteY495" fmla="*/ 167330 h 1540149"/>
                <a:gd name="connsiteX496" fmla="*/ 235577 w 1418136"/>
                <a:gd name="connsiteY496" fmla="*/ 167753 h 1540149"/>
                <a:gd name="connsiteX497" fmla="*/ 235577 w 1418136"/>
                <a:gd name="connsiteY497" fmla="*/ 167753 h 1540149"/>
                <a:gd name="connsiteX498" fmla="*/ 234944 w 1418136"/>
                <a:gd name="connsiteY498" fmla="*/ 168175 h 1540149"/>
                <a:gd name="connsiteX499" fmla="*/ 234944 w 1418136"/>
                <a:gd name="connsiteY499" fmla="*/ 168175 h 1540149"/>
                <a:gd name="connsiteX500" fmla="*/ 234310 w 1418136"/>
                <a:gd name="connsiteY500" fmla="*/ 168598 h 1540149"/>
                <a:gd name="connsiteX501" fmla="*/ 234310 w 1418136"/>
                <a:gd name="connsiteY501" fmla="*/ 168598 h 1540149"/>
                <a:gd name="connsiteX502" fmla="*/ 233676 w 1418136"/>
                <a:gd name="connsiteY502" fmla="*/ 169020 h 1540149"/>
                <a:gd name="connsiteX503" fmla="*/ 233676 w 1418136"/>
                <a:gd name="connsiteY503" fmla="*/ 169020 h 1540149"/>
                <a:gd name="connsiteX504" fmla="*/ 233042 w 1418136"/>
                <a:gd name="connsiteY504" fmla="*/ 169443 h 1540149"/>
                <a:gd name="connsiteX505" fmla="*/ 233042 w 1418136"/>
                <a:gd name="connsiteY505" fmla="*/ 169443 h 1540149"/>
                <a:gd name="connsiteX506" fmla="*/ 232408 w 1418136"/>
                <a:gd name="connsiteY506" fmla="*/ 169866 h 1540149"/>
                <a:gd name="connsiteX507" fmla="*/ 232408 w 1418136"/>
                <a:gd name="connsiteY507" fmla="*/ 169866 h 1540149"/>
                <a:gd name="connsiteX508" fmla="*/ 231774 w 1418136"/>
                <a:gd name="connsiteY508" fmla="*/ 170288 h 1540149"/>
                <a:gd name="connsiteX509" fmla="*/ 231774 w 1418136"/>
                <a:gd name="connsiteY509" fmla="*/ 170288 h 1540149"/>
                <a:gd name="connsiteX510" fmla="*/ 231140 w 1418136"/>
                <a:gd name="connsiteY510" fmla="*/ 170711 h 1540149"/>
                <a:gd name="connsiteX511" fmla="*/ 231140 w 1418136"/>
                <a:gd name="connsiteY511" fmla="*/ 170711 h 1540149"/>
                <a:gd name="connsiteX512" fmla="*/ 230506 w 1418136"/>
                <a:gd name="connsiteY512" fmla="*/ 171133 h 1540149"/>
                <a:gd name="connsiteX513" fmla="*/ 230506 w 1418136"/>
                <a:gd name="connsiteY513" fmla="*/ 171133 h 1540149"/>
                <a:gd name="connsiteX514" fmla="*/ 229873 w 1418136"/>
                <a:gd name="connsiteY514" fmla="*/ 171556 h 1540149"/>
                <a:gd name="connsiteX515" fmla="*/ 229873 w 1418136"/>
                <a:gd name="connsiteY515" fmla="*/ 171556 h 1540149"/>
                <a:gd name="connsiteX516" fmla="*/ 229239 w 1418136"/>
                <a:gd name="connsiteY516" fmla="*/ 171978 h 1540149"/>
                <a:gd name="connsiteX517" fmla="*/ 229239 w 1418136"/>
                <a:gd name="connsiteY517" fmla="*/ 171978 h 1540149"/>
                <a:gd name="connsiteX518" fmla="*/ 228605 w 1418136"/>
                <a:gd name="connsiteY518" fmla="*/ 172401 h 1540149"/>
                <a:gd name="connsiteX519" fmla="*/ 228605 w 1418136"/>
                <a:gd name="connsiteY519" fmla="*/ 172401 h 1540149"/>
                <a:gd name="connsiteX520" fmla="*/ 227971 w 1418136"/>
                <a:gd name="connsiteY520" fmla="*/ 172824 h 1540149"/>
                <a:gd name="connsiteX521" fmla="*/ 227971 w 1418136"/>
                <a:gd name="connsiteY521" fmla="*/ 172824 h 1540149"/>
                <a:gd name="connsiteX522" fmla="*/ 227337 w 1418136"/>
                <a:gd name="connsiteY522" fmla="*/ 173246 h 1540149"/>
                <a:gd name="connsiteX523" fmla="*/ 227337 w 1418136"/>
                <a:gd name="connsiteY523" fmla="*/ 173246 h 1540149"/>
                <a:gd name="connsiteX524" fmla="*/ 226703 w 1418136"/>
                <a:gd name="connsiteY524" fmla="*/ 173669 h 1540149"/>
                <a:gd name="connsiteX525" fmla="*/ 226703 w 1418136"/>
                <a:gd name="connsiteY525" fmla="*/ 173669 h 1540149"/>
                <a:gd name="connsiteX526" fmla="*/ 226070 w 1418136"/>
                <a:gd name="connsiteY526" fmla="*/ 174091 h 1540149"/>
                <a:gd name="connsiteX527" fmla="*/ 226070 w 1418136"/>
                <a:gd name="connsiteY527" fmla="*/ 174091 h 1540149"/>
                <a:gd name="connsiteX528" fmla="*/ 225436 w 1418136"/>
                <a:gd name="connsiteY528" fmla="*/ 174514 h 1540149"/>
                <a:gd name="connsiteX529" fmla="*/ 225436 w 1418136"/>
                <a:gd name="connsiteY529" fmla="*/ 174514 h 1540149"/>
                <a:gd name="connsiteX530" fmla="*/ 224802 w 1418136"/>
                <a:gd name="connsiteY530" fmla="*/ 174936 h 1540149"/>
                <a:gd name="connsiteX531" fmla="*/ 224802 w 1418136"/>
                <a:gd name="connsiteY531" fmla="*/ 174936 h 1540149"/>
                <a:gd name="connsiteX532" fmla="*/ 224168 w 1418136"/>
                <a:gd name="connsiteY532" fmla="*/ 175359 h 1540149"/>
                <a:gd name="connsiteX533" fmla="*/ 224168 w 1418136"/>
                <a:gd name="connsiteY533" fmla="*/ 175359 h 1540149"/>
                <a:gd name="connsiteX534" fmla="*/ 223534 w 1418136"/>
                <a:gd name="connsiteY534" fmla="*/ 175782 h 1540149"/>
                <a:gd name="connsiteX535" fmla="*/ 223534 w 1418136"/>
                <a:gd name="connsiteY535" fmla="*/ 175782 h 1540149"/>
                <a:gd name="connsiteX536" fmla="*/ 222900 w 1418136"/>
                <a:gd name="connsiteY536" fmla="*/ 176204 h 1540149"/>
                <a:gd name="connsiteX537" fmla="*/ 222900 w 1418136"/>
                <a:gd name="connsiteY537" fmla="*/ 176204 h 1540149"/>
                <a:gd name="connsiteX538" fmla="*/ 222266 w 1418136"/>
                <a:gd name="connsiteY538" fmla="*/ 176627 h 1540149"/>
                <a:gd name="connsiteX539" fmla="*/ 222266 w 1418136"/>
                <a:gd name="connsiteY539" fmla="*/ 176627 h 1540149"/>
                <a:gd name="connsiteX540" fmla="*/ 221633 w 1418136"/>
                <a:gd name="connsiteY540" fmla="*/ 177049 h 1540149"/>
                <a:gd name="connsiteX541" fmla="*/ 221633 w 1418136"/>
                <a:gd name="connsiteY541" fmla="*/ 177049 h 1540149"/>
                <a:gd name="connsiteX542" fmla="*/ 220999 w 1418136"/>
                <a:gd name="connsiteY542" fmla="*/ 177472 h 1540149"/>
                <a:gd name="connsiteX543" fmla="*/ 220999 w 1418136"/>
                <a:gd name="connsiteY543" fmla="*/ 177472 h 1540149"/>
                <a:gd name="connsiteX544" fmla="*/ 220365 w 1418136"/>
                <a:gd name="connsiteY544" fmla="*/ 177894 h 1540149"/>
                <a:gd name="connsiteX545" fmla="*/ 220365 w 1418136"/>
                <a:gd name="connsiteY545" fmla="*/ 177894 h 1540149"/>
                <a:gd name="connsiteX546" fmla="*/ 219731 w 1418136"/>
                <a:gd name="connsiteY546" fmla="*/ 178317 h 1540149"/>
                <a:gd name="connsiteX547" fmla="*/ 219731 w 1418136"/>
                <a:gd name="connsiteY547" fmla="*/ 178317 h 1540149"/>
                <a:gd name="connsiteX548" fmla="*/ 219097 w 1418136"/>
                <a:gd name="connsiteY548" fmla="*/ 178740 h 1540149"/>
                <a:gd name="connsiteX549" fmla="*/ 219097 w 1418136"/>
                <a:gd name="connsiteY549" fmla="*/ 178740 h 1540149"/>
                <a:gd name="connsiteX550" fmla="*/ 218463 w 1418136"/>
                <a:gd name="connsiteY550" fmla="*/ 179162 h 1540149"/>
                <a:gd name="connsiteX551" fmla="*/ 218463 w 1418136"/>
                <a:gd name="connsiteY551" fmla="*/ 179162 h 1540149"/>
                <a:gd name="connsiteX552" fmla="*/ 217830 w 1418136"/>
                <a:gd name="connsiteY552" fmla="*/ 179585 h 1540149"/>
                <a:gd name="connsiteX553" fmla="*/ 217830 w 1418136"/>
                <a:gd name="connsiteY553" fmla="*/ 179585 h 1540149"/>
                <a:gd name="connsiteX554" fmla="*/ 217196 w 1418136"/>
                <a:gd name="connsiteY554" fmla="*/ 180007 h 1540149"/>
                <a:gd name="connsiteX555" fmla="*/ 217196 w 1418136"/>
                <a:gd name="connsiteY555" fmla="*/ 180007 h 1540149"/>
                <a:gd name="connsiteX556" fmla="*/ 216562 w 1418136"/>
                <a:gd name="connsiteY556" fmla="*/ 180430 h 1540149"/>
                <a:gd name="connsiteX557" fmla="*/ 216562 w 1418136"/>
                <a:gd name="connsiteY557" fmla="*/ 180430 h 1540149"/>
                <a:gd name="connsiteX558" fmla="*/ 215928 w 1418136"/>
                <a:gd name="connsiteY558" fmla="*/ 180852 h 1540149"/>
                <a:gd name="connsiteX559" fmla="*/ 215928 w 1418136"/>
                <a:gd name="connsiteY559" fmla="*/ 180852 h 1540149"/>
                <a:gd name="connsiteX560" fmla="*/ 215294 w 1418136"/>
                <a:gd name="connsiteY560" fmla="*/ 181275 h 1540149"/>
                <a:gd name="connsiteX561" fmla="*/ 215294 w 1418136"/>
                <a:gd name="connsiteY561" fmla="*/ 181275 h 1540149"/>
                <a:gd name="connsiteX562" fmla="*/ 214660 w 1418136"/>
                <a:gd name="connsiteY562" fmla="*/ 181698 h 1540149"/>
                <a:gd name="connsiteX563" fmla="*/ 214660 w 1418136"/>
                <a:gd name="connsiteY563" fmla="*/ 181698 h 1540149"/>
                <a:gd name="connsiteX564" fmla="*/ 214026 w 1418136"/>
                <a:gd name="connsiteY564" fmla="*/ 182120 h 1540149"/>
                <a:gd name="connsiteX565" fmla="*/ 214026 w 1418136"/>
                <a:gd name="connsiteY565" fmla="*/ 182120 h 1540149"/>
                <a:gd name="connsiteX566" fmla="*/ 213392 w 1418136"/>
                <a:gd name="connsiteY566" fmla="*/ 182543 h 1540149"/>
                <a:gd name="connsiteX567" fmla="*/ 213392 w 1418136"/>
                <a:gd name="connsiteY567" fmla="*/ 182543 h 1540149"/>
                <a:gd name="connsiteX568" fmla="*/ 212759 w 1418136"/>
                <a:gd name="connsiteY568" fmla="*/ 182965 h 1540149"/>
                <a:gd name="connsiteX569" fmla="*/ 212759 w 1418136"/>
                <a:gd name="connsiteY569" fmla="*/ 182965 h 1540149"/>
                <a:gd name="connsiteX570" fmla="*/ 212125 w 1418136"/>
                <a:gd name="connsiteY570" fmla="*/ 183388 h 1540149"/>
                <a:gd name="connsiteX571" fmla="*/ 212125 w 1418136"/>
                <a:gd name="connsiteY571" fmla="*/ 183388 h 1540149"/>
                <a:gd name="connsiteX572" fmla="*/ 211491 w 1418136"/>
                <a:gd name="connsiteY572" fmla="*/ 183810 h 1540149"/>
                <a:gd name="connsiteX573" fmla="*/ 211491 w 1418136"/>
                <a:gd name="connsiteY573" fmla="*/ 183810 h 1540149"/>
                <a:gd name="connsiteX574" fmla="*/ 210857 w 1418136"/>
                <a:gd name="connsiteY574" fmla="*/ 184233 h 1540149"/>
                <a:gd name="connsiteX575" fmla="*/ 210857 w 1418136"/>
                <a:gd name="connsiteY575" fmla="*/ 184233 h 1540149"/>
                <a:gd name="connsiteX576" fmla="*/ 210223 w 1418136"/>
                <a:gd name="connsiteY576" fmla="*/ 184656 h 1540149"/>
                <a:gd name="connsiteX577" fmla="*/ 210223 w 1418136"/>
                <a:gd name="connsiteY577" fmla="*/ 184656 h 1540149"/>
                <a:gd name="connsiteX578" fmla="*/ 209589 w 1418136"/>
                <a:gd name="connsiteY578" fmla="*/ 185078 h 1540149"/>
                <a:gd name="connsiteX579" fmla="*/ 209589 w 1418136"/>
                <a:gd name="connsiteY579" fmla="*/ 185078 h 1540149"/>
                <a:gd name="connsiteX580" fmla="*/ 208956 w 1418136"/>
                <a:gd name="connsiteY580" fmla="*/ 185501 h 1540149"/>
                <a:gd name="connsiteX581" fmla="*/ 208956 w 1418136"/>
                <a:gd name="connsiteY581" fmla="*/ 185501 h 1540149"/>
                <a:gd name="connsiteX582" fmla="*/ 208321 w 1418136"/>
                <a:gd name="connsiteY582" fmla="*/ 185923 h 1540149"/>
                <a:gd name="connsiteX583" fmla="*/ 208321 w 1418136"/>
                <a:gd name="connsiteY583" fmla="*/ 185923 h 1540149"/>
                <a:gd name="connsiteX584" fmla="*/ 207688 w 1418136"/>
                <a:gd name="connsiteY584" fmla="*/ 186346 h 1540149"/>
                <a:gd name="connsiteX585" fmla="*/ 207688 w 1418136"/>
                <a:gd name="connsiteY585" fmla="*/ 186346 h 1540149"/>
                <a:gd name="connsiteX586" fmla="*/ 207054 w 1418136"/>
                <a:gd name="connsiteY586" fmla="*/ 186768 h 1540149"/>
                <a:gd name="connsiteX587" fmla="*/ 207054 w 1418136"/>
                <a:gd name="connsiteY587" fmla="*/ 186768 h 1540149"/>
                <a:gd name="connsiteX588" fmla="*/ 206420 w 1418136"/>
                <a:gd name="connsiteY588" fmla="*/ 187191 h 1540149"/>
                <a:gd name="connsiteX589" fmla="*/ 206420 w 1418136"/>
                <a:gd name="connsiteY589" fmla="*/ 187191 h 1540149"/>
                <a:gd name="connsiteX590" fmla="*/ 205786 w 1418136"/>
                <a:gd name="connsiteY590" fmla="*/ 187614 h 1540149"/>
                <a:gd name="connsiteX591" fmla="*/ 205786 w 1418136"/>
                <a:gd name="connsiteY591" fmla="*/ 187614 h 1540149"/>
                <a:gd name="connsiteX592" fmla="*/ 205152 w 1418136"/>
                <a:gd name="connsiteY592" fmla="*/ 188036 h 1540149"/>
                <a:gd name="connsiteX593" fmla="*/ 205152 w 1418136"/>
                <a:gd name="connsiteY593" fmla="*/ 188036 h 1540149"/>
                <a:gd name="connsiteX594" fmla="*/ 204518 w 1418136"/>
                <a:gd name="connsiteY594" fmla="*/ 188459 h 1540149"/>
                <a:gd name="connsiteX595" fmla="*/ 204518 w 1418136"/>
                <a:gd name="connsiteY595" fmla="*/ 188459 h 1540149"/>
                <a:gd name="connsiteX596" fmla="*/ 203885 w 1418136"/>
                <a:gd name="connsiteY596" fmla="*/ 188881 h 1540149"/>
                <a:gd name="connsiteX597" fmla="*/ 203885 w 1418136"/>
                <a:gd name="connsiteY597" fmla="*/ 188881 h 1540149"/>
                <a:gd name="connsiteX598" fmla="*/ 203251 w 1418136"/>
                <a:gd name="connsiteY598" fmla="*/ 189304 h 1540149"/>
                <a:gd name="connsiteX599" fmla="*/ 203251 w 1418136"/>
                <a:gd name="connsiteY599" fmla="*/ 189304 h 1540149"/>
                <a:gd name="connsiteX600" fmla="*/ 202617 w 1418136"/>
                <a:gd name="connsiteY600" fmla="*/ 189726 h 1540149"/>
                <a:gd name="connsiteX601" fmla="*/ 202617 w 1418136"/>
                <a:gd name="connsiteY601" fmla="*/ 189726 h 1540149"/>
                <a:gd name="connsiteX602" fmla="*/ 201983 w 1418136"/>
                <a:gd name="connsiteY602" fmla="*/ 190149 h 1540149"/>
                <a:gd name="connsiteX603" fmla="*/ 201983 w 1418136"/>
                <a:gd name="connsiteY603" fmla="*/ 190149 h 1540149"/>
                <a:gd name="connsiteX604" fmla="*/ 158564 w 1418136"/>
                <a:gd name="connsiteY604" fmla="*/ 1124770 h 1540149"/>
                <a:gd name="connsiteX605" fmla="*/ 1025362 w 1418136"/>
                <a:gd name="connsiteY605" fmla="*/ 1477194 h 1540149"/>
                <a:gd name="connsiteX606" fmla="*/ 1025996 w 1418136"/>
                <a:gd name="connsiteY606" fmla="*/ 1476771 h 1540149"/>
                <a:gd name="connsiteX607" fmla="*/ 1025996 w 1418136"/>
                <a:gd name="connsiteY607" fmla="*/ 1476771 h 1540149"/>
                <a:gd name="connsiteX608" fmla="*/ 1026630 w 1418136"/>
                <a:gd name="connsiteY608" fmla="*/ 1476349 h 1540149"/>
                <a:gd name="connsiteX609" fmla="*/ 1026630 w 1418136"/>
                <a:gd name="connsiteY609" fmla="*/ 1476349 h 1540149"/>
                <a:gd name="connsiteX610" fmla="*/ 1027264 w 1418136"/>
                <a:gd name="connsiteY610" fmla="*/ 1475926 h 1540149"/>
                <a:gd name="connsiteX611" fmla="*/ 1027264 w 1418136"/>
                <a:gd name="connsiteY611" fmla="*/ 1475926 h 1540149"/>
                <a:gd name="connsiteX612" fmla="*/ 1027898 w 1418136"/>
                <a:gd name="connsiteY612" fmla="*/ 1475504 h 1540149"/>
                <a:gd name="connsiteX613" fmla="*/ 1027898 w 1418136"/>
                <a:gd name="connsiteY613" fmla="*/ 1475504 h 1540149"/>
                <a:gd name="connsiteX614" fmla="*/ 1028532 w 1418136"/>
                <a:gd name="connsiteY614" fmla="*/ 1475081 h 1540149"/>
                <a:gd name="connsiteX615" fmla="*/ 1028532 w 1418136"/>
                <a:gd name="connsiteY615" fmla="*/ 1475081 h 1540149"/>
                <a:gd name="connsiteX616" fmla="*/ 1029165 w 1418136"/>
                <a:gd name="connsiteY616" fmla="*/ 1474658 h 1540149"/>
                <a:gd name="connsiteX617" fmla="*/ 1029165 w 1418136"/>
                <a:gd name="connsiteY617" fmla="*/ 1474658 h 1540149"/>
                <a:gd name="connsiteX618" fmla="*/ 1029799 w 1418136"/>
                <a:gd name="connsiteY618" fmla="*/ 1474236 h 1540149"/>
                <a:gd name="connsiteX619" fmla="*/ 1029799 w 1418136"/>
                <a:gd name="connsiteY619" fmla="*/ 1474236 h 1540149"/>
                <a:gd name="connsiteX620" fmla="*/ 1030433 w 1418136"/>
                <a:gd name="connsiteY620" fmla="*/ 1473813 h 1540149"/>
                <a:gd name="connsiteX621" fmla="*/ 1030433 w 1418136"/>
                <a:gd name="connsiteY621" fmla="*/ 1473813 h 1540149"/>
                <a:gd name="connsiteX622" fmla="*/ 1031067 w 1418136"/>
                <a:gd name="connsiteY622" fmla="*/ 1473391 h 1540149"/>
                <a:gd name="connsiteX623" fmla="*/ 1031067 w 1418136"/>
                <a:gd name="connsiteY623" fmla="*/ 1473391 h 1540149"/>
                <a:gd name="connsiteX624" fmla="*/ 1031701 w 1418136"/>
                <a:gd name="connsiteY624" fmla="*/ 1472968 h 1540149"/>
                <a:gd name="connsiteX625" fmla="*/ 1031701 w 1418136"/>
                <a:gd name="connsiteY625" fmla="*/ 1472968 h 1540149"/>
                <a:gd name="connsiteX626" fmla="*/ 1032335 w 1418136"/>
                <a:gd name="connsiteY626" fmla="*/ 1472546 h 1540149"/>
                <a:gd name="connsiteX627" fmla="*/ 1032335 w 1418136"/>
                <a:gd name="connsiteY627" fmla="*/ 1472546 h 1540149"/>
                <a:gd name="connsiteX628" fmla="*/ 1032969 w 1418136"/>
                <a:gd name="connsiteY628" fmla="*/ 1472123 h 1540149"/>
                <a:gd name="connsiteX629" fmla="*/ 1032969 w 1418136"/>
                <a:gd name="connsiteY629" fmla="*/ 1472123 h 1540149"/>
                <a:gd name="connsiteX630" fmla="*/ 1033603 w 1418136"/>
                <a:gd name="connsiteY630" fmla="*/ 1471700 h 1540149"/>
                <a:gd name="connsiteX631" fmla="*/ 1033603 w 1418136"/>
                <a:gd name="connsiteY631" fmla="*/ 1471700 h 1540149"/>
                <a:gd name="connsiteX632" fmla="*/ 1034236 w 1418136"/>
                <a:gd name="connsiteY632" fmla="*/ 1471278 h 1540149"/>
                <a:gd name="connsiteX633" fmla="*/ 1034236 w 1418136"/>
                <a:gd name="connsiteY633" fmla="*/ 1471278 h 1540149"/>
                <a:gd name="connsiteX634" fmla="*/ 1034870 w 1418136"/>
                <a:gd name="connsiteY634" fmla="*/ 1470855 h 1540149"/>
                <a:gd name="connsiteX635" fmla="*/ 1034870 w 1418136"/>
                <a:gd name="connsiteY635" fmla="*/ 1470855 h 1540149"/>
                <a:gd name="connsiteX636" fmla="*/ 1035504 w 1418136"/>
                <a:gd name="connsiteY636" fmla="*/ 1470433 h 1540149"/>
                <a:gd name="connsiteX637" fmla="*/ 1035504 w 1418136"/>
                <a:gd name="connsiteY637" fmla="*/ 1470433 h 1540149"/>
                <a:gd name="connsiteX638" fmla="*/ 1036138 w 1418136"/>
                <a:gd name="connsiteY638" fmla="*/ 1470010 h 1540149"/>
                <a:gd name="connsiteX639" fmla="*/ 1036138 w 1418136"/>
                <a:gd name="connsiteY639" fmla="*/ 1470010 h 1540149"/>
                <a:gd name="connsiteX640" fmla="*/ 1036772 w 1418136"/>
                <a:gd name="connsiteY640" fmla="*/ 1469588 h 1540149"/>
                <a:gd name="connsiteX641" fmla="*/ 1036772 w 1418136"/>
                <a:gd name="connsiteY641" fmla="*/ 1469588 h 1540149"/>
                <a:gd name="connsiteX642" fmla="*/ 1037406 w 1418136"/>
                <a:gd name="connsiteY642" fmla="*/ 1469165 h 1540149"/>
                <a:gd name="connsiteX643" fmla="*/ 1037406 w 1418136"/>
                <a:gd name="connsiteY643" fmla="*/ 1469165 h 1540149"/>
                <a:gd name="connsiteX644" fmla="*/ 1038039 w 1418136"/>
                <a:gd name="connsiteY644" fmla="*/ 1468743 h 1540149"/>
                <a:gd name="connsiteX645" fmla="*/ 1038039 w 1418136"/>
                <a:gd name="connsiteY645" fmla="*/ 1468743 h 1540149"/>
                <a:gd name="connsiteX646" fmla="*/ 1038673 w 1418136"/>
                <a:gd name="connsiteY646" fmla="*/ 1468320 h 1540149"/>
                <a:gd name="connsiteX647" fmla="*/ 1038673 w 1418136"/>
                <a:gd name="connsiteY647" fmla="*/ 1468320 h 1540149"/>
                <a:gd name="connsiteX648" fmla="*/ 1039307 w 1418136"/>
                <a:gd name="connsiteY648" fmla="*/ 1467897 h 1540149"/>
                <a:gd name="connsiteX649" fmla="*/ 1039307 w 1418136"/>
                <a:gd name="connsiteY649" fmla="*/ 1467897 h 1540149"/>
                <a:gd name="connsiteX650" fmla="*/ 1039941 w 1418136"/>
                <a:gd name="connsiteY650" fmla="*/ 1467475 h 1540149"/>
                <a:gd name="connsiteX651" fmla="*/ 1039941 w 1418136"/>
                <a:gd name="connsiteY651" fmla="*/ 1467475 h 1540149"/>
                <a:gd name="connsiteX652" fmla="*/ 1040575 w 1418136"/>
                <a:gd name="connsiteY652" fmla="*/ 1467052 h 1540149"/>
                <a:gd name="connsiteX653" fmla="*/ 1040575 w 1418136"/>
                <a:gd name="connsiteY653" fmla="*/ 1467052 h 1540149"/>
                <a:gd name="connsiteX654" fmla="*/ 1041209 w 1418136"/>
                <a:gd name="connsiteY654" fmla="*/ 1466630 h 1540149"/>
                <a:gd name="connsiteX655" fmla="*/ 1041209 w 1418136"/>
                <a:gd name="connsiteY655" fmla="*/ 1466630 h 1540149"/>
                <a:gd name="connsiteX656" fmla="*/ 1041843 w 1418136"/>
                <a:gd name="connsiteY656" fmla="*/ 1466207 h 1540149"/>
                <a:gd name="connsiteX657" fmla="*/ 1041843 w 1418136"/>
                <a:gd name="connsiteY657" fmla="*/ 1466207 h 1540149"/>
                <a:gd name="connsiteX658" fmla="*/ 1042476 w 1418136"/>
                <a:gd name="connsiteY658" fmla="*/ 1465785 h 1540149"/>
                <a:gd name="connsiteX659" fmla="*/ 1042476 w 1418136"/>
                <a:gd name="connsiteY659" fmla="*/ 1465785 h 1540149"/>
                <a:gd name="connsiteX660" fmla="*/ 1043110 w 1418136"/>
                <a:gd name="connsiteY660" fmla="*/ 1465362 h 1540149"/>
                <a:gd name="connsiteX661" fmla="*/ 1043110 w 1418136"/>
                <a:gd name="connsiteY661" fmla="*/ 1465362 h 1540149"/>
                <a:gd name="connsiteX662" fmla="*/ 1043744 w 1418136"/>
                <a:gd name="connsiteY662" fmla="*/ 1464939 h 1540149"/>
                <a:gd name="connsiteX663" fmla="*/ 1043744 w 1418136"/>
                <a:gd name="connsiteY663" fmla="*/ 1464939 h 1540149"/>
                <a:gd name="connsiteX664" fmla="*/ 1044378 w 1418136"/>
                <a:gd name="connsiteY664" fmla="*/ 1464517 h 1540149"/>
                <a:gd name="connsiteX665" fmla="*/ 1044378 w 1418136"/>
                <a:gd name="connsiteY665" fmla="*/ 1464517 h 1540149"/>
                <a:gd name="connsiteX666" fmla="*/ 1045012 w 1418136"/>
                <a:gd name="connsiteY666" fmla="*/ 1464094 h 1540149"/>
                <a:gd name="connsiteX667" fmla="*/ 1045012 w 1418136"/>
                <a:gd name="connsiteY667" fmla="*/ 1464094 h 1540149"/>
                <a:gd name="connsiteX668" fmla="*/ 1045646 w 1418136"/>
                <a:gd name="connsiteY668" fmla="*/ 1463672 h 1540149"/>
                <a:gd name="connsiteX669" fmla="*/ 1045646 w 1418136"/>
                <a:gd name="connsiteY669" fmla="*/ 1463672 h 1540149"/>
                <a:gd name="connsiteX670" fmla="*/ 1046279 w 1418136"/>
                <a:gd name="connsiteY670" fmla="*/ 1463249 h 1540149"/>
                <a:gd name="connsiteX671" fmla="*/ 1046279 w 1418136"/>
                <a:gd name="connsiteY671" fmla="*/ 1463249 h 1540149"/>
                <a:gd name="connsiteX672" fmla="*/ 1046913 w 1418136"/>
                <a:gd name="connsiteY672" fmla="*/ 1462827 h 1540149"/>
                <a:gd name="connsiteX673" fmla="*/ 1046913 w 1418136"/>
                <a:gd name="connsiteY673" fmla="*/ 1462827 h 1540149"/>
                <a:gd name="connsiteX674" fmla="*/ 1047547 w 1418136"/>
                <a:gd name="connsiteY674" fmla="*/ 1462404 h 1540149"/>
                <a:gd name="connsiteX675" fmla="*/ 1047547 w 1418136"/>
                <a:gd name="connsiteY675" fmla="*/ 1462404 h 1540149"/>
                <a:gd name="connsiteX676" fmla="*/ 1048181 w 1418136"/>
                <a:gd name="connsiteY676" fmla="*/ 1461981 h 1540149"/>
                <a:gd name="connsiteX677" fmla="*/ 1048181 w 1418136"/>
                <a:gd name="connsiteY677" fmla="*/ 1461981 h 1540149"/>
                <a:gd name="connsiteX678" fmla="*/ 1048815 w 1418136"/>
                <a:gd name="connsiteY678" fmla="*/ 1461559 h 1540149"/>
                <a:gd name="connsiteX679" fmla="*/ 1048815 w 1418136"/>
                <a:gd name="connsiteY679" fmla="*/ 1461559 h 1540149"/>
                <a:gd name="connsiteX680" fmla="*/ 1049449 w 1418136"/>
                <a:gd name="connsiteY680" fmla="*/ 1461136 h 1540149"/>
                <a:gd name="connsiteX681" fmla="*/ 1049449 w 1418136"/>
                <a:gd name="connsiteY681" fmla="*/ 1461136 h 1540149"/>
                <a:gd name="connsiteX682" fmla="*/ 1050083 w 1418136"/>
                <a:gd name="connsiteY682" fmla="*/ 1460714 h 1540149"/>
                <a:gd name="connsiteX683" fmla="*/ 1050083 w 1418136"/>
                <a:gd name="connsiteY683" fmla="*/ 1460714 h 1540149"/>
                <a:gd name="connsiteX684" fmla="*/ 1050717 w 1418136"/>
                <a:gd name="connsiteY684" fmla="*/ 1460291 h 1540149"/>
                <a:gd name="connsiteX685" fmla="*/ 1050717 w 1418136"/>
                <a:gd name="connsiteY685" fmla="*/ 1460291 h 1540149"/>
                <a:gd name="connsiteX686" fmla="*/ 1051350 w 1418136"/>
                <a:gd name="connsiteY686" fmla="*/ 1459869 h 1540149"/>
                <a:gd name="connsiteX687" fmla="*/ 1051350 w 1418136"/>
                <a:gd name="connsiteY687" fmla="*/ 1459869 h 1540149"/>
                <a:gd name="connsiteX688" fmla="*/ 1051984 w 1418136"/>
                <a:gd name="connsiteY688" fmla="*/ 1459446 h 1540149"/>
                <a:gd name="connsiteX689" fmla="*/ 1051984 w 1418136"/>
                <a:gd name="connsiteY689" fmla="*/ 1459446 h 1540149"/>
                <a:gd name="connsiteX690" fmla="*/ 1052618 w 1418136"/>
                <a:gd name="connsiteY690" fmla="*/ 1459023 h 1540149"/>
                <a:gd name="connsiteX691" fmla="*/ 1052618 w 1418136"/>
                <a:gd name="connsiteY691" fmla="*/ 1459023 h 1540149"/>
                <a:gd name="connsiteX692" fmla="*/ 1053252 w 1418136"/>
                <a:gd name="connsiteY692" fmla="*/ 1458601 h 1540149"/>
                <a:gd name="connsiteX693" fmla="*/ 1053252 w 1418136"/>
                <a:gd name="connsiteY693" fmla="*/ 1458601 h 1540149"/>
                <a:gd name="connsiteX694" fmla="*/ 1053886 w 1418136"/>
                <a:gd name="connsiteY694" fmla="*/ 1458178 h 1540149"/>
                <a:gd name="connsiteX695" fmla="*/ 1053886 w 1418136"/>
                <a:gd name="connsiteY695" fmla="*/ 1458178 h 1540149"/>
                <a:gd name="connsiteX696" fmla="*/ 1054520 w 1418136"/>
                <a:gd name="connsiteY696" fmla="*/ 1457756 h 1540149"/>
                <a:gd name="connsiteX697" fmla="*/ 1054520 w 1418136"/>
                <a:gd name="connsiteY697" fmla="*/ 1457756 h 1540149"/>
                <a:gd name="connsiteX698" fmla="*/ 1055153 w 1418136"/>
                <a:gd name="connsiteY698" fmla="*/ 1457333 h 1540149"/>
                <a:gd name="connsiteX699" fmla="*/ 1055153 w 1418136"/>
                <a:gd name="connsiteY699" fmla="*/ 1457333 h 1540149"/>
                <a:gd name="connsiteX700" fmla="*/ 1055787 w 1418136"/>
                <a:gd name="connsiteY700" fmla="*/ 1456911 h 1540149"/>
                <a:gd name="connsiteX701" fmla="*/ 1055787 w 1418136"/>
                <a:gd name="connsiteY701" fmla="*/ 1456911 h 1540149"/>
                <a:gd name="connsiteX702" fmla="*/ 1056421 w 1418136"/>
                <a:gd name="connsiteY702" fmla="*/ 1456488 h 1540149"/>
                <a:gd name="connsiteX703" fmla="*/ 1056421 w 1418136"/>
                <a:gd name="connsiteY703" fmla="*/ 1456488 h 1540149"/>
                <a:gd name="connsiteX704" fmla="*/ 1057055 w 1418136"/>
                <a:gd name="connsiteY704" fmla="*/ 1456065 h 1540149"/>
                <a:gd name="connsiteX705" fmla="*/ 1057055 w 1418136"/>
                <a:gd name="connsiteY705" fmla="*/ 1456065 h 1540149"/>
                <a:gd name="connsiteX706" fmla="*/ 1057689 w 1418136"/>
                <a:gd name="connsiteY706" fmla="*/ 1455643 h 1540149"/>
                <a:gd name="connsiteX707" fmla="*/ 1057689 w 1418136"/>
                <a:gd name="connsiteY707" fmla="*/ 1455643 h 1540149"/>
                <a:gd name="connsiteX708" fmla="*/ 1058323 w 1418136"/>
                <a:gd name="connsiteY708" fmla="*/ 1455220 h 1540149"/>
                <a:gd name="connsiteX709" fmla="*/ 1058323 w 1418136"/>
                <a:gd name="connsiteY709" fmla="*/ 1455220 h 1540149"/>
                <a:gd name="connsiteX710" fmla="*/ 1058957 w 1418136"/>
                <a:gd name="connsiteY710" fmla="*/ 1454798 h 1540149"/>
                <a:gd name="connsiteX711" fmla="*/ 1058957 w 1418136"/>
                <a:gd name="connsiteY711" fmla="*/ 1454798 h 1540149"/>
                <a:gd name="connsiteX712" fmla="*/ 1059591 w 1418136"/>
                <a:gd name="connsiteY712" fmla="*/ 1454375 h 1540149"/>
                <a:gd name="connsiteX713" fmla="*/ 1059591 w 1418136"/>
                <a:gd name="connsiteY713" fmla="*/ 1454375 h 1540149"/>
                <a:gd name="connsiteX714" fmla="*/ 1060224 w 1418136"/>
                <a:gd name="connsiteY714" fmla="*/ 1453953 h 1540149"/>
                <a:gd name="connsiteX715" fmla="*/ 1060224 w 1418136"/>
                <a:gd name="connsiteY715" fmla="*/ 1453953 h 1540149"/>
                <a:gd name="connsiteX716" fmla="*/ 1060858 w 1418136"/>
                <a:gd name="connsiteY716" fmla="*/ 1453530 h 1540149"/>
                <a:gd name="connsiteX717" fmla="*/ 1060858 w 1418136"/>
                <a:gd name="connsiteY717" fmla="*/ 1453530 h 1540149"/>
                <a:gd name="connsiteX718" fmla="*/ 1061492 w 1418136"/>
                <a:gd name="connsiteY718" fmla="*/ 1453107 h 1540149"/>
                <a:gd name="connsiteX719" fmla="*/ 1061492 w 1418136"/>
                <a:gd name="connsiteY719" fmla="*/ 1453107 h 1540149"/>
                <a:gd name="connsiteX720" fmla="*/ 1062126 w 1418136"/>
                <a:gd name="connsiteY720" fmla="*/ 1452685 h 1540149"/>
                <a:gd name="connsiteX721" fmla="*/ 1062126 w 1418136"/>
                <a:gd name="connsiteY721" fmla="*/ 1452685 h 1540149"/>
                <a:gd name="connsiteX722" fmla="*/ 1062760 w 1418136"/>
                <a:gd name="connsiteY722" fmla="*/ 1452262 h 1540149"/>
                <a:gd name="connsiteX723" fmla="*/ 1062760 w 1418136"/>
                <a:gd name="connsiteY723" fmla="*/ 1452262 h 1540149"/>
                <a:gd name="connsiteX724" fmla="*/ 1063394 w 1418136"/>
                <a:gd name="connsiteY724" fmla="*/ 1451840 h 1540149"/>
                <a:gd name="connsiteX725" fmla="*/ 1063394 w 1418136"/>
                <a:gd name="connsiteY725" fmla="*/ 1451840 h 1540149"/>
                <a:gd name="connsiteX726" fmla="*/ 1064027 w 1418136"/>
                <a:gd name="connsiteY726" fmla="*/ 1451417 h 1540149"/>
                <a:gd name="connsiteX727" fmla="*/ 1064027 w 1418136"/>
                <a:gd name="connsiteY727" fmla="*/ 1451417 h 1540149"/>
                <a:gd name="connsiteX728" fmla="*/ 1064662 w 1418136"/>
                <a:gd name="connsiteY728" fmla="*/ 1450995 h 1540149"/>
                <a:gd name="connsiteX729" fmla="*/ 1064662 w 1418136"/>
                <a:gd name="connsiteY729" fmla="*/ 1450995 h 1540149"/>
                <a:gd name="connsiteX730" fmla="*/ 1065295 w 1418136"/>
                <a:gd name="connsiteY730" fmla="*/ 1450572 h 1540149"/>
                <a:gd name="connsiteX731" fmla="*/ 1065295 w 1418136"/>
                <a:gd name="connsiteY731" fmla="*/ 1450572 h 1540149"/>
                <a:gd name="connsiteX732" fmla="*/ 1065929 w 1418136"/>
                <a:gd name="connsiteY732" fmla="*/ 1450149 h 1540149"/>
                <a:gd name="connsiteX733" fmla="*/ 1065929 w 1418136"/>
                <a:gd name="connsiteY733" fmla="*/ 1450149 h 1540149"/>
                <a:gd name="connsiteX734" fmla="*/ 1066563 w 1418136"/>
                <a:gd name="connsiteY734" fmla="*/ 1449727 h 1540149"/>
                <a:gd name="connsiteX735" fmla="*/ 1066563 w 1418136"/>
                <a:gd name="connsiteY735" fmla="*/ 1449727 h 1540149"/>
                <a:gd name="connsiteX736" fmla="*/ 1067197 w 1418136"/>
                <a:gd name="connsiteY736" fmla="*/ 1449304 h 1540149"/>
                <a:gd name="connsiteX737" fmla="*/ 1067197 w 1418136"/>
                <a:gd name="connsiteY737" fmla="*/ 1449304 h 1540149"/>
                <a:gd name="connsiteX738" fmla="*/ 1067831 w 1418136"/>
                <a:gd name="connsiteY738" fmla="*/ 1448882 h 1540149"/>
                <a:gd name="connsiteX739" fmla="*/ 1067831 w 1418136"/>
                <a:gd name="connsiteY739" fmla="*/ 1448882 h 1540149"/>
                <a:gd name="connsiteX740" fmla="*/ 1068465 w 1418136"/>
                <a:gd name="connsiteY740" fmla="*/ 1448459 h 1540149"/>
                <a:gd name="connsiteX741" fmla="*/ 1068465 w 1418136"/>
                <a:gd name="connsiteY741" fmla="*/ 1448459 h 1540149"/>
                <a:gd name="connsiteX742" fmla="*/ 1069098 w 1418136"/>
                <a:gd name="connsiteY742" fmla="*/ 1448037 h 1540149"/>
                <a:gd name="connsiteX743" fmla="*/ 1069098 w 1418136"/>
                <a:gd name="connsiteY743" fmla="*/ 1448037 h 1540149"/>
                <a:gd name="connsiteX744" fmla="*/ 1069732 w 1418136"/>
                <a:gd name="connsiteY744" fmla="*/ 1447614 h 1540149"/>
                <a:gd name="connsiteX745" fmla="*/ 1069732 w 1418136"/>
                <a:gd name="connsiteY745" fmla="*/ 1447614 h 1540149"/>
                <a:gd name="connsiteX746" fmla="*/ 1070366 w 1418136"/>
                <a:gd name="connsiteY746" fmla="*/ 1447191 h 1540149"/>
                <a:gd name="connsiteX747" fmla="*/ 1070366 w 1418136"/>
                <a:gd name="connsiteY747" fmla="*/ 1447191 h 1540149"/>
                <a:gd name="connsiteX748" fmla="*/ 1071000 w 1418136"/>
                <a:gd name="connsiteY748" fmla="*/ 1446769 h 1540149"/>
                <a:gd name="connsiteX749" fmla="*/ 1071000 w 1418136"/>
                <a:gd name="connsiteY749" fmla="*/ 1446769 h 1540149"/>
                <a:gd name="connsiteX750" fmla="*/ 1071634 w 1418136"/>
                <a:gd name="connsiteY750" fmla="*/ 1446346 h 1540149"/>
                <a:gd name="connsiteX751" fmla="*/ 1071634 w 1418136"/>
                <a:gd name="connsiteY751" fmla="*/ 1446346 h 1540149"/>
                <a:gd name="connsiteX752" fmla="*/ 1072268 w 1418136"/>
                <a:gd name="connsiteY752" fmla="*/ 1445924 h 1540149"/>
                <a:gd name="connsiteX753" fmla="*/ 1072268 w 1418136"/>
                <a:gd name="connsiteY753" fmla="*/ 1445924 h 1540149"/>
                <a:gd name="connsiteX754" fmla="*/ 1072902 w 1418136"/>
                <a:gd name="connsiteY754" fmla="*/ 1445501 h 1540149"/>
                <a:gd name="connsiteX755" fmla="*/ 1072902 w 1418136"/>
                <a:gd name="connsiteY755" fmla="*/ 1445501 h 1540149"/>
                <a:gd name="connsiteX756" fmla="*/ 1073535 w 1418136"/>
                <a:gd name="connsiteY756" fmla="*/ 1445078 h 1540149"/>
                <a:gd name="connsiteX757" fmla="*/ 1073535 w 1418136"/>
                <a:gd name="connsiteY757" fmla="*/ 1445078 h 1540149"/>
                <a:gd name="connsiteX758" fmla="*/ 1074169 w 1418136"/>
                <a:gd name="connsiteY758" fmla="*/ 1444656 h 1540149"/>
                <a:gd name="connsiteX759" fmla="*/ 1074169 w 1418136"/>
                <a:gd name="connsiteY759" fmla="*/ 1444656 h 1540149"/>
                <a:gd name="connsiteX760" fmla="*/ 1074803 w 1418136"/>
                <a:gd name="connsiteY760" fmla="*/ 1444233 h 1540149"/>
                <a:gd name="connsiteX761" fmla="*/ 1074803 w 1418136"/>
                <a:gd name="connsiteY761" fmla="*/ 1444233 h 1540149"/>
                <a:gd name="connsiteX762" fmla="*/ 1075437 w 1418136"/>
                <a:gd name="connsiteY762" fmla="*/ 1443811 h 1540149"/>
                <a:gd name="connsiteX763" fmla="*/ 1075437 w 1418136"/>
                <a:gd name="connsiteY763" fmla="*/ 1443811 h 1540149"/>
                <a:gd name="connsiteX764" fmla="*/ 1076071 w 1418136"/>
                <a:gd name="connsiteY764" fmla="*/ 1443388 h 1540149"/>
                <a:gd name="connsiteX765" fmla="*/ 1076071 w 1418136"/>
                <a:gd name="connsiteY765" fmla="*/ 1443388 h 1540149"/>
                <a:gd name="connsiteX766" fmla="*/ 1076705 w 1418136"/>
                <a:gd name="connsiteY766" fmla="*/ 1442966 h 1540149"/>
                <a:gd name="connsiteX767" fmla="*/ 1076705 w 1418136"/>
                <a:gd name="connsiteY767" fmla="*/ 1442966 h 1540149"/>
                <a:gd name="connsiteX768" fmla="*/ 1077338 w 1418136"/>
                <a:gd name="connsiteY768" fmla="*/ 1442543 h 1540149"/>
                <a:gd name="connsiteX769" fmla="*/ 1077338 w 1418136"/>
                <a:gd name="connsiteY769" fmla="*/ 1442543 h 1540149"/>
                <a:gd name="connsiteX770" fmla="*/ 1077972 w 1418136"/>
                <a:gd name="connsiteY770" fmla="*/ 1442121 h 1540149"/>
                <a:gd name="connsiteX771" fmla="*/ 1077972 w 1418136"/>
                <a:gd name="connsiteY771" fmla="*/ 1442121 h 1540149"/>
                <a:gd name="connsiteX772" fmla="*/ 1078606 w 1418136"/>
                <a:gd name="connsiteY772" fmla="*/ 1441698 h 1540149"/>
                <a:gd name="connsiteX773" fmla="*/ 1078606 w 1418136"/>
                <a:gd name="connsiteY773" fmla="*/ 1441698 h 1540149"/>
                <a:gd name="connsiteX774" fmla="*/ 1079240 w 1418136"/>
                <a:gd name="connsiteY774" fmla="*/ 1441275 h 1540149"/>
                <a:gd name="connsiteX775" fmla="*/ 1079240 w 1418136"/>
                <a:gd name="connsiteY775" fmla="*/ 1441275 h 1540149"/>
                <a:gd name="connsiteX776" fmla="*/ 1079874 w 1418136"/>
                <a:gd name="connsiteY776" fmla="*/ 1440853 h 1540149"/>
                <a:gd name="connsiteX777" fmla="*/ 1079874 w 1418136"/>
                <a:gd name="connsiteY777" fmla="*/ 1440853 h 1540149"/>
                <a:gd name="connsiteX778" fmla="*/ 1080508 w 1418136"/>
                <a:gd name="connsiteY778" fmla="*/ 1440430 h 1540149"/>
                <a:gd name="connsiteX779" fmla="*/ 1080508 w 1418136"/>
                <a:gd name="connsiteY779" fmla="*/ 1440430 h 1540149"/>
                <a:gd name="connsiteX780" fmla="*/ 1081142 w 1418136"/>
                <a:gd name="connsiteY780" fmla="*/ 1440008 h 1540149"/>
                <a:gd name="connsiteX781" fmla="*/ 1081142 w 1418136"/>
                <a:gd name="connsiteY781" fmla="*/ 1440008 h 1540149"/>
                <a:gd name="connsiteX782" fmla="*/ 1081776 w 1418136"/>
                <a:gd name="connsiteY782" fmla="*/ 1439585 h 1540149"/>
                <a:gd name="connsiteX783" fmla="*/ 1081776 w 1418136"/>
                <a:gd name="connsiteY783" fmla="*/ 1439585 h 1540149"/>
                <a:gd name="connsiteX784" fmla="*/ 1082409 w 1418136"/>
                <a:gd name="connsiteY784" fmla="*/ 1439163 h 1540149"/>
                <a:gd name="connsiteX785" fmla="*/ 1082409 w 1418136"/>
                <a:gd name="connsiteY785" fmla="*/ 1439163 h 1540149"/>
                <a:gd name="connsiteX786" fmla="*/ 1083043 w 1418136"/>
                <a:gd name="connsiteY786" fmla="*/ 1438740 h 1540149"/>
                <a:gd name="connsiteX787" fmla="*/ 1083043 w 1418136"/>
                <a:gd name="connsiteY787" fmla="*/ 1438740 h 1540149"/>
                <a:gd name="connsiteX788" fmla="*/ 1083677 w 1418136"/>
                <a:gd name="connsiteY788" fmla="*/ 1438317 h 1540149"/>
                <a:gd name="connsiteX789" fmla="*/ 1083677 w 1418136"/>
                <a:gd name="connsiteY789" fmla="*/ 1438317 h 1540149"/>
                <a:gd name="connsiteX790" fmla="*/ 1084311 w 1418136"/>
                <a:gd name="connsiteY790" fmla="*/ 1437895 h 1540149"/>
                <a:gd name="connsiteX791" fmla="*/ 1084311 w 1418136"/>
                <a:gd name="connsiteY791" fmla="*/ 1437895 h 1540149"/>
                <a:gd name="connsiteX792" fmla="*/ 1084945 w 1418136"/>
                <a:gd name="connsiteY792" fmla="*/ 1437472 h 1540149"/>
                <a:gd name="connsiteX793" fmla="*/ 1084945 w 1418136"/>
                <a:gd name="connsiteY793" fmla="*/ 1437472 h 1540149"/>
                <a:gd name="connsiteX794" fmla="*/ 1085579 w 1418136"/>
                <a:gd name="connsiteY794" fmla="*/ 1437050 h 1540149"/>
                <a:gd name="connsiteX795" fmla="*/ 1085579 w 1418136"/>
                <a:gd name="connsiteY795" fmla="*/ 1437050 h 1540149"/>
                <a:gd name="connsiteX796" fmla="*/ 1086212 w 1418136"/>
                <a:gd name="connsiteY796" fmla="*/ 1436627 h 1540149"/>
                <a:gd name="connsiteX797" fmla="*/ 1086212 w 1418136"/>
                <a:gd name="connsiteY797" fmla="*/ 1436627 h 1540149"/>
                <a:gd name="connsiteX798" fmla="*/ 1086846 w 1418136"/>
                <a:gd name="connsiteY798" fmla="*/ 1436205 h 1540149"/>
                <a:gd name="connsiteX799" fmla="*/ 1086846 w 1418136"/>
                <a:gd name="connsiteY799" fmla="*/ 1436205 h 1540149"/>
                <a:gd name="connsiteX800" fmla="*/ 1087480 w 1418136"/>
                <a:gd name="connsiteY800" fmla="*/ 1435782 h 1540149"/>
                <a:gd name="connsiteX801" fmla="*/ 1087480 w 1418136"/>
                <a:gd name="connsiteY801" fmla="*/ 1435782 h 1540149"/>
                <a:gd name="connsiteX802" fmla="*/ 1088114 w 1418136"/>
                <a:gd name="connsiteY802" fmla="*/ 1435359 h 1540149"/>
                <a:gd name="connsiteX803" fmla="*/ 1088114 w 1418136"/>
                <a:gd name="connsiteY803" fmla="*/ 1435359 h 1540149"/>
                <a:gd name="connsiteX804" fmla="*/ 1088748 w 1418136"/>
                <a:gd name="connsiteY804" fmla="*/ 1434937 h 1540149"/>
                <a:gd name="connsiteX805" fmla="*/ 1088748 w 1418136"/>
                <a:gd name="connsiteY805" fmla="*/ 1434937 h 1540149"/>
                <a:gd name="connsiteX806" fmla="*/ 1089382 w 1418136"/>
                <a:gd name="connsiteY806" fmla="*/ 1434514 h 1540149"/>
                <a:gd name="connsiteX807" fmla="*/ 1089382 w 1418136"/>
                <a:gd name="connsiteY807" fmla="*/ 1434514 h 1540149"/>
                <a:gd name="connsiteX808" fmla="*/ 1090016 w 1418136"/>
                <a:gd name="connsiteY808" fmla="*/ 1434092 h 1540149"/>
                <a:gd name="connsiteX809" fmla="*/ 1090016 w 1418136"/>
                <a:gd name="connsiteY809" fmla="*/ 1434092 h 1540149"/>
                <a:gd name="connsiteX810" fmla="*/ 1090650 w 1418136"/>
                <a:gd name="connsiteY810" fmla="*/ 1433669 h 1540149"/>
                <a:gd name="connsiteX811" fmla="*/ 1090650 w 1418136"/>
                <a:gd name="connsiteY811" fmla="*/ 1433669 h 1540149"/>
                <a:gd name="connsiteX812" fmla="*/ 1091283 w 1418136"/>
                <a:gd name="connsiteY812" fmla="*/ 1433247 h 1540149"/>
                <a:gd name="connsiteX813" fmla="*/ 1091283 w 1418136"/>
                <a:gd name="connsiteY813" fmla="*/ 1433247 h 1540149"/>
                <a:gd name="connsiteX814" fmla="*/ 1091917 w 1418136"/>
                <a:gd name="connsiteY814" fmla="*/ 1432824 h 1540149"/>
                <a:gd name="connsiteX815" fmla="*/ 1091917 w 1418136"/>
                <a:gd name="connsiteY815" fmla="*/ 1432824 h 1540149"/>
                <a:gd name="connsiteX816" fmla="*/ 1092551 w 1418136"/>
                <a:gd name="connsiteY816" fmla="*/ 1432401 h 1540149"/>
                <a:gd name="connsiteX817" fmla="*/ 1092551 w 1418136"/>
                <a:gd name="connsiteY817" fmla="*/ 1432401 h 1540149"/>
                <a:gd name="connsiteX818" fmla="*/ 1093185 w 1418136"/>
                <a:gd name="connsiteY818" fmla="*/ 1431979 h 1540149"/>
                <a:gd name="connsiteX819" fmla="*/ 1093185 w 1418136"/>
                <a:gd name="connsiteY819" fmla="*/ 1431979 h 1540149"/>
                <a:gd name="connsiteX820" fmla="*/ 1093819 w 1418136"/>
                <a:gd name="connsiteY820" fmla="*/ 1431556 h 1540149"/>
                <a:gd name="connsiteX821" fmla="*/ 1093819 w 1418136"/>
                <a:gd name="connsiteY821" fmla="*/ 1431556 h 1540149"/>
                <a:gd name="connsiteX822" fmla="*/ 1094453 w 1418136"/>
                <a:gd name="connsiteY822" fmla="*/ 1431134 h 1540149"/>
                <a:gd name="connsiteX823" fmla="*/ 1094453 w 1418136"/>
                <a:gd name="connsiteY823" fmla="*/ 1431134 h 1540149"/>
                <a:gd name="connsiteX824" fmla="*/ 1095086 w 1418136"/>
                <a:gd name="connsiteY824" fmla="*/ 1430711 h 1540149"/>
                <a:gd name="connsiteX825" fmla="*/ 1095086 w 1418136"/>
                <a:gd name="connsiteY825" fmla="*/ 1430711 h 1540149"/>
                <a:gd name="connsiteX826" fmla="*/ 1095720 w 1418136"/>
                <a:gd name="connsiteY826" fmla="*/ 1430289 h 1540149"/>
                <a:gd name="connsiteX827" fmla="*/ 1095720 w 1418136"/>
                <a:gd name="connsiteY827" fmla="*/ 1430289 h 1540149"/>
                <a:gd name="connsiteX828" fmla="*/ 1096354 w 1418136"/>
                <a:gd name="connsiteY828" fmla="*/ 1429866 h 1540149"/>
                <a:gd name="connsiteX829" fmla="*/ 1096354 w 1418136"/>
                <a:gd name="connsiteY829" fmla="*/ 1429866 h 1540149"/>
                <a:gd name="connsiteX830" fmla="*/ 1096988 w 1418136"/>
                <a:gd name="connsiteY830" fmla="*/ 1429443 h 1540149"/>
                <a:gd name="connsiteX831" fmla="*/ 1096988 w 1418136"/>
                <a:gd name="connsiteY831" fmla="*/ 1429443 h 1540149"/>
                <a:gd name="connsiteX832" fmla="*/ 1097622 w 1418136"/>
                <a:gd name="connsiteY832" fmla="*/ 1429021 h 1540149"/>
                <a:gd name="connsiteX833" fmla="*/ 1097622 w 1418136"/>
                <a:gd name="connsiteY833" fmla="*/ 1429021 h 1540149"/>
                <a:gd name="connsiteX834" fmla="*/ 1098256 w 1418136"/>
                <a:gd name="connsiteY834" fmla="*/ 1428598 h 1540149"/>
                <a:gd name="connsiteX835" fmla="*/ 1098256 w 1418136"/>
                <a:gd name="connsiteY835" fmla="*/ 1428598 h 1540149"/>
                <a:gd name="connsiteX836" fmla="*/ 1098890 w 1418136"/>
                <a:gd name="connsiteY836" fmla="*/ 1428176 h 1540149"/>
                <a:gd name="connsiteX837" fmla="*/ 1098890 w 1418136"/>
                <a:gd name="connsiteY837" fmla="*/ 1428176 h 1540149"/>
                <a:gd name="connsiteX838" fmla="*/ 1099523 w 1418136"/>
                <a:gd name="connsiteY838" fmla="*/ 1427753 h 1540149"/>
                <a:gd name="connsiteX839" fmla="*/ 1099523 w 1418136"/>
                <a:gd name="connsiteY839" fmla="*/ 1427753 h 1540149"/>
                <a:gd name="connsiteX840" fmla="*/ 1100157 w 1418136"/>
                <a:gd name="connsiteY840" fmla="*/ 1427331 h 1540149"/>
                <a:gd name="connsiteX841" fmla="*/ 1100157 w 1418136"/>
                <a:gd name="connsiteY841" fmla="*/ 1427331 h 1540149"/>
                <a:gd name="connsiteX842" fmla="*/ 1100791 w 1418136"/>
                <a:gd name="connsiteY842" fmla="*/ 1426908 h 1540149"/>
                <a:gd name="connsiteX843" fmla="*/ 1100791 w 1418136"/>
                <a:gd name="connsiteY843" fmla="*/ 1426908 h 1540149"/>
                <a:gd name="connsiteX844" fmla="*/ 1101425 w 1418136"/>
                <a:gd name="connsiteY844" fmla="*/ 1426485 h 1540149"/>
                <a:gd name="connsiteX845" fmla="*/ 1101425 w 1418136"/>
                <a:gd name="connsiteY845" fmla="*/ 1426485 h 1540149"/>
                <a:gd name="connsiteX846" fmla="*/ 1102059 w 1418136"/>
                <a:gd name="connsiteY846" fmla="*/ 1426063 h 1540149"/>
                <a:gd name="connsiteX847" fmla="*/ 1102059 w 1418136"/>
                <a:gd name="connsiteY847" fmla="*/ 1426063 h 1540149"/>
                <a:gd name="connsiteX848" fmla="*/ 1102693 w 1418136"/>
                <a:gd name="connsiteY848" fmla="*/ 1425640 h 1540149"/>
                <a:gd name="connsiteX849" fmla="*/ 1102693 w 1418136"/>
                <a:gd name="connsiteY849" fmla="*/ 1425640 h 1540149"/>
                <a:gd name="connsiteX850" fmla="*/ 1103326 w 1418136"/>
                <a:gd name="connsiteY850" fmla="*/ 1425218 h 1540149"/>
                <a:gd name="connsiteX851" fmla="*/ 1103326 w 1418136"/>
                <a:gd name="connsiteY851" fmla="*/ 1425218 h 1540149"/>
                <a:gd name="connsiteX852" fmla="*/ 1103961 w 1418136"/>
                <a:gd name="connsiteY852" fmla="*/ 1424795 h 1540149"/>
                <a:gd name="connsiteX853" fmla="*/ 1103961 w 1418136"/>
                <a:gd name="connsiteY853" fmla="*/ 1424795 h 1540149"/>
                <a:gd name="connsiteX854" fmla="*/ 1104594 w 1418136"/>
                <a:gd name="connsiteY854" fmla="*/ 1424373 h 1540149"/>
                <a:gd name="connsiteX855" fmla="*/ 1104594 w 1418136"/>
                <a:gd name="connsiteY855" fmla="*/ 1424373 h 1540149"/>
                <a:gd name="connsiteX856" fmla="*/ 1105228 w 1418136"/>
                <a:gd name="connsiteY856" fmla="*/ 1423950 h 1540149"/>
                <a:gd name="connsiteX857" fmla="*/ 1105228 w 1418136"/>
                <a:gd name="connsiteY857" fmla="*/ 1423950 h 1540149"/>
                <a:gd name="connsiteX858" fmla="*/ 1105862 w 1418136"/>
                <a:gd name="connsiteY858" fmla="*/ 1423527 h 1540149"/>
                <a:gd name="connsiteX859" fmla="*/ 1105862 w 1418136"/>
                <a:gd name="connsiteY859" fmla="*/ 1423527 h 1540149"/>
                <a:gd name="connsiteX860" fmla="*/ 1106496 w 1418136"/>
                <a:gd name="connsiteY860" fmla="*/ 1423105 h 1540149"/>
                <a:gd name="connsiteX861" fmla="*/ 1106496 w 1418136"/>
                <a:gd name="connsiteY861" fmla="*/ 1423105 h 1540149"/>
                <a:gd name="connsiteX862" fmla="*/ 1107130 w 1418136"/>
                <a:gd name="connsiteY862" fmla="*/ 1422682 h 1540149"/>
                <a:gd name="connsiteX863" fmla="*/ 1107130 w 1418136"/>
                <a:gd name="connsiteY863" fmla="*/ 1422682 h 1540149"/>
                <a:gd name="connsiteX864" fmla="*/ 1107764 w 1418136"/>
                <a:gd name="connsiteY864" fmla="*/ 1422260 h 1540149"/>
                <a:gd name="connsiteX865" fmla="*/ 1107764 w 1418136"/>
                <a:gd name="connsiteY865" fmla="*/ 1422260 h 1540149"/>
                <a:gd name="connsiteX866" fmla="*/ 1108397 w 1418136"/>
                <a:gd name="connsiteY866" fmla="*/ 1421837 h 1540149"/>
                <a:gd name="connsiteX867" fmla="*/ 1108397 w 1418136"/>
                <a:gd name="connsiteY867" fmla="*/ 1421837 h 1540149"/>
                <a:gd name="connsiteX868" fmla="*/ 1109031 w 1418136"/>
                <a:gd name="connsiteY868" fmla="*/ 1421415 h 1540149"/>
                <a:gd name="connsiteX869" fmla="*/ 1109031 w 1418136"/>
                <a:gd name="connsiteY869" fmla="*/ 1421415 h 1540149"/>
                <a:gd name="connsiteX870" fmla="*/ 1109665 w 1418136"/>
                <a:gd name="connsiteY870" fmla="*/ 1420992 h 1540149"/>
                <a:gd name="connsiteX871" fmla="*/ 1109665 w 1418136"/>
                <a:gd name="connsiteY871" fmla="*/ 1420992 h 1540149"/>
                <a:gd name="connsiteX872" fmla="*/ 1110299 w 1418136"/>
                <a:gd name="connsiteY872" fmla="*/ 1420569 h 1540149"/>
                <a:gd name="connsiteX873" fmla="*/ 1110299 w 1418136"/>
                <a:gd name="connsiteY873" fmla="*/ 1420569 h 1540149"/>
                <a:gd name="connsiteX874" fmla="*/ 1110933 w 1418136"/>
                <a:gd name="connsiteY874" fmla="*/ 1420147 h 1540149"/>
                <a:gd name="connsiteX875" fmla="*/ 1110933 w 1418136"/>
                <a:gd name="connsiteY875" fmla="*/ 1420147 h 1540149"/>
                <a:gd name="connsiteX876" fmla="*/ 1111567 w 1418136"/>
                <a:gd name="connsiteY876" fmla="*/ 1419724 h 1540149"/>
                <a:gd name="connsiteX877" fmla="*/ 1111567 w 1418136"/>
                <a:gd name="connsiteY877" fmla="*/ 1419724 h 1540149"/>
                <a:gd name="connsiteX878" fmla="*/ 1112201 w 1418136"/>
                <a:gd name="connsiteY878" fmla="*/ 1419302 h 1540149"/>
                <a:gd name="connsiteX879" fmla="*/ 1112201 w 1418136"/>
                <a:gd name="connsiteY879" fmla="*/ 1419302 h 1540149"/>
                <a:gd name="connsiteX880" fmla="*/ 1112835 w 1418136"/>
                <a:gd name="connsiteY880" fmla="*/ 1418879 h 1540149"/>
                <a:gd name="connsiteX881" fmla="*/ 1112835 w 1418136"/>
                <a:gd name="connsiteY881" fmla="*/ 1418879 h 1540149"/>
                <a:gd name="connsiteX882" fmla="*/ 1113468 w 1418136"/>
                <a:gd name="connsiteY882" fmla="*/ 1418457 h 1540149"/>
                <a:gd name="connsiteX883" fmla="*/ 1113468 w 1418136"/>
                <a:gd name="connsiteY883" fmla="*/ 1418457 h 1540149"/>
                <a:gd name="connsiteX884" fmla="*/ 1114102 w 1418136"/>
                <a:gd name="connsiteY884" fmla="*/ 1418034 h 1540149"/>
                <a:gd name="connsiteX885" fmla="*/ 1114102 w 1418136"/>
                <a:gd name="connsiteY885" fmla="*/ 1418034 h 1540149"/>
                <a:gd name="connsiteX886" fmla="*/ 1114736 w 1418136"/>
                <a:gd name="connsiteY886" fmla="*/ 1417611 h 1540149"/>
                <a:gd name="connsiteX887" fmla="*/ 1114736 w 1418136"/>
                <a:gd name="connsiteY887" fmla="*/ 1417611 h 1540149"/>
                <a:gd name="connsiteX888" fmla="*/ 1115370 w 1418136"/>
                <a:gd name="connsiteY888" fmla="*/ 1417189 h 1540149"/>
                <a:gd name="connsiteX889" fmla="*/ 1115370 w 1418136"/>
                <a:gd name="connsiteY889" fmla="*/ 1417189 h 1540149"/>
                <a:gd name="connsiteX890" fmla="*/ 1116004 w 1418136"/>
                <a:gd name="connsiteY890" fmla="*/ 1416766 h 1540149"/>
                <a:gd name="connsiteX891" fmla="*/ 1116004 w 1418136"/>
                <a:gd name="connsiteY891" fmla="*/ 1416766 h 1540149"/>
                <a:gd name="connsiteX892" fmla="*/ 1116638 w 1418136"/>
                <a:gd name="connsiteY892" fmla="*/ 1416344 h 1540149"/>
                <a:gd name="connsiteX893" fmla="*/ 1116638 w 1418136"/>
                <a:gd name="connsiteY893" fmla="*/ 1416344 h 1540149"/>
                <a:gd name="connsiteX894" fmla="*/ 1117271 w 1418136"/>
                <a:gd name="connsiteY894" fmla="*/ 1415921 h 1540149"/>
                <a:gd name="connsiteX895" fmla="*/ 1117271 w 1418136"/>
                <a:gd name="connsiteY895" fmla="*/ 1415921 h 1540149"/>
                <a:gd name="connsiteX896" fmla="*/ 1117905 w 1418136"/>
                <a:gd name="connsiteY896" fmla="*/ 1415499 h 1540149"/>
                <a:gd name="connsiteX897" fmla="*/ 1117905 w 1418136"/>
                <a:gd name="connsiteY897" fmla="*/ 1415499 h 1540149"/>
                <a:gd name="connsiteX898" fmla="*/ 1118539 w 1418136"/>
                <a:gd name="connsiteY898" fmla="*/ 1415076 h 1540149"/>
                <a:gd name="connsiteX899" fmla="*/ 1118539 w 1418136"/>
                <a:gd name="connsiteY899" fmla="*/ 1415076 h 1540149"/>
                <a:gd name="connsiteX900" fmla="*/ 1119173 w 1418136"/>
                <a:gd name="connsiteY900" fmla="*/ 1414653 h 1540149"/>
                <a:gd name="connsiteX901" fmla="*/ 1119173 w 1418136"/>
                <a:gd name="connsiteY901" fmla="*/ 1414653 h 1540149"/>
                <a:gd name="connsiteX902" fmla="*/ 1119807 w 1418136"/>
                <a:gd name="connsiteY902" fmla="*/ 1414231 h 1540149"/>
                <a:gd name="connsiteX903" fmla="*/ 1119807 w 1418136"/>
                <a:gd name="connsiteY903" fmla="*/ 1414231 h 1540149"/>
                <a:gd name="connsiteX904" fmla="*/ 1120441 w 1418136"/>
                <a:gd name="connsiteY904" fmla="*/ 1413808 h 1540149"/>
                <a:gd name="connsiteX905" fmla="*/ 1120441 w 1418136"/>
                <a:gd name="connsiteY905" fmla="*/ 1413808 h 1540149"/>
                <a:gd name="connsiteX906" fmla="*/ 1121075 w 1418136"/>
                <a:gd name="connsiteY906" fmla="*/ 1413386 h 1540149"/>
                <a:gd name="connsiteX907" fmla="*/ 1121075 w 1418136"/>
                <a:gd name="connsiteY907" fmla="*/ 1413386 h 1540149"/>
                <a:gd name="connsiteX908" fmla="*/ 1121709 w 1418136"/>
                <a:gd name="connsiteY908" fmla="*/ 1412963 h 1540149"/>
                <a:gd name="connsiteX909" fmla="*/ 1121709 w 1418136"/>
                <a:gd name="connsiteY909" fmla="*/ 1412963 h 1540149"/>
                <a:gd name="connsiteX910" fmla="*/ 1122342 w 1418136"/>
                <a:gd name="connsiteY910" fmla="*/ 1412541 h 1540149"/>
                <a:gd name="connsiteX911" fmla="*/ 1122342 w 1418136"/>
                <a:gd name="connsiteY911" fmla="*/ 1412541 h 1540149"/>
                <a:gd name="connsiteX912" fmla="*/ 1122976 w 1418136"/>
                <a:gd name="connsiteY912" fmla="*/ 1412118 h 1540149"/>
                <a:gd name="connsiteX913" fmla="*/ 1122976 w 1418136"/>
                <a:gd name="connsiteY913" fmla="*/ 1412118 h 1540149"/>
                <a:gd name="connsiteX914" fmla="*/ 1123610 w 1418136"/>
                <a:gd name="connsiteY914" fmla="*/ 1411696 h 1540149"/>
                <a:gd name="connsiteX915" fmla="*/ 1123610 w 1418136"/>
                <a:gd name="connsiteY915" fmla="*/ 1411696 h 1540149"/>
                <a:gd name="connsiteX916" fmla="*/ 1124244 w 1418136"/>
                <a:gd name="connsiteY916" fmla="*/ 1411273 h 1540149"/>
                <a:gd name="connsiteX917" fmla="*/ 1124244 w 1418136"/>
                <a:gd name="connsiteY917" fmla="*/ 1411273 h 1540149"/>
                <a:gd name="connsiteX918" fmla="*/ 1124878 w 1418136"/>
                <a:gd name="connsiteY918" fmla="*/ 1410850 h 1540149"/>
                <a:gd name="connsiteX919" fmla="*/ 1124878 w 1418136"/>
                <a:gd name="connsiteY919" fmla="*/ 1410850 h 1540149"/>
                <a:gd name="connsiteX920" fmla="*/ 1125512 w 1418136"/>
                <a:gd name="connsiteY920" fmla="*/ 1410428 h 1540149"/>
                <a:gd name="connsiteX921" fmla="*/ 1125512 w 1418136"/>
                <a:gd name="connsiteY921" fmla="*/ 1410428 h 1540149"/>
                <a:gd name="connsiteX922" fmla="*/ 1126145 w 1418136"/>
                <a:gd name="connsiteY922" fmla="*/ 1410005 h 1540149"/>
                <a:gd name="connsiteX923" fmla="*/ 1126145 w 1418136"/>
                <a:gd name="connsiteY923" fmla="*/ 1410005 h 1540149"/>
                <a:gd name="connsiteX924" fmla="*/ 1126779 w 1418136"/>
                <a:gd name="connsiteY924" fmla="*/ 1409583 h 1540149"/>
                <a:gd name="connsiteX925" fmla="*/ 1126779 w 1418136"/>
                <a:gd name="connsiteY925" fmla="*/ 1409583 h 1540149"/>
                <a:gd name="connsiteX926" fmla="*/ 1127413 w 1418136"/>
                <a:gd name="connsiteY926" fmla="*/ 1409160 h 1540149"/>
                <a:gd name="connsiteX927" fmla="*/ 1127413 w 1418136"/>
                <a:gd name="connsiteY927" fmla="*/ 1409160 h 1540149"/>
                <a:gd name="connsiteX928" fmla="*/ 1128047 w 1418136"/>
                <a:gd name="connsiteY928" fmla="*/ 1408738 h 1540149"/>
                <a:gd name="connsiteX929" fmla="*/ 1128047 w 1418136"/>
                <a:gd name="connsiteY929" fmla="*/ 1408738 h 1540149"/>
                <a:gd name="connsiteX930" fmla="*/ 1128681 w 1418136"/>
                <a:gd name="connsiteY930" fmla="*/ 1408315 h 1540149"/>
                <a:gd name="connsiteX931" fmla="*/ 1128681 w 1418136"/>
                <a:gd name="connsiteY931" fmla="*/ 1408315 h 1540149"/>
                <a:gd name="connsiteX932" fmla="*/ 1129315 w 1418136"/>
                <a:gd name="connsiteY932" fmla="*/ 1407892 h 1540149"/>
                <a:gd name="connsiteX933" fmla="*/ 1129315 w 1418136"/>
                <a:gd name="connsiteY933" fmla="*/ 1407892 h 1540149"/>
                <a:gd name="connsiteX934" fmla="*/ 1129949 w 1418136"/>
                <a:gd name="connsiteY934" fmla="*/ 1407470 h 1540149"/>
                <a:gd name="connsiteX935" fmla="*/ 1129949 w 1418136"/>
                <a:gd name="connsiteY935" fmla="*/ 1407470 h 1540149"/>
                <a:gd name="connsiteX936" fmla="*/ 1130582 w 1418136"/>
                <a:gd name="connsiteY936" fmla="*/ 1407047 h 1540149"/>
                <a:gd name="connsiteX937" fmla="*/ 1130582 w 1418136"/>
                <a:gd name="connsiteY937" fmla="*/ 1407047 h 1540149"/>
                <a:gd name="connsiteX938" fmla="*/ 1131216 w 1418136"/>
                <a:gd name="connsiteY938" fmla="*/ 1406625 h 1540149"/>
                <a:gd name="connsiteX939" fmla="*/ 1131216 w 1418136"/>
                <a:gd name="connsiteY939" fmla="*/ 1406625 h 1540149"/>
                <a:gd name="connsiteX940" fmla="*/ 1131850 w 1418136"/>
                <a:gd name="connsiteY940" fmla="*/ 1406202 h 1540149"/>
                <a:gd name="connsiteX941" fmla="*/ 1131850 w 1418136"/>
                <a:gd name="connsiteY941" fmla="*/ 1406202 h 1540149"/>
                <a:gd name="connsiteX942" fmla="*/ 1132484 w 1418136"/>
                <a:gd name="connsiteY942" fmla="*/ 1405780 h 1540149"/>
                <a:gd name="connsiteX943" fmla="*/ 1132484 w 1418136"/>
                <a:gd name="connsiteY943" fmla="*/ 1405780 h 1540149"/>
                <a:gd name="connsiteX944" fmla="*/ 1133118 w 1418136"/>
                <a:gd name="connsiteY944" fmla="*/ 1405357 h 1540149"/>
                <a:gd name="connsiteX945" fmla="*/ 1133118 w 1418136"/>
                <a:gd name="connsiteY945" fmla="*/ 1405357 h 1540149"/>
                <a:gd name="connsiteX946" fmla="*/ 1133752 w 1418136"/>
                <a:gd name="connsiteY946" fmla="*/ 1404934 h 1540149"/>
                <a:gd name="connsiteX947" fmla="*/ 1133752 w 1418136"/>
                <a:gd name="connsiteY947" fmla="*/ 1404934 h 1540149"/>
                <a:gd name="connsiteX948" fmla="*/ 1134385 w 1418136"/>
                <a:gd name="connsiteY948" fmla="*/ 1404512 h 1540149"/>
                <a:gd name="connsiteX949" fmla="*/ 1134385 w 1418136"/>
                <a:gd name="connsiteY949" fmla="*/ 1404512 h 1540149"/>
                <a:gd name="connsiteX950" fmla="*/ 1135019 w 1418136"/>
                <a:gd name="connsiteY950" fmla="*/ 1404089 h 1540149"/>
                <a:gd name="connsiteX951" fmla="*/ 1135019 w 1418136"/>
                <a:gd name="connsiteY951" fmla="*/ 1404089 h 1540149"/>
                <a:gd name="connsiteX952" fmla="*/ 1135653 w 1418136"/>
                <a:gd name="connsiteY952" fmla="*/ 1403667 h 1540149"/>
                <a:gd name="connsiteX953" fmla="*/ 1135653 w 1418136"/>
                <a:gd name="connsiteY953" fmla="*/ 1403667 h 1540149"/>
                <a:gd name="connsiteX954" fmla="*/ 1136287 w 1418136"/>
                <a:gd name="connsiteY954" fmla="*/ 1403244 h 1540149"/>
                <a:gd name="connsiteX955" fmla="*/ 1136287 w 1418136"/>
                <a:gd name="connsiteY955" fmla="*/ 1403244 h 1540149"/>
                <a:gd name="connsiteX956" fmla="*/ 1136921 w 1418136"/>
                <a:gd name="connsiteY956" fmla="*/ 1402821 h 1540149"/>
                <a:gd name="connsiteX957" fmla="*/ 1136921 w 1418136"/>
                <a:gd name="connsiteY957" fmla="*/ 1402821 h 1540149"/>
                <a:gd name="connsiteX958" fmla="*/ 1137555 w 1418136"/>
                <a:gd name="connsiteY958" fmla="*/ 1402399 h 1540149"/>
                <a:gd name="connsiteX959" fmla="*/ 1137555 w 1418136"/>
                <a:gd name="connsiteY959" fmla="*/ 1402399 h 1540149"/>
                <a:gd name="connsiteX960" fmla="*/ 1138189 w 1418136"/>
                <a:gd name="connsiteY960" fmla="*/ 1401976 h 1540149"/>
                <a:gd name="connsiteX961" fmla="*/ 1138189 w 1418136"/>
                <a:gd name="connsiteY961" fmla="*/ 1401976 h 1540149"/>
                <a:gd name="connsiteX962" fmla="*/ 1138823 w 1418136"/>
                <a:gd name="connsiteY962" fmla="*/ 1401554 h 1540149"/>
                <a:gd name="connsiteX963" fmla="*/ 1138823 w 1418136"/>
                <a:gd name="connsiteY963" fmla="*/ 1401554 h 1540149"/>
                <a:gd name="connsiteX964" fmla="*/ 1139456 w 1418136"/>
                <a:gd name="connsiteY964" fmla="*/ 1401131 h 1540149"/>
                <a:gd name="connsiteX965" fmla="*/ 1139456 w 1418136"/>
                <a:gd name="connsiteY965" fmla="*/ 1401131 h 1540149"/>
                <a:gd name="connsiteX966" fmla="*/ 1140090 w 1418136"/>
                <a:gd name="connsiteY966" fmla="*/ 1400709 h 1540149"/>
                <a:gd name="connsiteX967" fmla="*/ 1140090 w 1418136"/>
                <a:gd name="connsiteY967" fmla="*/ 1400709 h 1540149"/>
                <a:gd name="connsiteX968" fmla="*/ 1140724 w 1418136"/>
                <a:gd name="connsiteY968" fmla="*/ 1400286 h 1540149"/>
                <a:gd name="connsiteX969" fmla="*/ 1140724 w 1418136"/>
                <a:gd name="connsiteY969" fmla="*/ 1400286 h 1540149"/>
                <a:gd name="connsiteX970" fmla="*/ 1141358 w 1418136"/>
                <a:gd name="connsiteY970" fmla="*/ 1399863 h 1540149"/>
                <a:gd name="connsiteX971" fmla="*/ 1141358 w 1418136"/>
                <a:gd name="connsiteY971" fmla="*/ 1399863 h 1540149"/>
                <a:gd name="connsiteX972" fmla="*/ 1141992 w 1418136"/>
                <a:gd name="connsiteY972" fmla="*/ 1399441 h 1540149"/>
                <a:gd name="connsiteX973" fmla="*/ 1141992 w 1418136"/>
                <a:gd name="connsiteY973" fmla="*/ 1399441 h 1540149"/>
                <a:gd name="connsiteX974" fmla="*/ 1142626 w 1418136"/>
                <a:gd name="connsiteY974" fmla="*/ 1399018 h 1540149"/>
                <a:gd name="connsiteX975" fmla="*/ 1142626 w 1418136"/>
                <a:gd name="connsiteY975" fmla="*/ 1399018 h 1540149"/>
                <a:gd name="connsiteX976" fmla="*/ 1143259 w 1418136"/>
                <a:gd name="connsiteY976" fmla="*/ 1398596 h 1540149"/>
                <a:gd name="connsiteX977" fmla="*/ 1143259 w 1418136"/>
                <a:gd name="connsiteY977" fmla="*/ 1398596 h 1540149"/>
                <a:gd name="connsiteX978" fmla="*/ 1143894 w 1418136"/>
                <a:gd name="connsiteY978" fmla="*/ 1398173 h 1540149"/>
                <a:gd name="connsiteX979" fmla="*/ 1143894 w 1418136"/>
                <a:gd name="connsiteY979" fmla="*/ 1398173 h 1540149"/>
                <a:gd name="connsiteX980" fmla="*/ 1144527 w 1418136"/>
                <a:gd name="connsiteY980" fmla="*/ 1397751 h 1540149"/>
                <a:gd name="connsiteX981" fmla="*/ 1144527 w 1418136"/>
                <a:gd name="connsiteY981" fmla="*/ 1397751 h 1540149"/>
                <a:gd name="connsiteX982" fmla="*/ 1145161 w 1418136"/>
                <a:gd name="connsiteY982" fmla="*/ 1397328 h 1540149"/>
                <a:gd name="connsiteX983" fmla="*/ 1145161 w 1418136"/>
                <a:gd name="connsiteY983" fmla="*/ 1397328 h 1540149"/>
                <a:gd name="connsiteX984" fmla="*/ 1145795 w 1418136"/>
                <a:gd name="connsiteY984" fmla="*/ 1396905 h 1540149"/>
                <a:gd name="connsiteX985" fmla="*/ 1145795 w 1418136"/>
                <a:gd name="connsiteY985" fmla="*/ 1396905 h 1540149"/>
                <a:gd name="connsiteX986" fmla="*/ 1146429 w 1418136"/>
                <a:gd name="connsiteY986" fmla="*/ 1396483 h 1540149"/>
                <a:gd name="connsiteX987" fmla="*/ 1146429 w 1418136"/>
                <a:gd name="connsiteY987" fmla="*/ 1396483 h 1540149"/>
                <a:gd name="connsiteX988" fmla="*/ 1147063 w 1418136"/>
                <a:gd name="connsiteY988" fmla="*/ 1396060 h 1540149"/>
                <a:gd name="connsiteX989" fmla="*/ 1147063 w 1418136"/>
                <a:gd name="connsiteY989" fmla="*/ 1396060 h 1540149"/>
                <a:gd name="connsiteX990" fmla="*/ 1147697 w 1418136"/>
                <a:gd name="connsiteY990" fmla="*/ 1395638 h 1540149"/>
                <a:gd name="connsiteX991" fmla="*/ 1147697 w 1418136"/>
                <a:gd name="connsiteY991" fmla="*/ 1395638 h 1540149"/>
                <a:gd name="connsiteX992" fmla="*/ 1148330 w 1418136"/>
                <a:gd name="connsiteY992" fmla="*/ 1395215 h 1540149"/>
                <a:gd name="connsiteX993" fmla="*/ 1148330 w 1418136"/>
                <a:gd name="connsiteY993" fmla="*/ 1395215 h 1540149"/>
                <a:gd name="connsiteX994" fmla="*/ 1148964 w 1418136"/>
                <a:gd name="connsiteY994" fmla="*/ 1394793 h 1540149"/>
                <a:gd name="connsiteX995" fmla="*/ 1148964 w 1418136"/>
                <a:gd name="connsiteY995" fmla="*/ 1394793 h 1540149"/>
                <a:gd name="connsiteX996" fmla="*/ 1149598 w 1418136"/>
                <a:gd name="connsiteY996" fmla="*/ 1394370 h 1540149"/>
                <a:gd name="connsiteX997" fmla="*/ 1149598 w 1418136"/>
                <a:gd name="connsiteY997" fmla="*/ 1394370 h 1540149"/>
                <a:gd name="connsiteX998" fmla="*/ 1150232 w 1418136"/>
                <a:gd name="connsiteY998" fmla="*/ 1393947 h 1540149"/>
                <a:gd name="connsiteX999" fmla="*/ 1150232 w 1418136"/>
                <a:gd name="connsiteY999" fmla="*/ 1393947 h 1540149"/>
                <a:gd name="connsiteX1000" fmla="*/ 1150866 w 1418136"/>
                <a:gd name="connsiteY1000" fmla="*/ 1393525 h 1540149"/>
                <a:gd name="connsiteX1001" fmla="*/ 1150866 w 1418136"/>
                <a:gd name="connsiteY1001" fmla="*/ 1393525 h 1540149"/>
                <a:gd name="connsiteX1002" fmla="*/ 1151500 w 1418136"/>
                <a:gd name="connsiteY1002" fmla="*/ 1393102 h 1540149"/>
                <a:gd name="connsiteX1003" fmla="*/ 1151500 w 1418136"/>
                <a:gd name="connsiteY1003" fmla="*/ 1393102 h 1540149"/>
                <a:gd name="connsiteX1004" fmla="*/ 1152134 w 1418136"/>
                <a:gd name="connsiteY1004" fmla="*/ 1392680 h 1540149"/>
                <a:gd name="connsiteX1005" fmla="*/ 1152134 w 1418136"/>
                <a:gd name="connsiteY1005" fmla="*/ 1392680 h 1540149"/>
                <a:gd name="connsiteX1006" fmla="*/ 1152768 w 1418136"/>
                <a:gd name="connsiteY1006" fmla="*/ 1392257 h 1540149"/>
                <a:gd name="connsiteX1007" fmla="*/ 1152768 w 1418136"/>
                <a:gd name="connsiteY1007" fmla="*/ 1392257 h 1540149"/>
                <a:gd name="connsiteX1008" fmla="*/ 1153401 w 1418136"/>
                <a:gd name="connsiteY1008" fmla="*/ 1391835 h 1540149"/>
                <a:gd name="connsiteX1009" fmla="*/ 1153401 w 1418136"/>
                <a:gd name="connsiteY1009" fmla="*/ 1391835 h 1540149"/>
                <a:gd name="connsiteX1010" fmla="*/ 1154035 w 1418136"/>
                <a:gd name="connsiteY1010" fmla="*/ 1391412 h 1540149"/>
                <a:gd name="connsiteX1011" fmla="*/ 1154035 w 1418136"/>
                <a:gd name="connsiteY1011" fmla="*/ 1391412 h 1540149"/>
                <a:gd name="connsiteX1012" fmla="*/ 1154669 w 1418136"/>
                <a:gd name="connsiteY1012" fmla="*/ 1390989 h 1540149"/>
                <a:gd name="connsiteX1013" fmla="*/ 1154669 w 1418136"/>
                <a:gd name="connsiteY1013" fmla="*/ 1390989 h 1540149"/>
                <a:gd name="connsiteX1014" fmla="*/ 1155303 w 1418136"/>
                <a:gd name="connsiteY1014" fmla="*/ 1390567 h 1540149"/>
                <a:gd name="connsiteX1015" fmla="*/ 1155303 w 1418136"/>
                <a:gd name="connsiteY1015" fmla="*/ 1390567 h 1540149"/>
                <a:gd name="connsiteX1016" fmla="*/ 1155937 w 1418136"/>
                <a:gd name="connsiteY1016" fmla="*/ 1390144 h 1540149"/>
                <a:gd name="connsiteX1017" fmla="*/ 1155937 w 1418136"/>
                <a:gd name="connsiteY1017" fmla="*/ 1390144 h 1540149"/>
                <a:gd name="connsiteX1018" fmla="*/ 1156570 w 1418136"/>
                <a:gd name="connsiteY1018" fmla="*/ 1389722 h 1540149"/>
                <a:gd name="connsiteX1019" fmla="*/ 1156570 w 1418136"/>
                <a:gd name="connsiteY1019" fmla="*/ 1389722 h 1540149"/>
                <a:gd name="connsiteX1020" fmla="*/ 1157204 w 1418136"/>
                <a:gd name="connsiteY1020" fmla="*/ 1389299 h 1540149"/>
                <a:gd name="connsiteX1021" fmla="*/ 1157204 w 1418136"/>
                <a:gd name="connsiteY1021" fmla="*/ 1389299 h 1540149"/>
                <a:gd name="connsiteX1022" fmla="*/ 1157838 w 1418136"/>
                <a:gd name="connsiteY1022" fmla="*/ 1388877 h 1540149"/>
                <a:gd name="connsiteX1023" fmla="*/ 1157838 w 1418136"/>
                <a:gd name="connsiteY1023" fmla="*/ 1388877 h 1540149"/>
                <a:gd name="connsiteX1024" fmla="*/ 1158472 w 1418136"/>
                <a:gd name="connsiteY1024" fmla="*/ 1388454 h 1540149"/>
                <a:gd name="connsiteX1025" fmla="*/ 1158472 w 1418136"/>
                <a:gd name="connsiteY1025" fmla="*/ 1388454 h 1540149"/>
                <a:gd name="connsiteX1026" fmla="*/ 1159106 w 1418136"/>
                <a:gd name="connsiteY1026" fmla="*/ 1388031 h 1540149"/>
                <a:gd name="connsiteX1027" fmla="*/ 1159106 w 1418136"/>
                <a:gd name="connsiteY1027" fmla="*/ 1388031 h 1540149"/>
                <a:gd name="connsiteX1028" fmla="*/ 1159740 w 1418136"/>
                <a:gd name="connsiteY1028" fmla="*/ 1387609 h 1540149"/>
                <a:gd name="connsiteX1029" fmla="*/ 1159740 w 1418136"/>
                <a:gd name="connsiteY1029" fmla="*/ 1387609 h 1540149"/>
                <a:gd name="connsiteX1030" fmla="*/ 1160374 w 1418136"/>
                <a:gd name="connsiteY1030" fmla="*/ 1387186 h 1540149"/>
                <a:gd name="connsiteX1031" fmla="*/ 1160374 w 1418136"/>
                <a:gd name="connsiteY1031" fmla="*/ 1387186 h 1540149"/>
                <a:gd name="connsiteX1032" fmla="*/ 1161008 w 1418136"/>
                <a:gd name="connsiteY1032" fmla="*/ 1386764 h 1540149"/>
                <a:gd name="connsiteX1033" fmla="*/ 1161008 w 1418136"/>
                <a:gd name="connsiteY1033" fmla="*/ 1386764 h 1540149"/>
                <a:gd name="connsiteX1034" fmla="*/ 1161641 w 1418136"/>
                <a:gd name="connsiteY1034" fmla="*/ 1386341 h 1540149"/>
                <a:gd name="connsiteX1035" fmla="*/ 1161641 w 1418136"/>
                <a:gd name="connsiteY1035" fmla="*/ 1386341 h 1540149"/>
                <a:gd name="connsiteX1036" fmla="*/ 1162275 w 1418136"/>
                <a:gd name="connsiteY1036" fmla="*/ 1385919 h 1540149"/>
                <a:gd name="connsiteX1037" fmla="*/ 1162275 w 1418136"/>
                <a:gd name="connsiteY1037" fmla="*/ 1385919 h 1540149"/>
                <a:gd name="connsiteX1038" fmla="*/ 1162909 w 1418136"/>
                <a:gd name="connsiteY1038" fmla="*/ 1385496 h 1540149"/>
                <a:gd name="connsiteX1039" fmla="*/ 1162909 w 1418136"/>
                <a:gd name="connsiteY1039" fmla="*/ 1385496 h 1540149"/>
                <a:gd name="connsiteX1040" fmla="*/ 1163543 w 1418136"/>
                <a:gd name="connsiteY1040" fmla="*/ 1385074 h 1540149"/>
                <a:gd name="connsiteX1041" fmla="*/ 1163543 w 1418136"/>
                <a:gd name="connsiteY1041" fmla="*/ 1385074 h 1540149"/>
                <a:gd name="connsiteX1042" fmla="*/ 1164177 w 1418136"/>
                <a:gd name="connsiteY1042" fmla="*/ 1384651 h 1540149"/>
                <a:gd name="connsiteX1043" fmla="*/ 1164177 w 1418136"/>
                <a:gd name="connsiteY1043" fmla="*/ 1384651 h 1540149"/>
                <a:gd name="connsiteX1044" fmla="*/ 1164811 w 1418136"/>
                <a:gd name="connsiteY1044" fmla="*/ 1384228 h 1540149"/>
                <a:gd name="connsiteX1045" fmla="*/ 1164811 w 1418136"/>
                <a:gd name="connsiteY1045" fmla="*/ 1384228 h 1540149"/>
                <a:gd name="connsiteX1046" fmla="*/ 1165444 w 1418136"/>
                <a:gd name="connsiteY1046" fmla="*/ 1383806 h 1540149"/>
                <a:gd name="connsiteX1047" fmla="*/ 1165444 w 1418136"/>
                <a:gd name="connsiteY1047" fmla="*/ 1383806 h 1540149"/>
                <a:gd name="connsiteX1048" fmla="*/ 1166078 w 1418136"/>
                <a:gd name="connsiteY1048" fmla="*/ 1383383 h 1540149"/>
                <a:gd name="connsiteX1049" fmla="*/ 1166078 w 1418136"/>
                <a:gd name="connsiteY1049" fmla="*/ 1383383 h 1540149"/>
                <a:gd name="connsiteX1050" fmla="*/ 1166712 w 1418136"/>
                <a:gd name="connsiteY1050" fmla="*/ 1382961 h 1540149"/>
                <a:gd name="connsiteX1051" fmla="*/ 1166712 w 1418136"/>
                <a:gd name="connsiteY1051" fmla="*/ 1382961 h 1540149"/>
                <a:gd name="connsiteX1052" fmla="*/ 1167346 w 1418136"/>
                <a:gd name="connsiteY1052" fmla="*/ 1382538 h 1540149"/>
                <a:gd name="connsiteX1053" fmla="*/ 1167346 w 1418136"/>
                <a:gd name="connsiteY1053" fmla="*/ 1382538 h 1540149"/>
                <a:gd name="connsiteX1054" fmla="*/ 1167980 w 1418136"/>
                <a:gd name="connsiteY1054" fmla="*/ 1382116 h 1540149"/>
                <a:gd name="connsiteX1055" fmla="*/ 1167980 w 1418136"/>
                <a:gd name="connsiteY1055" fmla="*/ 1382116 h 1540149"/>
                <a:gd name="connsiteX1056" fmla="*/ 1168614 w 1418136"/>
                <a:gd name="connsiteY1056" fmla="*/ 1381693 h 1540149"/>
                <a:gd name="connsiteX1057" fmla="*/ 1168614 w 1418136"/>
                <a:gd name="connsiteY1057" fmla="*/ 1381693 h 1540149"/>
                <a:gd name="connsiteX1058" fmla="*/ 1169248 w 1418136"/>
                <a:gd name="connsiteY1058" fmla="*/ 1381270 h 1540149"/>
                <a:gd name="connsiteX1059" fmla="*/ 1169248 w 1418136"/>
                <a:gd name="connsiteY1059" fmla="*/ 1381270 h 1540149"/>
                <a:gd name="connsiteX1060" fmla="*/ 1169882 w 1418136"/>
                <a:gd name="connsiteY1060" fmla="*/ 1380848 h 1540149"/>
                <a:gd name="connsiteX1061" fmla="*/ 1169882 w 1418136"/>
                <a:gd name="connsiteY1061" fmla="*/ 1380848 h 1540149"/>
                <a:gd name="connsiteX1062" fmla="*/ 1170515 w 1418136"/>
                <a:gd name="connsiteY1062" fmla="*/ 1380425 h 1540149"/>
                <a:gd name="connsiteX1063" fmla="*/ 1170515 w 1418136"/>
                <a:gd name="connsiteY1063" fmla="*/ 1380425 h 1540149"/>
                <a:gd name="connsiteX1064" fmla="*/ 1171149 w 1418136"/>
                <a:gd name="connsiteY1064" fmla="*/ 1380003 h 1540149"/>
                <a:gd name="connsiteX1065" fmla="*/ 1171149 w 1418136"/>
                <a:gd name="connsiteY1065" fmla="*/ 1380003 h 1540149"/>
                <a:gd name="connsiteX1066" fmla="*/ 1171783 w 1418136"/>
                <a:gd name="connsiteY1066" fmla="*/ 1379580 h 1540149"/>
                <a:gd name="connsiteX1067" fmla="*/ 1171783 w 1418136"/>
                <a:gd name="connsiteY1067" fmla="*/ 1379580 h 1540149"/>
                <a:gd name="connsiteX1068" fmla="*/ 1172417 w 1418136"/>
                <a:gd name="connsiteY1068" fmla="*/ 1379158 h 1540149"/>
                <a:gd name="connsiteX1069" fmla="*/ 1172417 w 1418136"/>
                <a:gd name="connsiteY1069" fmla="*/ 1379158 h 1540149"/>
                <a:gd name="connsiteX1070" fmla="*/ 1173051 w 1418136"/>
                <a:gd name="connsiteY1070" fmla="*/ 1378735 h 1540149"/>
                <a:gd name="connsiteX1071" fmla="*/ 1173051 w 1418136"/>
                <a:gd name="connsiteY1071" fmla="*/ 1378735 h 1540149"/>
                <a:gd name="connsiteX1072" fmla="*/ 1173685 w 1418136"/>
                <a:gd name="connsiteY1072" fmla="*/ 1378312 h 1540149"/>
                <a:gd name="connsiteX1073" fmla="*/ 1173685 w 1418136"/>
                <a:gd name="connsiteY1073" fmla="*/ 1378312 h 1540149"/>
                <a:gd name="connsiteX1074" fmla="*/ 1174318 w 1418136"/>
                <a:gd name="connsiteY1074" fmla="*/ 1377890 h 1540149"/>
                <a:gd name="connsiteX1075" fmla="*/ 1174318 w 1418136"/>
                <a:gd name="connsiteY1075" fmla="*/ 1377890 h 1540149"/>
                <a:gd name="connsiteX1076" fmla="*/ 1174952 w 1418136"/>
                <a:gd name="connsiteY1076" fmla="*/ 1377467 h 1540149"/>
                <a:gd name="connsiteX1077" fmla="*/ 1174952 w 1418136"/>
                <a:gd name="connsiteY1077" fmla="*/ 1377467 h 1540149"/>
                <a:gd name="connsiteX1078" fmla="*/ 1175586 w 1418136"/>
                <a:gd name="connsiteY1078" fmla="*/ 1377045 h 1540149"/>
                <a:gd name="connsiteX1079" fmla="*/ 1175586 w 1418136"/>
                <a:gd name="connsiteY1079" fmla="*/ 1377045 h 1540149"/>
                <a:gd name="connsiteX1080" fmla="*/ 1176220 w 1418136"/>
                <a:gd name="connsiteY1080" fmla="*/ 1376622 h 1540149"/>
                <a:gd name="connsiteX1081" fmla="*/ 1176220 w 1418136"/>
                <a:gd name="connsiteY1081" fmla="*/ 1376622 h 1540149"/>
                <a:gd name="connsiteX1082" fmla="*/ 1176854 w 1418136"/>
                <a:gd name="connsiteY1082" fmla="*/ 1376200 h 1540149"/>
                <a:gd name="connsiteX1083" fmla="*/ 1176854 w 1418136"/>
                <a:gd name="connsiteY1083" fmla="*/ 1376200 h 1540149"/>
                <a:gd name="connsiteX1084" fmla="*/ 1177488 w 1418136"/>
                <a:gd name="connsiteY1084" fmla="*/ 1375777 h 1540149"/>
                <a:gd name="connsiteX1085" fmla="*/ 1177488 w 1418136"/>
                <a:gd name="connsiteY1085" fmla="*/ 1375777 h 1540149"/>
                <a:gd name="connsiteX1086" fmla="*/ 1178122 w 1418136"/>
                <a:gd name="connsiteY1086" fmla="*/ 1375354 h 1540149"/>
                <a:gd name="connsiteX1087" fmla="*/ 1178122 w 1418136"/>
                <a:gd name="connsiteY1087" fmla="*/ 1375354 h 1540149"/>
                <a:gd name="connsiteX1088" fmla="*/ 1178756 w 1418136"/>
                <a:gd name="connsiteY1088" fmla="*/ 1374932 h 1540149"/>
                <a:gd name="connsiteX1089" fmla="*/ 1178756 w 1418136"/>
                <a:gd name="connsiteY1089" fmla="*/ 1374932 h 1540149"/>
                <a:gd name="connsiteX1090" fmla="*/ 1179389 w 1418136"/>
                <a:gd name="connsiteY1090" fmla="*/ 1374509 h 1540149"/>
                <a:gd name="connsiteX1091" fmla="*/ 1179389 w 1418136"/>
                <a:gd name="connsiteY1091" fmla="*/ 1374509 h 1540149"/>
                <a:gd name="connsiteX1092" fmla="*/ 1180023 w 1418136"/>
                <a:gd name="connsiteY1092" fmla="*/ 1374087 h 1540149"/>
                <a:gd name="connsiteX1093" fmla="*/ 1180023 w 1418136"/>
                <a:gd name="connsiteY1093" fmla="*/ 1374087 h 1540149"/>
                <a:gd name="connsiteX1094" fmla="*/ 1180657 w 1418136"/>
                <a:gd name="connsiteY1094" fmla="*/ 1373664 h 1540149"/>
                <a:gd name="connsiteX1095" fmla="*/ 1180657 w 1418136"/>
                <a:gd name="connsiteY1095" fmla="*/ 1373664 h 1540149"/>
                <a:gd name="connsiteX1096" fmla="*/ 1181291 w 1418136"/>
                <a:gd name="connsiteY1096" fmla="*/ 1373242 h 1540149"/>
                <a:gd name="connsiteX1097" fmla="*/ 1181291 w 1418136"/>
                <a:gd name="connsiteY1097" fmla="*/ 1373242 h 1540149"/>
                <a:gd name="connsiteX1098" fmla="*/ 1181925 w 1418136"/>
                <a:gd name="connsiteY1098" fmla="*/ 1372819 h 1540149"/>
                <a:gd name="connsiteX1099" fmla="*/ 1181925 w 1418136"/>
                <a:gd name="connsiteY1099" fmla="*/ 1372819 h 1540149"/>
                <a:gd name="connsiteX1100" fmla="*/ 1182559 w 1418136"/>
                <a:gd name="connsiteY1100" fmla="*/ 1372396 h 1540149"/>
                <a:gd name="connsiteX1101" fmla="*/ 1182559 w 1418136"/>
                <a:gd name="connsiteY1101" fmla="*/ 1372396 h 1540149"/>
                <a:gd name="connsiteX1102" fmla="*/ 1183193 w 1418136"/>
                <a:gd name="connsiteY1102" fmla="*/ 1371974 h 1540149"/>
                <a:gd name="connsiteX1103" fmla="*/ 1183193 w 1418136"/>
                <a:gd name="connsiteY1103" fmla="*/ 1371974 h 1540149"/>
                <a:gd name="connsiteX1104" fmla="*/ 1183826 w 1418136"/>
                <a:gd name="connsiteY1104" fmla="*/ 1371551 h 1540149"/>
                <a:gd name="connsiteX1105" fmla="*/ 1183826 w 1418136"/>
                <a:gd name="connsiteY1105" fmla="*/ 1371551 h 1540149"/>
                <a:gd name="connsiteX1106" fmla="*/ 1184460 w 1418136"/>
                <a:gd name="connsiteY1106" fmla="*/ 1371129 h 1540149"/>
                <a:gd name="connsiteX1107" fmla="*/ 1184460 w 1418136"/>
                <a:gd name="connsiteY1107" fmla="*/ 1371129 h 1540149"/>
                <a:gd name="connsiteX1108" fmla="*/ 1185094 w 1418136"/>
                <a:gd name="connsiteY1108" fmla="*/ 1370706 h 1540149"/>
                <a:gd name="connsiteX1109" fmla="*/ 1185094 w 1418136"/>
                <a:gd name="connsiteY1109" fmla="*/ 1370706 h 1540149"/>
                <a:gd name="connsiteX1110" fmla="*/ 1185728 w 1418136"/>
                <a:gd name="connsiteY1110" fmla="*/ 1370284 h 1540149"/>
                <a:gd name="connsiteX1111" fmla="*/ 1185728 w 1418136"/>
                <a:gd name="connsiteY1111" fmla="*/ 1370284 h 1540149"/>
                <a:gd name="connsiteX1112" fmla="*/ 1186362 w 1418136"/>
                <a:gd name="connsiteY1112" fmla="*/ 1369861 h 1540149"/>
                <a:gd name="connsiteX1113" fmla="*/ 1186362 w 1418136"/>
                <a:gd name="connsiteY1113" fmla="*/ 1369861 h 1540149"/>
                <a:gd name="connsiteX1114" fmla="*/ 1186996 w 1418136"/>
                <a:gd name="connsiteY1114" fmla="*/ 1369438 h 1540149"/>
                <a:gd name="connsiteX1115" fmla="*/ 1186996 w 1418136"/>
                <a:gd name="connsiteY1115" fmla="*/ 1369438 h 1540149"/>
                <a:gd name="connsiteX1116" fmla="*/ 1187629 w 1418136"/>
                <a:gd name="connsiteY1116" fmla="*/ 1369016 h 1540149"/>
                <a:gd name="connsiteX1117" fmla="*/ 1187629 w 1418136"/>
                <a:gd name="connsiteY1117" fmla="*/ 1369016 h 1540149"/>
                <a:gd name="connsiteX1118" fmla="*/ 1188263 w 1418136"/>
                <a:gd name="connsiteY1118" fmla="*/ 1368593 h 1540149"/>
                <a:gd name="connsiteX1119" fmla="*/ 1188263 w 1418136"/>
                <a:gd name="connsiteY1119" fmla="*/ 1368593 h 1540149"/>
                <a:gd name="connsiteX1120" fmla="*/ 1188897 w 1418136"/>
                <a:gd name="connsiteY1120" fmla="*/ 1368171 h 1540149"/>
                <a:gd name="connsiteX1121" fmla="*/ 1188897 w 1418136"/>
                <a:gd name="connsiteY1121" fmla="*/ 1368171 h 1540149"/>
                <a:gd name="connsiteX1122" fmla="*/ 1189531 w 1418136"/>
                <a:gd name="connsiteY1122" fmla="*/ 1367748 h 1540149"/>
                <a:gd name="connsiteX1123" fmla="*/ 1189531 w 1418136"/>
                <a:gd name="connsiteY1123" fmla="*/ 1367748 h 1540149"/>
                <a:gd name="connsiteX1124" fmla="*/ 1190165 w 1418136"/>
                <a:gd name="connsiteY1124" fmla="*/ 1367325 h 1540149"/>
                <a:gd name="connsiteX1125" fmla="*/ 1190165 w 1418136"/>
                <a:gd name="connsiteY1125" fmla="*/ 1367325 h 1540149"/>
                <a:gd name="connsiteX1126" fmla="*/ 1190799 w 1418136"/>
                <a:gd name="connsiteY1126" fmla="*/ 1366903 h 1540149"/>
                <a:gd name="connsiteX1127" fmla="*/ 1190799 w 1418136"/>
                <a:gd name="connsiteY1127" fmla="*/ 1366903 h 1540149"/>
                <a:gd name="connsiteX1128" fmla="*/ 1191433 w 1418136"/>
                <a:gd name="connsiteY1128" fmla="*/ 1366480 h 1540149"/>
                <a:gd name="connsiteX1129" fmla="*/ 1191433 w 1418136"/>
                <a:gd name="connsiteY1129" fmla="*/ 1366480 h 1540149"/>
                <a:gd name="connsiteX1130" fmla="*/ 1192067 w 1418136"/>
                <a:gd name="connsiteY1130" fmla="*/ 1366058 h 1540149"/>
                <a:gd name="connsiteX1131" fmla="*/ 1192067 w 1418136"/>
                <a:gd name="connsiteY1131" fmla="*/ 1366058 h 1540149"/>
                <a:gd name="connsiteX1132" fmla="*/ 1192700 w 1418136"/>
                <a:gd name="connsiteY1132" fmla="*/ 1365635 h 1540149"/>
                <a:gd name="connsiteX1133" fmla="*/ 1192700 w 1418136"/>
                <a:gd name="connsiteY1133" fmla="*/ 1365635 h 1540149"/>
                <a:gd name="connsiteX1134" fmla="*/ 1193334 w 1418136"/>
                <a:gd name="connsiteY1134" fmla="*/ 1365213 h 1540149"/>
                <a:gd name="connsiteX1135" fmla="*/ 1193334 w 1418136"/>
                <a:gd name="connsiteY1135" fmla="*/ 1365213 h 1540149"/>
                <a:gd name="connsiteX1136" fmla="*/ 1193968 w 1418136"/>
                <a:gd name="connsiteY1136" fmla="*/ 1364790 h 1540149"/>
                <a:gd name="connsiteX1137" fmla="*/ 1193968 w 1418136"/>
                <a:gd name="connsiteY1137" fmla="*/ 1364790 h 1540149"/>
                <a:gd name="connsiteX1138" fmla="*/ 1194602 w 1418136"/>
                <a:gd name="connsiteY1138" fmla="*/ 1364367 h 1540149"/>
                <a:gd name="connsiteX1139" fmla="*/ 1194602 w 1418136"/>
                <a:gd name="connsiteY1139" fmla="*/ 1364367 h 1540149"/>
                <a:gd name="connsiteX1140" fmla="*/ 1195236 w 1418136"/>
                <a:gd name="connsiteY1140" fmla="*/ 1363945 h 1540149"/>
                <a:gd name="connsiteX1141" fmla="*/ 1195236 w 1418136"/>
                <a:gd name="connsiteY1141" fmla="*/ 1363945 h 1540149"/>
                <a:gd name="connsiteX1142" fmla="*/ 1195870 w 1418136"/>
                <a:gd name="connsiteY1142" fmla="*/ 1363522 h 1540149"/>
                <a:gd name="connsiteX1143" fmla="*/ 1195870 w 1418136"/>
                <a:gd name="connsiteY1143" fmla="*/ 1363522 h 1540149"/>
                <a:gd name="connsiteX1144" fmla="*/ 1196503 w 1418136"/>
                <a:gd name="connsiteY1144" fmla="*/ 1363100 h 1540149"/>
                <a:gd name="connsiteX1145" fmla="*/ 1196503 w 1418136"/>
                <a:gd name="connsiteY1145" fmla="*/ 1363100 h 1540149"/>
                <a:gd name="connsiteX1146" fmla="*/ 1197137 w 1418136"/>
                <a:gd name="connsiteY1146" fmla="*/ 1362677 h 1540149"/>
                <a:gd name="connsiteX1147" fmla="*/ 1197137 w 1418136"/>
                <a:gd name="connsiteY1147" fmla="*/ 1362677 h 1540149"/>
                <a:gd name="connsiteX1148" fmla="*/ 1197771 w 1418136"/>
                <a:gd name="connsiteY1148" fmla="*/ 1362255 h 1540149"/>
                <a:gd name="connsiteX1149" fmla="*/ 1197771 w 1418136"/>
                <a:gd name="connsiteY1149" fmla="*/ 1362255 h 1540149"/>
                <a:gd name="connsiteX1150" fmla="*/ 1198405 w 1418136"/>
                <a:gd name="connsiteY1150" fmla="*/ 1361832 h 1540149"/>
                <a:gd name="connsiteX1151" fmla="*/ 1198405 w 1418136"/>
                <a:gd name="connsiteY1151" fmla="*/ 1361832 h 1540149"/>
                <a:gd name="connsiteX1152" fmla="*/ 1199039 w 1418136"/>
                <a:gd name="connsiteY1152" fmla="*/ 1361409 h 1540149"/>
                <a:gd name="connsiteX1153" fmla="*/ 1199039 w 1418136"/>
                <a:gd name="connsiteY1153" fmla="*/ 1361409 h 1540149"/>
                <a:gd name="connsiteX1154" fmla="*/ 1199673 w 1418136"/>
                <a:gd name="connsiteY1154" fmla="*/ 1360987 h 1540149"/>
                <a:gd name="connsiteX1155" fmla="*/ 1199673 w 1418136"/>
                <a:gd name="connsiteY1155" fmla="*/ 1360987 h 1540149"/>
                <a:gd name="connsiteX1156" fmla="*/ 1200307 w 1418136"/>
                <a:gd name="connsiteY1156" fmla="*/ 1360564 h 1540149"/>
                <a:gd name="connsiteX1157" fmla="*/ 1200307 w 1418136"/>
                <a:gd name="connsiteY1157" fmla="*/ 1360564 h 1540149"/>
                <a:gd name="connsiteX1158" fmla="*/ 1200941 w 1418136"/>
                <a:gd name="connsiteY1158" fmla="*/ 1360142 h 1540149"/>
                <a:gd name="connsiteX1159" fmla="*/ 1200941 w 1418136"/>
                <a:gd name="connsiteY1159" fmla="*/ 1360142 h 1540149"/>
                <a:gd name="connsiteX1160" fmla="*/ 1201574 w 1418136"/>
                <a:gd name="connsiteY1160" fmla="*/ 1359719 h 1540149"/>
                <a:gd name="connsiteX1161" fmla="*/ 1201574 w 1418136"/>
                <a:gd name="connsiteY1161" fmla="*/ 1359719 h 1540149"/>
                <a:gd name="connsiteX1162" fmla="*/ 1202208 w 1418136"/>
                <a:gd name="connsiteY1162" fmla="*/ 1359297 h 1540149"/>
                <a:gd name="connsiteX1163" fmla="*/ 1202208 w 1418136"/>
                <a:gd name="connsiteY1163" fmla="*/ 1359297 h 1540149"/>
                <a:gd name="connsiteX1164" fmla="*/ 1202842 w 1418136"/>
                <a:gd name="connsiteY1164" fmla="*/ 1358874 h 1540149"/>
                <a:gd name="connsiteX1165" fmla="*/ 1202842 w 1418136"/>
                <a:gd name="connsiteY1165" fmla="*/ 1358874 h 1540149"/>
                <a:gd name="connsiteX1166" fmla="*/ 1203476 w 1418136"/>
                <a:gd name="connsiteY1166" fmla="*/ 1358452 h 1540149"/>
                <a:gd name="connsiteX1167" fmla="*/ 1203476 w 1418136"/>
                <a:gd name="connsiteY1167" fmla="*/ 1358452 h 1540149"/>
                <a:gd name="connsiteX1168" fmla="*/ 1204110 w 1418136"/>
                <a:gd name="connsiteY1168" fmla="*/ 1358029 h 1540149"/>
                <a:gd name="connsiteX1169" fmla="*/ 1204110 w 1418136"/>
                <a:gd name="connsiteY1169" fmla="*/ 1358029 h 1540149"/>
                <a:gd name="connsiteX1170" fmla="*/ 1204744 w 1418136"/>
                <a:gd name="connsiteY1170" fmla="*/ 1357606 h 1540149"/>
                <a:gd name="connsiteX1171" fmla="*/ 1204744 w 1418136"/>
                <a:gd name="connsiteY1171" fmla="*/ 1357606 h 1540149"/>
                <a:gd name="connsiteX1172" fmla="*/ 1205377 w 1418136"/>
                <a:gd name="connsiteY1172" fmla="*/ 1357184 h 1540149"/>
                <a:gd name="connsiteX1173" fmla="*/ 1205377 w 1418136"/>
                <a:gd name="connsiteY1173" fmla="*/ 1357184 h 1540149"/>
                <a:gd name="connsiteX1174" fmla="*/ 1206011 w 1418136"/>
                <a:gd name="connsiteY1174" fmla="*/ 1356761 h 1540149"/>
                <a:gd name="connsiteX1175" fmla="*/ 1206011 w 1418136"/>
                <a:gd name="connsiteY1175" fmla="*/ 1356761 h 1540149"/>
                <a:gd name="connsiteX1176" fmla="*/ 1206645 w 1418136"/>
                <a:gd name="connsiteY1176" fmla="*/ 1356339 h 1540149"/>
                <a:gd name="connsiteX1177" fmla="*/ 1206645 w 1418136"/>
                <a:gd name="connsiteY1177" fmla="*/ 1356339 h 1540149"/>
                <a:gd name="connsiteX1178" fmla="*/ 1207279 w 1418136"/>
                <a:gd name="connsiteY1178" fmla="*/ 1355916 h 1540149"/>
                <a:gd name="connsiteX1179" fmla="*/ 1207279 w 1418136"/>
                <a:gd name="connsiteY1179" fmla="*/ 1355916 h 1540149"/>
                <a:gd name="connsiteX1180" fmla="*/ 1207913 w 1418136"/>
                <a:gd name="connsiteY1180" fmla="*/ 1355494 h 1540149"/>
                <a:gd name="connsiteX1181" fmla="*/ 1207913 w 1418136"/>
                <a:gd name="connsiteY1181" fmla="*/ 1355494 h 1540149"/>
                <a:gd name="connsiteX1182" fmla="*/ 1208547 w 1418136"/>
                <a:gd name="connsiteY1182" fmla="*/ 1355071 h 1540149"/>
                <a:gd name="connsiteX1183" fmla="*/ 1208547 w 1418136"/>
                <a:gd name="connsiteY1183" fmla="*/ 1355071 h 1540149"/>
                <a:gd name="connsiteX1184" fmla="*/ 1209181 w 1418136"/>
                <a:gd name="connsiteY1184" fmla="*/ 1354648 h 1540149"/>
                <a:gd name="connsiteX1185" fmla="*/ 1209181 w 1418136"/>
                <a:gd name="connsiteY1185" fmla="*/ 1354648 h 1540149"/>
                <a:gd name="connsiteX1186" fmla="*/ 1209815 w 1418136"/>
                <a:gd name="connsiteY1186" fmla="*/ 1354226 h 1540149"/>
                <a:gd name="connsiteX1187" fmla="*/ 1209815 w 1418136"/>
                <a:gd name="connsiteY1187" fmla="*/ 1354226 h 1540149"/>
                <a:gd name="connsiteX1188" fmla="*/ 1210448 w 1418136"/>
                <a:gd name="connsiteY1188" fmla="*/ 1353803 h 1540149"/>
                <a:gd name="connsiteX1189" fmla="*/ 1210448 w 1418136"/>
                <a:gd name="connsiteY1189" fmla="*/ 1353803 h 1540149"/>
                <a:gd name="connsiteX1190" fmla="*/ 1211082 w 1418136"/>
                <a:gd name="connsiteY1190" fmla="*/ 1353381 h 1540149"/>
                <a:gd name="connsiteX1191" fmla="*/ 1211082 w 1418136"/>
                <a:gd name="connsiteY1191" fmla="*/ 1353381 h 1540149"/>
                <a:gd name="connsiteX1192" fmla="*/ 1211716 w 1418136"/>
                <a:gd name="connsiteY1192" fmla="*/ 1352958 h 1540149"/>
                <a:gd name="connsiteX1193" fmla="*/ 1211716 w 1418136"/>
                <a:gd name="connsiteY1193" fmla="*/ 1352958 h 1540149"/>
                <a:gd name="connsiteX1194" fmla="*/ 1212350 w 1418136"/>
                <a:gd name="connsiteY1194" fmla="*/ 1352536 h 1540149"/>
                <a:gd name="connsiteX1195" fmla="*/ 1212350 w 1418136"/>
                <a:gd name="connsiteY1195" fmla="*/ 1352536 h 1540149"/>
                <a:gd name="connsiteX1196" fmla="*/ 1212984 w 1418136"/>
                <a:gd name="connsiteY1196" fmla="*/ 1352113 h 1540149"/>
                <a:gd name="connsiteX1197" fmla="*/ 1212984 w 1418136"/>
                <a:gd name="connsiteY1197" fmla="*/ 1352113 h 1540149"/>
                <a:gd name="connsiteX1198" fmla="*/ 1213617 w 1418136"/>
                <a:gd name="connsiteY1198" fmla="*/ 1351690 h 1540149"/>
                <a:gd name="connsiteX1199" fmla="*/ 1213617 w 1418136"/>
                <a:gd name="connsiteY1199" fmla="*/ 1351690 h 1540149"/>
                <a:gd name="connsiteX1200" fmla="*/ 1214251 w 1418136"/>
                <a:gd name="connsiteY1200" fmla="*/ 1351268 h 1540149"/>
                <a:gd name="connsiteX1201" fmla="*/ 1214251 w 1418136"/>
                <a:gd name="connsiteY1201" fmla="*/ 1351268 h 1540149"/>
                <a:gd name="connsiteX1202" fmla="*/ 1214885 w 1418136"/>
                <a:gd name="connsiteY1202" fmla="*/ 1350845 h 1540149"/>
                <a:gd name="connsiteX1203" fmla="*/ 1214885 w 1418136"/>
                <a:gd name="connsiteY1203" fmla="*/ 1350845 h 1540149"/>
                <a:gd name="connsiteX1204" fmla="*/ 1215519 w 1418136"/>
                <a:gd name="connsiteY1204" fmla="*/ 1350423 h 1540149"/>
                <a:gd name="connsiteX1205" fmla="*/ 1215519 w 1418136"/>
                <a:gd name="connsiteY1205" fmla="*/ 1350423 h 1540149"/>
                <a:gd name="connsiteX1206" fmla="*/ 1216153 w 1418136"/>
                <a:gd name="connsiteY1206" fmla="*/ 1350000 h 1540149"/>
                <a:gd name="connsiteX1207" fmla="*/ 1216153 w 1418136"/>
                <a:gd name="connsiteY1207" fmla="*/ 1350000 h 1540149"/>
                <a:gd name="connsiteX1208" fmla="*/ 1259572 w 1418136"/>
                <a:gd name="connsiteY1208" fmla="*/ 415379 h 154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Lst>
              <a:rect l="l" t="t" r="r" b="b"/>
              <a:pathLst>
                <a:path w="1418136" h="1540149">
                  <a:moveTo>
                    <a:pt x="1259572" y="415379"/>
                  </a:moveTo>
                  <a:cubicBezTo>
                    <a:pt x="1032229" y="59997"/>
                    <a:pt x="644098" y="-97833"/>
                    <a:pt x="392774" y="62955"/>
                  </a:cubicBezTo>
                  <a:cubicBezTo>
                    <a:pt x="392562" y="63061"/>
                    <a:pt x="392351" y="63272"/>
                    <a:pt x="392140" y="63378"/>
                  </a:cubicBezTo>
                  <a:cubicBezTo>
                    <a:pt x="392140" y="63378"/>
                    <a:pt x="392140" y="63378"/>
                    <a:pt x="392140" y="63378"/>
                  </a:cubicBezTo>
                  <a:cubicBezTo>
                    <a:pt x="391929" y="63483"/>
                    <a:pt x="391717" y="63695"/>
                    <a:pt x="391506" y="63800"/>
                  </a:cubicBezTo>
                  <a:cubicBezTo>
                    <a:pt x="391506" y="63800"/>
                    <a:pt x="391506" y="63800"/>
                    <a:pt x="391506" y="63800"/>
                  </a:cubicBezTo>
                  <a:cubicBezTo>
                    <a:pt x="391295" y="63906"/>
                    <a:pt x="391084" y="64117"/>
                    <a:pt x="390872" y="64223"/>
                  </a:cubicBezTo>
                  <a:cubicBezTo>
                    <a:pt x="390872" y="64223"/>
                    <a:pt x="390872" y="64223"/>
                    <a:pt x="390872" y="64223"/>
                  </a:cubicBezTo>
                  <a:cubicBezTo>
                    <a:pt x="390661" y="64329"/>
                    <a:pt x="390450" y="64540"/>
                    <a:pt x="390238" y="64645"/>
                  </a:cubicBezTo>
                  <a:cubicBezTo>
                    <a:pt x="390238" y="64645"/>
                    <a:pt x="390238" y="64645"/>
                    <a:pt x="390238" y="64645"/>
                  </a:cubicBezTo>
                  <a:cubicBezTo>
                    <a:pt x="390027" y="64751"/>
                    <a:pt x="389816" y="64962"/>
                    <a:pt x="389604" y="65068"/>
                  </a:cubicBezTo>
                  <a:cubicBezTo>
                    <a:pt x="389604" y="65068"/>
                    <a:pt x="389604" y="65068"/>
                    <a:pt x="389604" y="65068"/>
                  </a:cubicBezTo>
                  <a:cubicBezTo>
                    <a:pt x="389393" y="65174"/>
                    <a:pt x="389182" y="65385"/>
                    <a:pt x="388971" y="65491"/>
                  </a:cubicBezTo>
                  <a:cubicBezTo>
                    <a:pt x="388971" y="65491"/>
                    <a:pt x="388971" y="65491"/>
                    <a:pt x="388971" y="65491"/>
                  </a:cubicBezTo>
                  <a:cubicBezTo>
                    <a:pt x="388759" y="65596"/>
                    <a:pt x="388548" y="65808"/>
                    <a:pt x="388337" y="65913"/>
                  </a:cubicBezTo>
                  <a:cubicBezTo>
                    <a:pt x="388337" y="65913"/>
                    <a:pt x="388337" y="65913"/>
                    <a:pt x="388337" y="65913"/>
                  </a:cubicBezTo>
                  <a:cubicBezTo>
                    <a:pt x="388126" y="66019"/>
                    <a:pt x="387914" y="66230"/>
                    <a:pt x="387703" y="66336"/>
                  </a:cubicBezTo>
                  <a:cubicBezTo>
                    <a:pt x="387703" y="66336"/>
                    <a:pt x="387703" y="66336"/>
                    <a:pt x="387703" y="66336"/>
                  </a:cubicBezTo>
                  <a:cubicBezTo>
                    <a:pt x="387492" y="66441"/>
                    <a:pt x="387280" y="66653"/>
                    <a:pt x="387069" y="66758"/>
                  </a:cubicBezTo>
                  <a:cubicBezTo>
                    <a:pt x="387069" y="66758"/>
                    <a:pt x="387069" y="66758"/>
                    <a:pt x="387069" y="66758"/>
                  </a:cubicBezTo>
                  <a:cubicBezTo>
                    <a:pt x="386858" y="66864"/>
                    <a:pt x="386646" y="67075"/>
                    <a:pt x="386435" y="67181"/>
                  </a:cubicBezTo>
                  <a:cubicBezTo>
                    <a:pt x="386435" y="67181"/>
                    <a:pt x="386435" y="67181"/>
                    <a:pt x="386435" y="67181"/>
                  </a:cubicBezTo>
                  <a:cubicBezTo>
                    <a:pt x="386224" y="67287"/>
                    <a:pt x="386013" y="67498"/>
                    <a:pt x="385801" y="67603"/>
                  </a:cubicBezTo>
                  <a:cubicBezTo>
                    <a:pt x="385801" y="67603"/>
                    <a:pt x="385801" y="67603"/>
                    <a:pt x="385801" y="67603"/>
                  </a:cubicBezTo>
                  <a:cubicBezTo>
                    <a:pt x="385590" y="67709"/>
                    <a:pt x="385379" y="67920"/>
                    <a:pt x="385168" y="68026"/>
                  </a:cubicBezTo>
                  <a:cubicBezTo>
                    <a:pt x="385168" y="68026"/>
                    <a:pt x="385168" y="68026"/>
                    <a:pt x="385168" y="68026"/>
                  </a:cubicBezTo>
                  <a:cubicBezTo>
                    <a:pt x="384956" y="68132"/>
                    <a:pt x="384745" y="68343"/>
                    <a:pt x="384534" y="68449"/>
                  </a:cubicBezTo>
                  <a:cubicBezTo>
                    <a:pt x="384534" y="68449"/>
                    <a:pt x="384534" y="68449"/>
                    <a:pt x="384534" y="68449"/>
                  </a:cubicBezTo>
                  <a:cubicBezTo>
                    <a:pt x="384322" y="68554"/>
                    <a:pt x="384111" y="68766"/>
                    <a:pt x="383900" y="68871"/>
                  </a:cubicBezTo>
                  <a:cubicBezTo>
                    <a:pt x="383900" y="68871"/>
                    <a:pt x="383900" y="68871"/>
                    <a:pt x="383900" y="68871"/>
                  </a:cubicBezTo>
                  <a:cubicBezTo>
                    <a:pt x="383688" y="68977"/>
                    <a:pt x="383477" y="69188"/>
                    <a:pt x="383266" y="69294"/>
                  </a:cubicBezTo>
                  <a:cubicBezTo>
                    <a:pt x="383266" y="69294"/>
                    <a:pt x="383266" y="69294"/>
                    <a:pt x="383266" y="69294"/>
                  </a:cubicBezTo>
                  <a:cubicBezTo>
                    <a:pt x="383055" y="69399"/>
                    <a:pt x="382843" y="69611"/>
                    <a:pt x="382632" y="69716"/>
                  </a:cubicBezTo>
                  <a:cubicBezTo>
                    <a:pt x="382632" y="69716"/>
                    <a:pt x="382632" y="69716"/>
                    <a:pt x="382632" y="69716"/>
                  </a:cubicBezTo>
                  <a:cubicBezTo>
                    <a:pt x="382421" y="69822"/>
                    <a:pt x="382210" y="70033"/>
                    <a:pt x="381998" y="70139"/>
                  </a:cubicBezTo>
                  <a:cubicBezTo>
                    <a:pt x="381998" y="70139"/>
                    <a:pt x="381998" y="70139"/>
                    <a:pt x="381998" y="70139"/>
                  </a:cubicBezTo>
                  <a:cubicBezTo>
                    <a:pt x="381787" y="70244"/>
                    <a:pt x="381576" y="70456"/>
                    <a:pt x="381364" y="70561"/>
                  </a:cubicBezTo>
                  <a:cubicBezTo>
                    <a:pt x="381364" y="70561"/>
                    <a:pt x="381364" y="70561"/>
                    <a:pt x="381364" y="70561"/>
                  </a:cubicBezTo>
                  <a:cubicBezTo>
                    <a:pt x="381153" y="70667"/>
                    <a:pt x="380942" y="70878"/>
                    <a:pt x="380730" y="70984"/>
                  </a:cubicBezTo>
                  <a:cubicBezTo>
                    <a:pt x="380730" y="70984"/>
                    <a:pt x="380730" y="70984"/>
                    <a:pt x="380730" y="70984"/>
                  </a:cubicBezTo>
                  <a:cubicBezTo>
                    <a:pt x="380519" y="71090"/>
                    <a:pt x="380308" y="71301"/>
                    <a:pt x="380097" y="71407"/>
                  </a:cubicBezTo>
                  <a:cubicBezTo>
                    <a:pt x="380097" y="71407"/>
                    <a:pt x="380097" y="71407"/>
                    <a:pt x="380097" y="71407"/>
                  </a:cubicBezTo>
                  <a:cubicBezTo>
                    <a:pt x="379885" y="71512"/>
                    <a:pt x="379674" y="71723"/>
                    <a:pt x="379463" y="71829"/>
                  </a:cubicBezTo>
                  <a:cubicBezTo>
                    <a:pt x="379463" y="71829"/>
                    <a:pt x="379463" y="71829"/>
                    <a:pt x="379463" y="71829"/>
                  </a:cubicBezTo>
                  <a:cubicBezTo>
                    <a:pt x="379252" y="71935"/>
                    <a:pt x="379040" y="72146"/>
                    <a:pt x="378829" y="72252"/>
                  </a:cubicBezTo>
                  <a:cubicBezTo>
                    <a:pt x="378829" y="72252"/>
                    <a:pt x="378829" y="72252"/>
                    <a:pt x="378829" y="72252"/>
                  </a:cubicBezTo>
                  <a:cubicBezTo>
                    <a:pt x="378618" y="72357"/>
                    <a:pt x="378406" y="72569"/>
                    <a:pt x="378195" y="72674"/>
                  </a:cubicBezTo>
                  <a:cubicBezTo>
                    <a:pt x="378195" y="72674"/>
                    <a:pt x="378195" y="72674"/>
                    <a:pt x="378195" y="72674"/>
                  </a:cubicBezTo>
                  <a:cubicBezTo>
                    <a:pt x="377984" y="72780"/>
                    <a:pt x="377772" y="72991"/>
                    <a:pt x="377561" y="73097"/>
                  </a:cubicBezTo>
                  <a:cubicBezTo>
                    <a:pt x="377561" y="73097"/>
                    <a:pt x="377561" y="73097"/>
                    <a:pt x="377561" y="73097"/>
                  </a:cubicBezTo>
                  <a:cubicBezTo>
                    <a:pt x="377350" y="73202"/>
                    <a:pt x="377139" y="73414"/>
                    <a:pt x="376927" y="73519"/>
                  </a:cubicBezTo>
                  <a:cubicBezTo>
                    <a:pt x="376927" y="73519"/>
                    <a:pt x="376927" y="73519"/>
                    <a:pt x="376927" y="73519"/>
                  </a:cubicBezTo>
                  <a:cubicBezTo>
                    <a:pt x="376716" y="73625"/>
                    <a:pt x="376505" y="73836"/>
                    <a:pt x="376294" y="73942"/>
                  </a:cubicBezTo>
                  <a:cubicBezTo>
                    <a:pt x="376294" y="73942"/>
                    <a:pt x="376294" y="73942"/>
                    <a:pt x="376294" y="73942"/>
                  </a:cubicBezTo>
                  <a:cubicBezTo>
                    <a:pt x="376082" y="74048"/>
                    <a:pt x="375871" y="74259"/>
                    <a:pt x="375660" y="74365"/>
                  </a:cubicBezTo>
                  <a:cubicBezTo>
                    <a:pt x="375660" y="74365"/>
                    <a:pt x="375660" y="74365"/>
                    <a:pt x="375660" y="74365"/>
                  </a:cubicBezTo>
                  <a:cubicBezTo>
                    <a:pt x="375448" y="74470"/>
                    <a:pt x="375237" y="74681"/>
                    <a:pt x="375026" y="74787"/>
                  </a:cubicBezTo>
                  <a:cubicBezTo>
                    <a:pt x="375026" y="74787"/>
                    <a:pt x="375026" y="74787"/>
                    <a:pt x="375026" y="74787"/>
                  </a:cubicBezTo>
                  <a:cubicBezTo>
                    <a:pt x="374814" y="74893"/>
                    <a:pt x="374603" y="75104"/>
                    <a:pt x="374392" y="75210"/>
                  </a:cubicBezTo>
                  <a:cubicBezTo>
                    <a:pt x="374392" y="75210"/>
                    <a:pt x="374392" y="75210"/>
                    <a:pt x="374392" y="75210"/>
                  </a:cubicBezTo>
                  <a:cubicBezTo>
                    <a:pt x="374181" y="75315"/>
                    <a:pt x="373969" y="75527"/>
                    <a:pt x="373758" y="75632"/>
                  </a:cubicBezTo>
                  <a:cubicBezTo>
                    <a:pt x="373758" y="75632"/>
                    <a:pt x="373758" y="75632"/>
                    <a:pt x="373758" y="75632"/>
                  </a:cubicBezTo>
                  <a:cubicBezTo>
                    <a:pt x="373547" y="75738"/>
                    <a:pt x="373336" y="75949"/>
                    <a:pt x="373124" y="76055"/>
                  </a:cubicBezTo>
                  <a:cubicBezTo>
                    <a:pt x="373124" y="76055"/>
                    <a:pt x="373124" y="76055"/>
                    <a:pt x="373124" y="76055"/>
                  </a:cubicBezTo>
                  <a:cubicBezTo>
                    <a:pt x="372913" y="76160"/>
                    <a:pt x="372702" y="76372"/>
                    <a:pt x="372490" y="76477"/>
                  </a:cubicBezTo>
                  <a:cubicBezTo>
                    <a:pt x="372490" y="76477"/>
                    <a:pt x="372490" y="76477"/>
                    <a:pt x="372490" y="76477"/>
                  </a:cubicBezTo>
                  <a:cubicBezTo>
                    <a:pt x="372279" y="76583"/>
                    <a:pt x="372068" y="76794"/>
                    <a:pt x="371856" y="76900"/>
                  </a:cubicBezTo>
                  <a:cubicBezTo>
                    <a:pt x="371856" y="76900"/>
                    <a:pt x="371856" y="76900"/>
                    <a:pt x="371856" y="76900"/>
                  </a:cubicBezTo>
                  <a:cubicBezTo>
                    <a:pt x="371645" y="77006"/>
                    <a:pt x="371434" y="77217"/>
                    <a:pt x="371223" y="77323"/>
                  </a:cubicBezTo>
                  <a:cubicBezTo>
                    <a:pt x="371223" y="77323"/>
                    <a:pt x="371223" y="77323"/>
                    <a:pt x="371223" y="77323"/>
                  </a:cubicBezTo>
                  <a:cubicBezTo>
                    <a:pt x="371011" y="77428"/>
                    <a:pt x="370800" y="77639"/>
                    <a:pt x="370589" y="77745"/>
                  </a:cubicBezTo>
                  <a:cubicBezTo>
                    <a:pt x="370589" y="77745"/>
                    <a:pt x="370589" y="77745"/>
                    <a:pt x="370589" y="77745"/>
                  </a:cubicBezTo>
                  <a:cubicBezTo>
                    <a:pt x="370378" y="77851"/>
                    <a:pt x="370166" y="78062"/>
                    <a:pt x="369955" y="78168"/>
                  </a:cubicBezTo>
                  <a:cubicBezTo>
                    <a:pt x="369955" y="78168"/>
                    <a:pt x="369955" y="78168"/>
                    <a:pt x="369955" y="78168"/>
                  </a:cubicBezTo>
                  <a:cubicBezTo>
                    <a:pt x="369744" y="78273"/>
                    <a:pt x="369532" y="78485"/>
                    <a:pt x="369321" y="78590"/>
                  </a:cubicBezTo>
                  <a:cubicBezTo>
                    <a:pt x="369321" y="78590"/>
                    <a:pt x="369321" y="78590"/>
                    <a:pt x="369321" y="78590"/>
                  </a:cubicBezTo>
                  <a:cubicBezTo>
                    <a:pt x="369110" y="78696"/>
                    <a:pt x="368898" y="78907"/>
                    <a:pt x="368687" y="79013"/>
                  </a:cubicBezTo>
                  <a:cubicBezTo>
                    <a:pt x="368687" y="79013"/>
                    <a:pt x="368687" y="79013"/>
                    <a:pt x="368687" y="79013"/>
                  </a:cubicBezTo>
                  <a:cubicBezTo>
                    <a:pt x="368476" y="79118"/>
                    <a:pt x="368265" y="79330"/>
                    <a:pt x="368053" y="79435"/>
                  </a:cubicBezTo>
                  <a:cubicBezTo>
                    <a:pt x="368053" y="79435"/>
                    <a:pt x="368053" y="79435"/>
                    <a:pt x="368053" y="79435"/>
                  </a:cubicBezTo>
                  <a:cubicBezTo>
                    <a:pt x="367842" y="79541"/>
                    <a:pt x="367631" y="79752"/>
                    <a:pt x="367420" y="79858"/>
                  </a:cubicBezTo>
                  <a:cubicBezTo>
                    <a:pt x="367420" y="79858"/>
                    <a:pt x="367420" y="79858"/>
                    <a:pt x="367420" y="79858"/>
                  </a:cubicBezTo>
                  <a:cubicBezTo>
                    <a:pt x="367208" y="79964"/>
                    <a:pt x="366997" y="80175"/>
                    <a:pt x="366785" y="80281"/>
                  </a:cubicBezTo>
                  <a:cubicBezTo>
                    <a:pt x="366785" y="80281"/>
                    <a:pt x="366785" y="80281"/>
                    <a:pt x="366785" y="80281"/>
                  </a:cubicBezTo>
                  <a:cubicBezTo>
                    <a:pt x="366574" y="80386"/>
                    <a:pt x="366363" y="80597"/>
                    <a:pt x="366152" y="80703"/>
                  </a:cubicBezTo>
                  <a:cubicBezTo>
                    <a:pt x="366152" y="80703"/>
                    <a:pt x="366152" y="80703"/>
                    <a:pt x="366152" y="80703"/>
                  </a:cubicBezTo>
                  <a:cubicBezTo>
                    <a:pt x="365940" y="80809"/>
                    <a:pt x="365729" y="81020"/>
                    <a:pt x="365518" y="81126"/>
                  </a:cubicBezTo>
                  <a:cubicBezTo>
                    <a:pt x="365518" y="81126"/>
                    <a:pt x="365518" y="81126"/>
                    <a:pt x="365518" y="81126"/>
                  </a:cubicBezTo>
                  <a:cubicBezTo>
                    <a:pt x="365307" y="81231"/>
                    <a:pt x="365095" y="81443"/>
                    <a:pt x="364884" y="81548"/>
                  </a:cubicBezTo>
                  <a:cubicBezTo>
                    <a:pt x="364884" y="81548"/>
                    <a:pt x="364884" y="81548"/>
                    <a:pt x="364884" y="81548"/>
                  </a:cubicBezTo>
                  <a:cubicBezTo>
                    <a:pt x="364673" y="81654"/>
                    <a:pt x="364462" y="81865"/>
                    <a:pt x="364250" y="81971"/>
                  </a:cubicBezTo>
                  <a:cubicBezTo>
                    <a:pt x="364250" y="81971"/>
                    <a:pt x="364250" y="81971"/>
                    <a:pt x="364250" y="81971"/>
                  </a:cubicBezTo>
                  <a:cubicBezTo>
                    <a:pt x="364039" y="82076"/>
                    <a:pt x="363828" y="82288"/>
                    <a:pt x="363616" y="82393"/>
                  </a:cubicBezTo>
                  <a:cubicBezTo>
                    <a:pt x="363616" y="82393"/>
                    <a:pt x="363616" y="82393"/>
                    <a:pt x="363616" y="82393"/>
                  </a:cubicBezTo>
                  <a:cubicBezTo>
                    <a:pt x="363405" y="82499"/>
                    <a:pt x="363194" y="82710"/>
                    <a:pt x="362983" y="82816"/>
                  </a:cubicBezTo>
                  <a:cubicBezTo>
                    <a:pt x="362983" y="82816"/>
                    <a:pt x="362983" y="82816"/>
                    <a:pt x="362983" y="82816"/>
                  </a:cubicBezTo>
                  <a:cubicBezTo>
                    <a:pt x="362771" y="82922"/>
                    <a:pt x="362560" y="83133"/>
                    <a:pt x="362349" y="83239"/>
                  </a:cubicBezTo>
                  <a:cubicBezTo>
                    <a:pt x="362349" y="83239"/>
                    <a:pt x="362349" y="83239"/>
                    <a:pt x="362349" y="83239"/>
                  </a:cubicBezTo>
                  <a:cubicBezTo>
                    <a:pt x="362138" y="83344"/>
                    <a:pt x="361926" y="83555"/>
                    <a:pt x="361715" y="83661"/>
                  </a:cubicBezTo>
                  <a:cubicBezTo>
                    <a:pt x="361715" y="83661"/>
                    <a:pt x="361715" y="83661"/>
                    <a:pt x="361715" y="83661"/>
                  </a:cubicBezTo>
                  <a:cubicBezTo>
                    <a:pt x="361503" y="83767"/>
                    <a:pt x="361292" y="83978"/>
                    <a:pt x="361081" y="84084"/>
                  </a:cubicBezTo>
                  <a:cubicBezTo>
                    <a:pt x="361081" y="84084"/>
                    <a:pt x="361081" y="84084"/>
                    <a:pt x="361081" y="84084"/>
                  </a:cubicBezTo>
                  <a:cubicBezTo>
                    <a:pt x="360870" y="84189"/>
                    <a:pt x="360658" y="84401"/>
                    <a:pt x="360447" y="84506"/>
                  </a:cubicBezTo>
                  <a:cubicBezTo>
                    <a:pt x="360447" y="84506"/>
                    <a:pt x="360447" y="84506"/>
                    <a:pt x="360447" y="84506"/>
                  </a:cubicBezTo>
                  <a:cubicBezTo>
                    <a:pt x="360236" y="84612"/>
                    <a:pt x="360025" y="84823"/>
                    <a:pt x="359813" y="84929"/>
                  </a:cubicBezTo>
                  <a:cubicBezTo>
                    <a:pt x="359813" y="84929"/>
                    <a:pt x="359813" y="84929"/>
                    <a:pt x="359813" y="84929"/>
                  </a:cubicBezTo>
                  <a:cubicBezTo>
                    <a:pt x="359602" y="85034"/>
                    <a:pt x="359391" y="85246"/>
                    <a:pt x="359180" y="85351"/>
                  </a:cubicBezTo>
                  <a:cubicBezTo>
                    <a:pt x="359180" y="85351"/>
                    <a:pt x="359180" y="85351"/>
                    <a:pt x="359180" y="85351"/>
                  </a:cubicBezTo>
                  <a:cubicBezTo>
                    <a:pt x="358968" y="85457"/>
                    <a:pt x="358757" y="85668"/>
                    <a:pt x="358545" y="85774"/>
                  </a:cubicBezTo>
                  <a:cubicBezTo>
                    <a:pt x="358545" y="85774"/>
                    <a:pt x="358545" y="85774"/>
                    <a:pt x="358545" y="85774"/>
                  </a:cubicBezTo>
                  <a:cubicBezTo>
                    <a:pt x="358334" y="85880"/>
                    <a:pt x="358123" y="86091"/>
                    <a:pt x="357912" y="86197"/>
                  </a:cubicBezTo>
                  <a:cubicBezTo>
                    <a:pt x="357912" y="86197"/>
                    <a:pt x="357912" y="86197"/>
                    <a:pt x="357912" y="86197"/>
                  </a:cubicBezTo>
                  <a:cubicBezTo>
                    <a:pt x="357700" y="86302"/>
                    <a:pt x="357489" y="86513"/>
                    <a:pt x="357278" y="86619"/>
                  </a:cubicBezTo>
                  <a:cubicBezTo>
                    <a:pt x="357278" y="86619"/>
                    <a:pt x="357278" y="86619"/>
                    <a:pt x="357278" y="86619"/>
                  </a:cubicBezTo>
                  <a:cubicBezTo>
                    <a:pt x="357067" y="86725"/>
                    <a:pt x="356855" y="86936"/>
                    <a:pt x="356644" y="87042"/>
                  </a:cubicBezTo>
                  <a:cubicBezTo>
                    <a:pt x="356644" y="87042"/>
                    <a:pt x="356644" y="87042"/>
                    <a:pt x="356644" y="87042"/>
                  </a:cubicBezTo>
                  <a:cubicBezTo>
                    <a:pt x="356433" y="87147"/>
                    <a:pt x="356221" y="87359"/>
                    <a:pt x="356010" y="87464"/>
                  </a:cubicBezTo>
                  <a:cubicBezTo>
                    <a:pt x="356010" y="87464"/>
                    <a:pt x="356010" y="87464"/>
                    <a:pt x="356010" y="87464"/>
                  </a:cubicBezTo>
                  <a:cubicBezTo>
                    <a:pt x="355799" y="87570"/>
                    <a:pt x="355587" y="87781"/>
                    <a:pt x="355376" y="87887"/>
                  </a:cubicBezTo>
                  <a:cubicBezTo>
                    <a:pt x="355376" y="87887"/>
                    <a:pt x="355376" y="87887"/>
                    <a:pt x="355376" y="87887"/>
                  </a:cubicBezTo>
                  <a:cubicBezTo>
                    <a:pt x="355165" y="87992"/>
                    <a:pt x="354954" y="88204"/>
                    <a:pt x="354742" y="88309"/>
                  </a:cubicBezTo>
                  <a:cubicBezTo>
                    <a:pt x="354742" y="88309"/>
                    <a:pt x="354742" y="88309"/>
                    <a:pt x="354742" y="88309"/>
                  </a:cubicBezTo>
                  <a:cubicBezTo>
                    <a:pt x="354531" y="88415"/>
                    <a:pt x="354320" y="88626"/>
                    <a:pt x="354109" y="88732"/>
                  </a:cubicBezTo>
                  <a:cubicBezTo>
                    <a:pt x="354109" y="88732"/>
                    <a:pt x="354109" y="88732"/>
                    <a:pt x="354109" y="88732"/>
                  </a:cubicBezTo>
                  <a:cubicBezTo>
                    <a:pt x="353897" y="88838"/>
                    <a:pt x="353686" y="89049"/>
                    <a:pt x="353475" y="89155"/>
                  </a:cubicBezTo>
                  <a:cubicBezTo>
                    <a:pt x="353475" y="89155"/>
                    <a:pt x="353475" y="89155"/>
                    <a:pt x="353475" y="89155"/>
                  </a:cubicBezTo>
                  <a:cubicBezTo>
                    <a:pt x="353263" y="89260"/>
                    <a:pt x="353052" y="89471"/>
                    <a:pt x="352841" y="89577"/>
                  </a:cubicBezTo>
                  <a:cubicBezTo>
                    <a:pt x="352841" y="89577"/>
                    <a:pt x="352841" y="89577"/>
                    <a:pt x="352841" y="89577"/>
                  </a:cubicBezTo>
                  <a:cubicBezTo>
                    <a:pt x="352629" y="89683"/>
                    <a:pt x="352418" y="89894"/>
                    <a:pt x="352207" y="90000"/>
                  </a:cubicBezTo>
                  <a:cubicBezTo>
                    <a:pt x="352207" y="90000"/>
                    <a:pt x="352207" y="90000"/>
                    <a:pt x="352207" y="90000"/>
                  </a:cubicBezTo>
                  <a:cubicBezTo>
                    <a:pt x="351996" y="90105"/>
                    <a:pt x="351784" y="90317"/>
                    <a:pt x="351573" y="90422"/>
                  </a:cubicBezTo>
                  <a:cubicBezTo>
                    <a:pt x="351573" y="90422"/>
                    <a:pt x="351573" y="90422"/>
                    <a:pt x="351573" y="90422"/>
                  </a:cubicBezTo>
                  <a:cubicBezTo>
                    <a:pt x="351362" y="90528"/>
                    <a:pt x="351151" y="90739"/>
                    <a:pt x="350939" y="90845"/>
                  </a:cubicBezTo>
                  <a:cubicBezTo>
                    <a:pt x="350939" y="90845"/>
                    <a:pt x="350939" y="90845"/>
                    <a:pt x="350939" y="90845"/>
                  </a:cubicBezTo>
                  <a:cubicBezTo>
                    <a:pt x="350728" y="90950"/>
                    <a:pt x="350517" y="91162"/>
                    <a:pt x="350305" y="91267"/>
                  </a:cubicBezTo>
                  <a:cubicBezTo>
                    <a:pt x="350305" y="91267"/>
                    <a:pt x="350305" y="91267"/>
                    <a:pt x="350305" y="91267"/>
                  </a:cubicBezTo>
                  <a:cubicBezTo>
                    <a:pt x="350094" y="91373"/>
                    <a:pt x="349883" y="91584"/>
                    <a:pt x="349671" y="91690"/>
                  </a:cubicBezTo>
                  <a:cubicBezTo>
                    <a:pt x="349671" y="91690"/>
                    <a:pt x="349671" y="91690"/>
                    <a:pt x="349671" y="91690"/>
                  </a:cubicBezTo>
                  <a:cubicBezTo>
                    <a:pt x="349460" y="91796"/>
                    <a:pt x="349249" y="92007"/>
                    <a:pt x="349038" y="92113"/>
                  </a:cubicBezTo>
                  <a:cubicBezTo>
                    <a:pt x="349038" y="92113"/>
                    <a:pt x="349038" y="92113"/>
                    <a:pt x="349038" y="92113"/>
                  </a:cubicBezTo>
                  <a:cubicBezTo>
                    <a:pt x="348826" y="92218"/>
                    <a:pt x="348615" y="92429"/>
                    <a:pt x="348404" y="92535"/>
                  </a:cubicBezTo>
                  <a:cubicBezTo>
                    <a:pt x="348404" y="92535"/>
                    <a:pt x="348404" y="92535"/>
                    <a:pt x="348404" y="92535"/>
                  </a:cubicBezTo>
                  <a:cubicBezTo>
                    <a:pt x="348193" y="92641"/>
                    <a:pt x="347981" y="92852"/>
                    <a:pt x="347770" y="92958"/>
                  </a:cubicBezTo>
                  <a:cubicBezTo>
                    <a:pt x="347770" y="92958"/>
                    <a:pt x="347770" y="92958"/>
                    <a:pt x="347770" y="92958"/>
                  </a:cubicBezTo>
                  <a:cubicBezTo>
                    <a:pt x="347559" y="93063"/>
                    <a:pt x="347347" y="93275"/>
                    <a:pt x="347136" y="93380"/>
                  </a:cubicBezTo>
                  <a:cubicBezTo>
                    <a:pt x="347136" y="93380"/>
                    <a:pt x="347136" y="93380"/>
                    <a:pt x="347136" y="93380"/>
                  </a:cubicBezTo>
                  <a:cubicBezTo>
                    <a:pt x="346925" y="93486"/>
                    <a:pt x="346713" y="93697"/>
                    <a:pt x="346502" y="93803"/>
                  </a:cubicBezTo>
                  <a:cubicBezTo>
                    <a:pt x="346502" y="93803"/>
                    <a:pt x="346502" y="93803"/>
                    <a:pt x="346502" y="93803"/>
                  </a:cubicBezTo>
                  <a:cubicBezTo>
                    <a:pt x="346291" y="93908"/>
                    <a:pt x="346080" y="94120"/>
                    <a:pt x="345868" y="94225"/>
                  </a:cubicBezTo>
                  <a:cubicBezTo>
                    <a:pt x="345868" y="94225"/>
                    <a:pt x="345868" y="94225"/>
                    <a:pt x="345868" y="94225"/>
                  </a:cubicBezTo>
                  <a:cubicBezTo>
                    <a:pt x="345657" y="94331"/>
                    <a:pt x="345446" y="94542"/>
                    <a:pt x="345235" y="94648"/>
                  </a:cubicBezTo>
                  <a:cubicBezTo>
                    <a:pt x="345235" y="94648"/>
                    <a:pt x="345235" y="94648"/>
                    <a:pt x="345235" y="94648"/>
                  </a:cubicBezTo>
                  <a:cubicBezTo>
                    <a:pt x="345023" y="94754"/>
                    <a:pt x="344812" y="94965"/>
                    <a:pt x="344601" y="95071"/>
                  </a:cubicBezTo>
                  <a:cubicBezTo>
                    <a:pt x="344601" y="95071"/>
                    <a:pt x="344601" y="95071"/>
                    <a:pt x="344601" y="95071"/>
                  </a:cubicBezTo>
                  <a:cubicBezTo>
                    <a:pt x="344389" y="95176"/>
                    <a:pt x="344178" y="95387"/>
                    <a:pt x="343967" y="95493"/>
                  </a:cubicBezTo>
                  <a:cubicBezTo>
                    <a:pt x="343967" y="95493"/>
                    <a:pt x="343967" y="95493"/>
                    <a:pt x="343967" y="95493"/>
                  </a:cubicBezTo>
                  <a:cubicBezTo>
                    <a:pt x="343755" y="95599"/>
                    <a:pt x="343544" y="95810"/>
                    <a:pt x="343333" y="95916"/>
                  </a:cubicBezTo>
                  <a:cubicBezTo>
                    <a:pt x="343333" y="95916"/>
                    <a:pt x="343333" y="95916"/>
                    <a:pt x="343333" y="95916"/>
                  </a:cubicBezTo>
                  <a:cubicBezTo>
                    <a:pt x="343122" y="96021"/>
                    <a:pt x="342910" y="96233"/>
                    <a:pt x="342699" y="96338"/>
                  </a:cubicBezTo>
                  <a:cubicBezTo>
                    <a:pt x="342699" y="96338"/>
                    <a:pt x="342699" y="96338"/>
                    <a:pt x="342699" y="96338"/>
                  </a:cubicBezTo>
                  <a:cubicBezTo>
                    <a:pt x="342488" y="96444"/>
                    <a:pt x="342277" y="96655"/>
                    <a:pt x="342065" y="96761"/>
                  </a:cubicBezTo>
                  <a:cubicBezTo>
                    <a:pt x="342065" y="96761"/>
                    <a:pt x="342065" y="96761"/>
                    <a:pt x="342065" y="96761"/>
                  </a:cubicBezTo>
                  <a:cubicBezTo>
                    <a:pt x="341854" y="96866"/>
                    <a:pt x="341643" y="97078"/>
                    <a:pt x="341431" y="97183"/>
                  </a:cubicBezTo>
                  <a:cubicBezTo>
                    <a:pt x="341431" y="97183"/>
                    <a:pt x="341431" y="97183"/>
                    <a:pt x="341431" y="97183"/>
                  </a:cubicBezTo>
                  <a:cubicBezTo>
                    <a:pt x="341220" y="97289"/>
                    <a:pt x="341009" y="97500"/>
                    <a:pt x="340797" y="97606"/>
                  </a:cubicBezTo>
                  <a:cubicBezTo>
                    <a:pt x="340797" y="97606"/>
                    <a:pt x="340797" y="97606"/>
                    <a:pt x="340797" y="97606"/>
                  </a:cubicBezTo>
                  <a:cubicBezTo>
                    <a:pt x="340586" y="97712"/>
                    <a:pt x="340375" y="97923"/>
                    <a:pt x="340164" y="98029"/>
                  </a:cubicBezTo>
                  <a:cubicBezTo>
                    <a:pt x="340164" y="98029"/>
                    <a:pt x="340164" y="98029"/>
                    <a:pt x="340164" y="98029"/>
                  </a:cubicBezTo>
                  <a:cubicBezTo>
                    <a:pt x="339952" y="98134"/>
                    <a:pt x="339741" y="98345"/>
                    <a:pt x="339530" y="98451"/>
                  </a:cubicBezTo>
                  <a:cubicBezTo>
                    <a:pt x="339530" y="98451"/>
                    <a:pt x="339530" y="98451"/>
                    <a:pt x="339530" y="98451"/>
                  </a:cubicBezTo>
                  <a:cubicBezTo>
                    <a:pt x="339319" y="98557"/>
                    <a:pt x="339107" y="98768"/>
                    <a:pt x="338896" y="98874"/>
                  </a:cubicBezTo>
                  <a:cubicBezTo>
                    <a:pt x="338896" y="98874"/>
                    <a:pt x="338896" y="98874"/>
                    <a:pt x="338896" y="98874"/>
                  </a:cubicBezTo>
                  <a:cubicBezTo>
                    <a:pt x="338685" y="98979"/>
                    <a:pt x="338473" y="99191"/>
                    <a:pt x="338262" y="99296"/>
                  </a:cubicBezTo>
                  <a:cubicBezTo>
                    <a:pt x="338262" y="99296"/>
                    <a:pt x="338262" y="99296"/>
                    <a:pt x="338262" y="99296"/>
                  </a:cubicBezTo>
                  <a:cubicBezTo>
                    <a:pt x="338051" y="99402"/>
                    <a:pt x="337839" y="99613"/>
                    <a:pt x="337628" y="99719"/>
                  </a:cubicBezTo>
                  <a:cubicBezTo>
                    <a:pt x="337628" y="99719"/>
                    <a:pt x="337628" y="99719"/>
                    <a:pt x="337628" y="99719"/>
                  </a:cubicBezTo>
                  <a:cubicBezTo>
                    <a:pt x="337417" y="99824"/>
                    <a:pt x="337206" y="100036"/>
                    <a:pt x="336994" y="100141"/>
                  </a:cubicBezTo>
                  <a:cubicBezTo>
                    <a:pt x="336994" y="100141"/>
                    <a:pt x="336994" y="100141"/>
                    <a:pt x="336994" y="100141"/>
                  </a:cubicBezTo>
                  <a:cubicBezTo>
                    <a:pt x="336783" y="100247"/>
                    <a:pt x="336572" y="100458"/>
                    <a:pt x="336361" y="100564"/>
                  </a:cubicBezTo>
                  <a:cubicBezTo>
                    <a:pt x="336361" y="100564"/>
                    <a:pt x="336361" y="100564"/>
                    <a:pt x="336361" y="100564"/>
                  </a:cubicBezTo>
                  <a:cubicBezTo>
                    <a:pt x="336149" y="100670"/>
                    <a:pt x="335938" y="100881"/>
                    <a:pt x="335727" y="100987"/>
                  </a:cubicBezTo>
                  <a:cubicBezTo>
                    <a:pt x="335727" y="100987"/>
                    <a:pt x="335727" y="100987"/>
                    <a:pt x="335727" y="100987"/>
                  </a:cubicBezTo>
                  <a:cubicBezTo>
                    <a:pt x="335515" y="101092"/>
                    <a:pt x="335304" y="101303"/>
                    <a:pt x="335093" y="101409"/>
                  </a:cubicBezTo>
                  <a:cubicBezTo>
                    <a:pt x="335093" y="101409"/>
                    <a:pt x="335093" y="101409"/>
                    <a:pt x="335093" y="101409"/>
                  </a:cubicBezTo>
                  <a:cubicBezTo>
                    <a:pt x="334882" y="101515"/>
                    <a:pt x="334670" y="101726"/>
                    <a:pt x="334459" y="101832"/>
                  </a:cubicBezTo>
                  <a:cubicBezTo>
                    <a:pt x="334459" y="101832"/>
                    <a:pt x="334459" y="101832"/>
                    <a:pt x="334459" y="101832"/>
                  </a:cubicBezTo>
                  <a:cubicBezTo>
                    <a:pt x="334248" y="101937"/>
                    <a:pt x="334037" y="102149"/>
                    <a:pt x="333825" y="102254"/>
                  </a:cubicBezTo>
                  <a:cubicBezTo>
                    <a:pt x="333825" y="102254"/>
                    <a:pt x="333825" y="102254"/>
                    <a:pt x="333825" y="102254"/>
                  </a:cubicBezTo>
                  <a:cubicBezTo>
                    <a:pt x="333614" y="102360"/>
                    <a:pt x="333403" y="102571"/>
                    <a:pt x="333191" y="102677"/>
                  </a:cubicBezTo>
                  <a:cubicBezTo>
                    <a:pt x="333191" y="102677"/>
                    <a:pt x="333191" y="102677"/>
                    <a:pt x="333191" y="102677"/>
                  </a:cubicBezTo>
                  <a:cubicBezTo>
                    <a:pt x="332980" y="102782"/>
                    <a:pt x="332769" y="102994"/>
                    <a:pt x="332557" y="103099"/>
                  </a:cubicBezTo>
                  <a:cubicBezTo>
                    <a:pt x="332557" y="103099"/>
                    <a:pt x="332557" y="103099"/>
                    <a:pt x="332557" y="103099"/>
                  </a:cubicBezTo>
                  <a:cubicBezTo>
                    <a:pt x="332346" y="103205"/>
                    <a:pt x="332135" y="103416"/>
                    <a:pt x="331924" y="103522"/>
                  </a:cubicBezTo>
                  <a:cubicBezTo>
                    <a:pt x="331924" y="103522"/>
                    <a:pt x="331924" y="103522"/>
                    <a:pt x="331924" y="103522"/>
                  </a:cubicBezTo>
                  <a:cubicBezTo>
                    <a:pt x="331712" y="103628"/>
                    <a:pt x="331501" y="103839"/>
                    <a:pt x="331290" y="103945"/>
                  </a:cubicBezTo>
                  <a:cubicBezTo>
                    <a:pt x="331290" y="103945"/>
                    <a:pt x="331290" y="103945"/>
                    <a:pt x="331290" y="103945"/>
                  </a:cubicBezTo>
                  <a:cubicBezTo>
                    <a:pt x="331079" y="104050"/>
                    <a:pt x="330867" y="104261"/>
                    <a:pt x="330656" y="104367"/>
                  </a:cubicBezTo>
                  <a:cubicBezTo>
                    <a:pt x="330656" y="104367"/>
                    <a:pt x="330656" y="104367"/>
                    <a:pt x="330656" y="104367"/>
                  </a:cubicBezTo>
                  <a:cubicBezTo>
                    <a:pt x="330445" y="104473"/>
                    <a:pt x="330233" y="104684"/>
                    <a:pt x="330022" y="104790"/>
                  </a:cubicBezTo>
                  <a:cubicBezTo>
                    <a:pt x="330022" y="104790"/>
                    <a:pt x="330022" y="104790"/>
                    <a:pt x="330022" y="104790"/>
                  </a:cubicBezTo>
                  <a:cubicBezTo>
                    <a:pt x="329811" y="104895"/>
                    <a:pt x="329599" y="105107"/>
                    <a:pt x="329388" y="105212"/>
                  </a:cubicBezTo>
                  <a:cubicBezTo>
                    <a:pt x="329388" y="105212"/>
                    <a:pt x="329388" y="105212"/>
                    <a:pt x="329388" y="105212"/>
                  </a:cubicBezTo>
                  <a:cubicBezTo>
                    <a:pt x="329177" y="105318"/>
                    <a:pt x="328966" y="105529"/>
                    <a:pt x="328754" y="105635"/>
                  </a:cubicBezTo>
                  <a:cubicBezTo>
                    <a:pt x="328754" y="105635"/>
                    <a:pt x="328754" y="105635"/>
                    <a:pt x="328754" y="105635"/>
                  </a:cubicBezTo>
                  <a:cubicBezTo>
                    <a:pt x="328543" y="105740"/>
                    <a:pt x="328332" y="105952"/>
                    <a:pt x="328121" y="106057"/>
                  </a:cubicBezTo>
                  <a:cubicBezTo>
                    <a:pt x="328121" y="106057"/>
                    <a:pt x="328121" y="106057"/>
                    <a:pt x="328121" y="106057"/>
                  </a:cubicBezTo>
                  <a:cubicBezTo>
                    <a:pt x="327909" y="106163"/>
                    <a:pt x="327698" y="106374"/>
                    <a:pt x="327487" y="106480"/>
                  </a:cubicBezTo>
                  <a:cubicBezTo>
                    <a:pt x="327487" y="106480"/>
                    <a:pt x="327487" y="106480"/>
                    <a:pt x="327487" y="106480"/>
                  </a:cubicBezTo>
                  <a:cubicBezTo>
                    <a:pt x="327275" y="106586"/>
                    <a:pt x="327064" y="106797"/>
                    <a:pt x="326853" y="106903"/>
                  </a:cubicBezTo>
                  <a:cubicBezTo>
                    <a:pt x="326853" y="106903"/>
                    <a:pt x="326853" y="106903"/>
                    <a:pt x="326853" y="106903"/>
                  </a:cubicBezTo>
                  <a:cubicBezTo>
                    <a:pt x="326641" y="107008"/>
                    <a:pt x="326430" y="107219"/>
                    <a:pt x="326219" y="107325"/>
                  </a:cubicBezTo>
                  <a:cubicBezTo>
                    <a:pt x="326219" y="107325"/>
                    <a:pt x="326219" y="107325"/>
                    <a:pt x="326219" y="107325"/>
                  </a:cubicBezTo>
                  <a:cubicBezTo>
                    <a:pt x="326008" y="107431"/>
                    <a:pt x="325796" y="107642"/>
                    <a:pt x="325585" y="107748"/>
                  </a:cubicBezTo>
                  <a:cubicBezTo>
                    <a:pt x="325585" y="107748"/>
                    <a:pt x="325585" y="107748"/>
                    <a:pt x="325585" y="107748"/>
                  </a:cubicBezTo>
                  <a:cubicBezTo>
                    <a:pt x="325374" y="107853"/>
                    <a:pt x="325163" y="108065"/>
                    <a:pt x="324951" y="108170"/>
                  </a:cubicBezTo>
                  <a:cubicBezTo>
                    <a:pt x="324951" y="108170"/>
                    <a:pt x="324951" y="108170"/>
                    <a:pt x="324951" y="108170"/>
                  </a:cubicBezTo>
                  <a:cubicBezTo>
                    <a:pt x="324740" y="108276"/>
                    <a:pt x="324528" y="108487"/>
                    <a:pt x="324317" y="108593"/>
                  </a:cubicBezTo>
                  <a:cubicBezTo>
                    <a:pt x="324317" y="108593"/>
                    <a:pt x="324317" y="108593"/>
                    <a:pt x="324317" y="108593"/>
                  </a:cubicBezTo>
                  <a:cubicBezTo>
                    <a:pt x="324106" y="108698"/>
                    <a:pt x="323895" y="108910"/>
                    <a:pt x="323683" y="109015"/>
                  </a:cubicBezTo>
                  <a:cubicBezTo>
                    <a:pt x="323683" y="109015"/>
                    <a:pt x="323683" y="109015"/>
                    <a:pt x="323683" y="109015"/>
                  </a:cubicBezTo>
                  <a:cubicBezTo>
                    <a:pt x="323472" y="109121"/>
                    <a:pt x="323261" y="109332"/>
                    <a:pt x="323050" y="109438"/>
                  </a:cubicBezTo>
                  <a:cubicBezTo>
                    <a:pt x="323050" y="109438"/>
                    <a:pt x="323050" y="109438"/>
                    <a:pt x="323050" y="109438"/>
                  </a:cubicBezTo>
                  <a:cubicBezTo>
                    <a:pt x="322838" y="109544"/>
                    <a:pt x="322627" y="109755"/>
                    <a:pt x="322416" y="109861"/>
                  </a:cubicBezTo>
                  <a:cubicBezTo>
                    <a:pt x="322416" y="109861"/>
                    <a:pt x="322416" y="109861"/>
                    <a:pt x="322416" y="109861"/>
                  </a:cubicBezTo>
                  <a:cubicBezTo>
                    <a:pt x="322205" y="109966"/>
                    <a:pt x="321993" y="110177"/>
                    <a:pt x="321782" y="110283"/>
                  </a:cubicBezTo>
                  <a:cubicBezTo>
                    <a:pt x="321782" y="110283"/>
                    <a:pt x="321782" y="110283"/>
                    <a:pt x="321782" y="110283"/>
                  </a:cubicBezTo>
                  <a:cubicBezTo>
                    <a:pt x="321570" y="110389"/>
                    <a:pt x="321359" y="110600"/>
                    <a:pt x="321148" y="110706"/>
                  </a:cubicBezTo>
                  <a:cubicBezTo>
                    <a:pt x="321148" y="110706"/>
                    <a:pt x="321148" y="110706"/>
                    <a:pt x="321148" y="110706"/>
                  </a:cubicBezTo>
                  <a:cubicBezTo>
                    <a:pt x="320937" y="110811"/>
                    <a:pt x="320725" y="111023"/>
                    <a:pt x="320514" y="111128"/>
                  </a:cubicBezTo>
                  <a:cubicBezTo>
                    <a:pt x="320514" y="111128"/>
                    <a:pt x="320514" y="111128"/>
                    <a:pt x="320514" y="111128"/>
                  </a:cubicBezTo>
                  <a:cubicBezTo>
                    <a:pt x="320303" y="111234"/>
                    <a:pt x="320092" y="111445"/>
                    <a:pt x="319880" y="111551"/>
                  </a:cubicBezTo>
                  <a:cubicBezTo>
                    <a:pt x="319880" y="111551"/>
                    <a:pt x="319880" y="111551"/>
                    <a:pt x="319880" y="111551"/>
                  </a:cubicBezTo>
                  <a:cubicBezTo>
                    <a:pt x="319669" y="111656"/>
                    <a:pt x="319458" y="111868"/>
                    <a:pt x="319246" y="111973"/>
                  </a:cubicBezTo>
                  <a:cubicBezTo>
                    <a:pt x="319246" y="111973"/>
                    <a:pt x="319246" y="111973"/>
                    <a:pt x="319246" y="111973"/>
                  </a:cubicBezTo>
                  <a:cubicBezTo>
                    <a:pt x="319035" y="112079"/>
                    <a:pt x="318824" y="112290"/>
                    <a:pt x="318612" y="112396"/>
                  </a:cubicBezTo>
                  <a:cubicBezTo>
                    <a:pt x="318612" y="112396"/>
                    <a:pt x="318612" y="112396"/>
                    <a:pt x="318612" y="112396"/>
                  </a:cubicBezTo>
                  <a:cubicBezTo>
                    <a:pt x="318401" y="112502"/>
                    <a:pt x="318190" y="112713"/>
                    <a:pt x="317979" y="112819"/>
                  </a:cubicBezTo>
                  <a:cubicBezTo>
                    <a:pt x="317979" y="112819"/>
                    <a:pt x="317979" y="112819"/>
                    <a:pt x="317979" y="112819"/>
                  </a:cubicBezTo>
                  <a:cubicBezTo>
                    <a:pt x="317767" y="112924"/>
                    <a:pt x="317556" y="113135"/>
                    <a:pt x="317345" y="113241"/>
                  </a:cubicBezTo>
                  <a:cubicBezTo>
                    <a:pt x="317345" y="113241"/>
                    <a:pt x="317345" y="113241"/>
                    <a:pt x="317345" y="113241"/>
                  </a:cubicBezTo>
                  <a:cubicBezTo>
                    <a:pt x="317134" y="113347"/>
                    <a:pt x="316922" y="113558"/>
                    <a:pt x="316711" y="113664"/>
                  </a:cubicBezTo>
                  <a:cubicBezTo>
                    <a:pt x="316711" y="113664"/>
                    <a:pt x="316711" y="113664"/>
                    <a:pt x="316711" y="113664"/>
                  </a:cubicBezTo>
                  <a:cubicBezTo>
                    <a:pt x="316500" y="113769"/>
                    <a:pt x="316288" y="113981"/>
                    <a:pt x="316077" y="114086"/>
                  </a:cubicBezTo>
                  <a:cubicBezTo>
                    <a:pt x="316077" y="114086"/>
                    <a:pt x="316077" y="114086"/>
                    <a:pt x="316077" y="114086"/>
                  </a:cubicBezTo>
                  <a:cubicBezTo>
                    <a:pt x="315866" y="114192"/>
                    <a:pt x="315654" y="114403"/>
                    <a:pt x="315443" y="114509"/>
                  </a:cubicBezTo>
                  <a:cubicBezTo>
                    <a:pt x="315443" y="114509"/>
                    <a:pt x="315443" y="114509"/>
                    <a:pt x="315443" y="114509"/>
                  </a:cubicBezTo>
                  <a:cubicBezTo>
                    <a:pt x="315232" y="114614"/>
                    <a:pt x="315021" y="114826"/>
                    <a:pt x="314809" y="114931"/>
                  </a:cubicBezTo>
                  <a:cubicBezTo>
                    <a:pt x="314809" y="114931"/>
                    <a:pt x="314809" y="114931"/>
                    <a:pt x="314809" y="114931"/>
                  </a:cubicBezTo>
                  <a:cubicBezTo>
                    <a:pt x="314598" y="115037"/>
                    <a:pt x="314387" y="115248"/>
                    <a:pt x="314176" y="115354"/>
                  </a:cubicBezTo>
                  <a:cubicBezTo>
                    <a:pt x="314176" y="115354"/>
                    <a:pt x="314176" y="115354"/>
                    <a:pt x="314176" y="115354"/>
                  </a:cubicBezTo>
                  <a:cubicBezTo>
                    <a:pt x="313964" y="115460"/>
                    <a:pt x="313753" y="115671"/>
                    <a:pt x="313542" y="115776"/>
                  </a:cubicBezTo>
                  <a:cubicBezTo>
                    <a:pt x="313542" y="115776"/>
                    <a:pt x="313542" y="115776"/>
                    <a:pt x="313542" y="115776"/>
                  </a:cubicBezTo>
                  <a:cubicBezTo>
                    <a:pt x="313330" y="115882"/>
                    <a:pt x="313119" y="116093"/>
                    <a:pt x="312908" y="116199"/>
                  </a:cubicBezTo>
                  <a:cubicBezTo>
                    <a:pt x="312908" y="116199"/>
                    <a:pt x="312908" y="116199"/>
                    <a:pt x="312908" y="116199"/>
                  </a:cubicBezTo>
                  <a:cubicBezTo>
                    <a:pt x="312696" y="116305"/>
                    <a:pt x="312485" y="116516"/>
                    <a:pt x="312274" y="116622"/>
                  </a:cubicBezTo>
                  <a:cubicBezTo>
                    <a:pt x="312274" y="116622"/>
                    <a:pt x="312274" y="116622"/>
                    <a:pt x="312274" y="116622"/>
                  </a:cubicBezTo>
                  <a:cubicBezTo>
                    <a:pt x="312063" y="116727"/>
                    <a:pt x="311851" y="116939"/>
                    <a:pt x="311640" y="117044"/>
                  </a:cubicBezTo>
                  <a:cubicBezTo>
                    <a:pt x="311640" y="117044"/>
                    <a:pt x="311640" y="117044"/>
                    <a:pt x="311640" y="117044"/>
                  </a:cubicBezTo>
                  <a:cubicBezTo>
                    <a:pt x="311429" y="117150"/>
                    <a:pt x="311218" y="117361"/>
                    <a:pt x="311006" y="117467"/>
                  </a:cubicBezTo>
                  <a:cubicBezTo>
                    <a:pt x="311006" y="117467"/>
                    <a:pt x="311006" y="117467"/>
                    <a:pt x="311006" y="117467"/>
                  </a:cubicBezTo>
                  <a:cubicBezTo>
                    <a:pt x="310795" y="117572"/>
                    <a:pt x="310584" y="117784"/>
                    <a:pt x="310372" y="117889"/>
                  </a:cubicBezTo>
                  <a:cubicBezTo>
                    <a:pt x="310372" y="117889"/>
                    <a:pt x="310372" y="117889"/>
                    <a:pt x="310372" y="117889"/>
                  </a:cubicBezTo>
                  <a:cubicBezTo>
                    <a:pt x="310161" y="117995"/>
                    <a:pt x="309950" y="118206"/>
                    <a:pt x="309739" y="118312"/>
                  </a:cubicBezTo>
                  <a:cubicBezTo>
                    <a:pt x="309739" y="118312"/>
                    <a:pt x="309739" y="118312"/>
                    <a:pt x="309739" y="118312"/>
                  </a:cubicBezTo>
                  <a:cubicBezTo>
                    <a:pt x="309527" y="118418"/>
                    <a:pt x="309316" y="118629"/>
                    <a:pt x="309105" y="118734"/>
                  </a:cubicBezTo>
                  <a:cubicBezTo>
                    <a:pt x="309105" y="118734"/>
                    <a:pt x="309105" y="118734"/>
                    <a:pt x="309105" y="118734"/>
                  </a:cubicBezTo>
                  <a:cubicBezTo>
                    <a:pt x="308894" y="118840"/>
                    <a:pt x="308682" y="119051"/>
                    <a:pt x="308471" y="119157"/>
                  </a:cubicBezTo>
                  <a:cubicBezTo>
                    <a:pt x="308471" y="119157"/>
                    <a:pt x="308471" y="119157"/>
                    <a:pt x="308471" y="119157"/>
                  </a:cubicBezTo>
                  <a:cubicBezTo>
                    <a:pt x="308260" y="119263"/>
                    <a:pt x="308048" y="119474"/>
                    <a:pt x="307837" y="119580"/>
                  </a:cubicBezTo>
                  <a:cubicBezTo>
                    <a:pt x="307837" y="119580"/>
                    <a:pt x="307837" y="119580"/>
                    <a:pt x="307837" y="119580"/>
                  </a:cubicBezTo>
                  <a:cubicBezTo>
                    <a:pt x="307626" y="119685"/>
                    <a:pt x="307414" y="119897"/>
                    <a:pt x="307203" y="120002"/>
                  </a:cubicBezTo>
                  <a:cubicBezTo>
                    <a:pt x="307203" y="120002"/>
                    <a:pt x="307203" y="120002"/>
                    <a:pt x="307203" y="120002"/>
                  </a:cubicBezTo>
                  <a:cubicBezTo>
                    <a:pt x="306992" y="120108"/>
                    <a:pt x="306781" y="120319"/>
                    <a:pt x="306569" y="120425"/>
                  </a:cubicBezTo>
                  <a:cubicBezTo>
                    <a:pt x="306569" y="120425"/>
                    <a:pt x="306569" y="120425"/>
                    <a:pt x="306569" y="120425"/>
                  </a:cubicBezTo>
                  <a:cubicBezTo>
                    <a:pt x="306358" y="120530"/>
                    <a:pt x="306147" y="120742"/>
                    <a:pt x="305936" y="120847"/>
                  </a:cubicBezTo>
                  <a:cubicBezTo>
                    <a:pt x="305936" y="120847"/>
                    <a:pt x="305936" y="120847"/>
                    <a:pt x="305936" y="120847"/>
                  </a:cubicBezTo>
                  <a:cubicBezTo>
                    <a:pt x="305724" y="120953"/>
                    <a:pt x="305513" y="121164"/>
                    <a:pt x="305302" y="121270"/>
                  </a:cubicBezTo>
                  <a:cubicBezTo>
                    <a:pt x="305302" y="121270"/>
                    <a:pt x="305302" y="121270"/>
                    <a:pt x="305302" y="121270"/>
                  </a:cubicBezTo>
                  <a:cubicBezTo>
                    <a:pt x="305090" y="121376"/>
                    <a:pt x="304879" y="121587"/>
                    <a:pt x="304668" y="121692"/>
                  </a:cubicBezTo>
                  <a:cubicBezTo>
                    <a:pt x="304668" y="121692"/>
                    <a:pt x="304668" y="121692"/>
                    <a:pt x="304668" y="121692"/>
                  </a:cubicBezTo>
                  <a:cubicBezTo>
                    <a:pt x="304456" y="121798"/>
                    <a:pt x="304245" y="122009"/>
                    <a:pt x="304034" y="122115"/>
                  </a:cubicBezTo>
                  <a:cubicBezTo>
                    <a:pt x="304034" y="122115"/>
                    <a:pt x="304034" y="122115"/>
                    <a:pt x="304034" y="122115"/>
                  </a:cubicBezTo>
                  <a:cubicBezTo>
                    <a:pt x="303823" y="122221"/>
                    <a:pt x="303611" y="122432"/>
                    <a:pt x="303400" y="122538"/>
                  </a:cubicBezTo>
                  <a:cubicBezTo>
                    <a:pt x="303400" y="122538"/>
                    <a:pt x="303400" y="122538"/>
                    <a:pt x="303400" y="122538"/>
                  </a:cubicBezTo>
                  <a:cubicBezTo>
                    <a:pt x="303189" y="122643"/>
                    <a:pt x="302978" y="122855"/>
                    <a:pt x="302766" y="122960"/>
                  </a:cubicBezTo>
                  <a:cubicBezTo>
                    <a:pt x="302766" y="122960"/>
                    <a:pt x="302766" y="122960"/>
                    <a:pt x="302766" y="122960"/>
                  </a:cubicBezTo>
                  <a:cubicBezTo>
                    <a:pt x="302555" y="123066"/>
                    <a:pt x="302344" y="123277"/>
                    <a:pt x="302132" y="123383"/>
                  </a:cubicBezTo>
                  <a:cubicBezTo>
                    <a:pt x="302132" y="123383"/>
                    <a:pt x="302132" y="123383"/>
                    <a:pt x="302132" y="123383"/>
                  </a:cubicBezTo>
                  <a:cubicBezTo>
                    <a:pt x="301921" y="123488"/>
                    <a:pt x="301710" y="123700"/>
                    <a:pt x="301498" y="123805"/>
                  </a:cubicBezTo>
                  <a:cubicBezTo>
                    <a:pt x="301498" y="123805"/>
                    <a:pt x="301498" y="123805"/>
                    <a:pt x="301498" y="123805"/>
                  </a:cubicBezTo>
                  <a:cubicBezTo>
                    <a:pt x="301287" y="123911"/>
                    <a:pt x="301076" y="124122"/>
                    <a:pt x="300865" y="124228"/>
                  </a:cubicBezTo>
                  <a:cubicBezTo>
                    <a:pt x="300865" y="124228"/>
                    <a:pt x="300865" y="124228"/>
                    <a:pt x="300865" y="124228"/>
                  </a:cubicBezTo>
                  <a:cubicBezTo>
                    <a:pt x="300653" y="124334"/>
                    <a:pt x="300442" y="124545"/>
                    <a:pt x="300231" y="124650"/>
                  </a:cubicBezTo>
                  <a:cubicBezTo>
                    <a:pt x="300231" y="124650"/>
                    <a:pt x="300231" y="124650"/>
                    <a:pt x="300231" y="124650"/>
                  </a:cubicBezTo>
                  <a:cubicBezTo>
                    <a:pt x="300020" y="124756"/>
                    <a:pt x="299808" y="124967"/>
                    <a:pt x="299597" y="125073"/>
                  </a:cubicBezTo>
                  <a:cubicBezTo>
                    <a:pt x="299597" y="125073"/>
                    <a:pt x="299597" y="125073"/>
                    <a:pt x="299597" y="125073"/>
                  </a:cubicBezTo>
                  <a:cubicBezTo>
                    <a:pt x="299386" y="125179"/>
                    <a:pt x="299174" y="125390"/>
                    <a:pt x="298963" y="125496"/>
                  </a:cubicBezTo>
                  <a:cubicBezTo>
                    <a:pt x="298963" y="125496"/>
                    <a:pt x="298963" y="125496"/>
                    <a:pt x="298963" y="125496"/>
                  </a:cubicBezTo>
                  <a:cubicBezTo>
                    <a:pt x="298752" y="125601"/>
                    <a:pt x="298540" y="125813"/>
                    <a:pt x="298329" y="125918"/>
                  </a:cubicBezTo>
                  <a:cubicBezTo>
                    <a:pt x="298329" y="125918"/>
                    <a:pt x="298329" y="125918"/>
                    <a:pt x="298329" y="125918"/>
                  </a:cubicBezTo>
                  <a:cubicBezTo>
                    <a:pt x="298118" y="126024"/>
                    <a:pt x="297907" y="126235"/>
                    <a:pt x="297695" y="126341"/>
                  </a:cubicBezTo>
                  <a:cubicBezTo>
                    <a:pt x="297695" y="126341"/>
                    <a:pt x="297695" y="126341"/>
                    <a:pt x="297695" y="126341"/>
                  </a:cubicBezTo>
                  <a:cubicBezTo>
                    <a:pt x="297484" y="126446"/>
                    <a:pt x="297273" y="126658"/>
                    <a:pt x="297062" y="126763"/>
                  </a:cubicBezTo>
                  <a:cubicBezTo>
                    <a:pt x="297062" y="126763"/>
                    <a:pt x="297062" y="126763"/>
                    <a:pt x="297062" y="126763"/>
                  </a:cubicBezTo>
                  <a:cubicBezTo>
                    <a:pt x="296850" y="126869"/>
                    <a:pt x="296639" y="127080"/>
                    <a:pt x="296428" y="127186"/>
                  </a:cubicBezTo>
                  <a:cubicBezTo>
                    <a:pt x="296428" y="127186"/>
                    <a:pt x="296428" y="127186"/>
                    <a:pt x="296428" y="127186"/>
                  </a:cubicBezTo>
                  <a:cubicBezTo>
                    <a:pt x="296216" y="127292"/>
                    <a:pt x="296005" y="127503"/>
                    <a:pt x="295794" y="127608"/>
                  </a:cubicBezTo>
                  <a:cubicBezTo>
                    <a:pt x="295794" y="127608"/>
                    <a:pt x="295794" y="127608"/>
                    <a:pt x="295794" y="127608"/>
                  </a:cubicBezTo>
                  <a:cubicBezTo>
                    <a:pt x="295582" y="127714"/>
                    <a:pt x="295371" y="127925"/>
                    <a:pt x="295160" y="128031"/>
                  </a:cubicBezTo>
                  <a:cubicBezTo>
                    <a:pt x="295160" y="128031"/>
                    <a:pt x="295160" y="128031"/>
                    <a:pt x="295160" y="128031"/>
                  </a:cubicBezTo>
                  <a:cubicBezTo>
                    <a:pt x="294949" y="128137"/>
                    <a:pt x="294737" y="128348"/>
                    <a:pt x="294526" y="128454"/>
                  </a:cubicBezTo>
                  <a:cubicBezTo>
                    <a:pt x="294526" y="128454"/>
                    <a:pt x="294526" y="128454"/>
                    <a:pt x="294526" y="128454"/>
                  </a:cubicBezTo>
                  <a:cubicBezTo>
                    <a:pt x="294315" y="128559"/>
                    <a:pt x="294104" y="128771"/>
                    <a:pt x="293892" y="128876"/>
                  </a:cubicBezTo>
                  <a:cubicBezTo>
                    <a:pt x="293892" y="128876"/>
                    <a:pt x="293892" y="128876"/>
                    <a:pt x="293892" y="128876"/>
                  </a:cubicBezTo>
                  <a:cubicBezTo>
                    <a:pt x="293681" y="128982"/>
                    <a:pt x="293470" y="129193"/>
                    <a:pt x="293258" y="129299"/>
                  </a:cubicBezTo>
                  <a:cubicBezTo>
                    <a:pt x="293258" y="129299"/>
                    <a:pt x="293258" y="129299"/>
                    <a:pt x="293258" y="129299"/>
                  </a:cubicBezTo>
                  <a:cubicBezTo>
                    <a:pt x="293047" y="129404"/>
                    <a:pt x="292836" y="129616"/>
                    <a:pt x="292624" y="129721"/>
                  </a:cubicBezTo>
                  <a:cubicBezTo>
                    <a:pt x="292624" y="129721"/>
                    <a:pt x="292624" y="129721"/>
                    <a:pt x="292624" y="129721"/>
                  </a:cubicBezTo>
                  <a:cubicBezTo>
                    <a:pt x="292413" y="129827"/>
                    <a:pt x="292202" y="130038"/>
                    <a:pt x="291991" y="130144"/>
                  </a:cubicBezTo>
                  <a:cubicBezTo>
                    <a:pt x="291991" y="130144"/>
                    <a:pt x="291991" y="130144"/>
                    <a:pt x="291991" y="130144"/>
                  </a:cubicBezTo>
                  <a:cubicBezTo>
                    <a:pt x="291779" y="130250"/>
                    <a:pt x="291568" y="130461"/>
                    <a:pt x="291357" y="130566"/>
                  </a:cubicBezTo>
                  <a:cubicBezTo>
                    <a:pt x="291357" y="130566"/>
                    <a:pt x="291357" y="130566"/>
                    <a:pt x="291357" y="130566"/>
                  </a:cubicBezTo>
                  <a:cubicBezTo>
                    <a:pt x="291146" y="130672"/>
                    <a:pt x="290934" y="130883"/>
                    <a:pt x="290723" y="130989"/>
                  </a:cubicBezTo>
                  <a:cubicBezTo>
                    <a:pt x="290723" y="130989"/>
                    <a:pt x="290723" y="130989"/>
                    <a:pt x="290723" y="130989"/>
                  </a:cubicBezTo>
                  <a:cubicBezTo>
                    <a:pt x="290512" y="131095"/>
                    <a:pt x="290300" y="131306"/>
                    <a:pt x="290089" y="131412"/>
                  </a:cubicBezTo>
                  <a:cubicBezTo>
                    <a:pt x="290089" y="131412"/>
                    <a:pt x="290089" y="131412"/>
                    <a:pt x="290089" y="131412"/>
                  </a:cubicBezTo>
                  <a:cubicBezTo>
                    <a:pt x="289878" y="131517"/>
                    <a:pt x="289666" y="131729"/>
                    <a:pt x="289455" y="131834"/>
                  </a:cubicBezTo>
                  <a:cubicBezTo>
                    <a:pt x="289455" y="131834"/>
                    <a:pt x="289455" y="131834"/>
                    <a:pt x="289455" y="131834"/>
                  </a:cubicBezTo>
                  <a:cubicBezTo>
                    <a:pt x="289244" y="131940"/>
                    <a:pt x="289033" y="132151"/>
                    <a:pt x="288821" y="132257"/>
                  </a:cubicBezTo>
                  <a:cubicBezTo>
                    <a:pt x="288821" y="132257"/>
                    <a:pt x="288821" y="132257"/>
                    <a:pt x="288821" y="132257"/>
                  </a:cubicBezTo>
                  <a:cubicBezTo>
                    <a:pt x="288610" y="132362"/>
                    <a:pt x="288399" y="132574"/>
                    <a:pt x="288188" y="132679"/>
                  </a:cubicBezTo>
                  <a:cubicBezTo>
                    <a:pt x="288188" y="132679"/>
                    <a:pt x="288188" y="132679"/>
                    <a:pt x="288188" y="132679"/>
                  </a:cubicBezTo>
                  <a:cubicBezTo>
                    <a:pt x="287976" y="132785"/>
                    <a:pt x="287765" y="132996"/>
                    <a:pt x="287553" y="133102"/>
                  </a:cubicBezTo>
                  <a:cubicBezTo>
                    <a:pt x="287553" y="133102"/>
                    <a:pt x="287553" y="133102"/>
                    <a:pt x="287553" y="133102"/>
                  </a:cubicBezTo>
                  <a:cubicBezTo>
                    <a:pt x="287342" y="133208"/>
                    <a:pt x="287131" y="133419"/>
                    <a:pt x="286920" y="133524"/>
                  </a:cubicBezTo>
                  <a:cubicBezTo>
                    <a:pt x="286920" y="133524"/>
                    <a:pt x="286920" y="133524"/>
                    <a:pt x="286920" y="133524"/>
                  </a:cubicBezTo>
                  <a:cubicBezTo>
                    <a:pt x="286708" y="133630"/>
                    <a:pt x="286497" y="133841"/>
                    <a:pt x="286286" y="133947"/>
                  </a:cubicBezTo>
                  <a:cubicBezTo>
                    <a:pt x="286286" y="133947"/>
                    <a:pt x="286286" y="133947"/>
                    <a:pt x="286286" y="133947"/>
                  </a:cubicBezTo>
                  <a:cubicBezTo>
                    <a:pt x="286075" y="134053"/>
                    <a:pt x="285863" y="134264"/>
                    <a:pt x="285652" y="134370"/>
                  </a:cubicBezTo>
                  <a:cubicBezTo>
                    <a:pt x="285652" y="134370"/>
                    <a:pt x="285652" y="134370"/>
                    <a:pt x="285652" y="134370"/>
                  </a:cubicBezTo>
                  <a:cubicBezTo>
                    <a:pt x="285441" y="134475"/>
                    <a:pt x="285230" y="134687"/>
                    <a:pt x="285018" y="134792"/>
                  </a:cubicBezTo>
                  <a:cubicBezTo>
                    <a:pt x="285018" y="134792"/>
                    <a:pt x="285018" y="134792"/>
                    <a:pt x="285018" y="134792"/>
                  </a:cubicBezTo>
                  <a:cubicBezTo>
                    <a:pt x="284807" y="134898"/>
                    <a:pt x="284595" y="135109"/>
                    <a:pt x="284384" y="135215"/>
                  </a:cubicBezTo>
                  <a:cubicBezTo>
                    <a:pt x="284384" y="135215"/>
                    <a:pt x="284384" y="135215"/>
                    <a:pt x="284384" y="135215"/>
                  </a:cubicBezTo>
                  <a:cubicBezTo>
                    <a:pt x="284173" y="135320"/>
                    <a:pt x="283962" y="135532"/>
                    <a:pt x="283750" y="135637"/>
                  </a:cubicBezTo>
                  <a:cubicBezTo>
                    <a:pt x="283750" y="135637"/>
                    <a:pt x="283750" y="135637"/>
                    <a:pt x="283750" y="135637"/>
                  </a:cubicBezTo>
                  <a:cubicBezTo>
                    <a:pt x="283539" y="135743"/>
                    <a:pt x="283328" y="135954"/>
                    <a:pt x="283117" y="136060"/>
                  </a:cubicBezTo>
                  <a:cubicBezTo>
                    <a:pt x="283117" y="136060"/>
                    <a:pt x="283117" y="136060"/>
                    <a:pt x="283117" y="136060"/>
                  </a:cubicBezTo>
                  <a:cubicBezTo>
                    <a:pt x="282905" y="136166"/>
                    <a:pt x="282694" y="136377"/>
                    <a:pt x="282483" y="136482"/>
                  </a:cubicBezTo>
                  <a:cubicBezTo>
                    <a:pt x="282483" y="136482"/>
                    <a:pt x="282483" y="136482"/>
                    <a:pt x="282483" y="136482"/>
                  </a:cubicBezTo>
                  <a:cubicBezTo>
                    <a:pt x="282271" y="136588"/>
                    <a:pt x="282060" y="136799"/>
                    <a:pt x="281849" y="136905"/>
                  </a:cubicBezTo>
                  <a:cubicBezTo>
                    <a:pt x="281849" y="136905"/>
                    <a:pt x="281849" y="136905"/>
                    <a:pt x="281849" y="136905"/>
                  </a:cubicBezTo>
                  <a:cubicBezTo>
                    <a:pt x="281638" y="137011"/>
                    <a:pt x="281426" y="137222"/>
                    <a:pt x="281215" y="137328"/>
                  </a:cubicBezTo>
                  <a:cubicBezTo>
                    <a:pt x="281215" y="137328"/>
                    <a:pt x="281215" y="137328"/>
                    <a:pt x="281215" y="137328"/>
                  </a:cubicBezTo>
                  <a:cubicBezTo>
                    <a:pt x="281004" y="137433"/>
                    <a:pt x="280793" y="137645"/>
                    <a:pt x="280581" y="137750"/>
                  </a:cubicBezTo>
                  <a:cubicBezTo>
                    <a:pt x="280581" y="137750"/>
                    <a:pt x="280581" y="137750"/>
                    <a:pt x="280581" y="137750"/>
                  </a:cubicBezTo>
                  <a:cubicBezTo>
                    <a:pt x="280370" y="137856"/>
                    <a:pt x="280159" y="138067"/>
                    <a:pt x="279948" y="138173"/>
                  </a:cubicBezTo>
                  <a:cubicBezTo>
                    <a:pt x="279948" y="138173"/>
                    <a:pt x="279948" y="138173"/>
                    <a:pt x="279948" y="138173"/>
                  </a:cubicBezTo>
                  <a:cubicBezTo>
                    <a:pt x="279736" y="138278"/>
                    <a:pt x="279525" y="138490"/>
                    <a:pt x="279313" y="138595"/>
                  </a:cubicBezTo>
                  <a:cubicBezTo>
                    <a:pt x="279313" y="138595"/>
                    <a:pt x="279313" y="138595"/>
                    <a:pt x="279313" y="138595"/>
                  </a:cubicBezTo>
                  <a:cubicBezTo>
                    <a:pt x="279102" y="138701"/>
                    <a:pt x="278891" y="138912"/>
                    <a:pt x="278680" y="139018"/>
                  </a:cubicBezTo>
                  <a:cubicBezTo>
                    <a:pt x="278680" y="139018"/>
                    <a:pt x="278680" y="139018"/>
                    <a:pt x="278680" y="139018"/>
                  </a:cubicBezTo>
                  <a:cubicBezTo>
                    <a:pt x="278468" y="139124"/>
                    <a:pt x="278257" y="139335"/>
                    <a:pt x="278046" y="139440"/>
                  </a:cubicBezTo>
                  <a:cubicBezTo>
                    <a:pt x="278046" y="139440"/>
                    <a:pt x="278046" y="139440"/>
                    <a:pt x="278046" y="139440"/>
                  </a:cubicBezTo>
                  <a:cubicBezTo>
                    <a:pt x="277835" y="139546"/>
                    <a:pt x="277623" y="139757"/>
                    <a:pt x="277412" y="139863"/>
                  </a:cubicBezTo>
                  <a:cubicBezTo>
                    <a:pt x="277412" y="139863"/>
                    <a:pt x="277412" y="139863"/>
                    <a:pt x="277412" y="139863"/>
                  </a:cubicBezTo>
                  <a:cubicBezTo>
                    <a:pt x="277201" y="139969"/>
                    <a:pt x="276989" y="140180"/>
                    <a:pt x="276778" y="140286"/>
                  </a:cubicBezTo>
                  <a:cubicBezTo>
                    <a:pt x="276778" y="140286"/>
                    <a:pt x="276778" y="140286"/>
                    <a:pt x="276778" y="140286"/>
                  </a:cubicBezTo>
                  <a:cubicBezTo>
                    <a:pt x="276567" y="140391"/>
                    <a:pt x="276355" y="140603"/>
                    <a:pt x="276144" y="140708"/>
                  </a:cubicBezTo>
                  <a:cubicBezTo>
                    <a:pt x="276144" y="140708"/>
                    <a:pt x="276144" y="140708"/>
                    <a:pt x="276144" y="140708"/>
                  </a:cubicBezTo>
                  <a:cubicBezTo>
                    <a:pt x="275933" y="140814"/>
                    <a:pt x="275722" y="141025"/>
                    <a:pt x="275510" y="141131"/>
                  </a:cubicBezTo>
                  <a:cubicBezTo>
                    <a:pt x="275510" y="141131"/>
                    <a:pt x="275510" y="141131"/>
                    <a:pt x="275510" y="141131"/>
                  </a:cubicBezTo>
                  <a:cubicBezTo>
                    <a:pt x="275299" y="141236"/>
                    <a:pt x="275088" y="141448"/>
                    <a:pt x="274877" y="141553"/>
                  </a:cubicBezTo>
                  <a:cubicBezTo>
                    <a:pt x="274877" y="141553"/>
                    <a:pt x="274877" y="141553"/>
                    <a:pt x="274877" y="141553"/>
                  </a:cubicBezTo>
                  <a:cubicBezTo>
                    <a:pt x="274665" y="141659"/>
                    <a:pt x="274454" y="141870"/>
                    <a:pt x="274243" y="141976"/>
                  </a:cubicBezTo>
                  <a:cubicBezTo>
                    <a:pt x="274243" y="141976"/>
                    <a:pt x="274243" y="141976"/>
                    <a:pt x="274243" y="141976"/>
                  </a:cubicBezTo>
                  <a:cubicBezTo>
                    <a:pt x="274031" y="142082"/>
                    <a:pt x="273820" y="142293"/>
                    <a:pt x="273609" y="142398"/>
                  </a:cubicBezTo>
                  <a:cubicBezTo>
                    <a:pt x="273609" y="142398"/>
                    <a:pt x="273609" y="142398"/>
                    <a:pt x="273609" y="142398"/>
                  </a:cubicBezTo>
                  <a:cubicBezTo>
                    <a:pt x="273397" y="142504"/>
                    <a:pt x="273186" y="142715"/>
                    <a:pt x="272975" y="142821"/>
                  </a:cubicBezTo>
                  <a:cubicBezTo>
                    <a:pt x="272975" y="142821"/>
                    <a:pt x="272975" y="142821"/>
                    <a:pt x="272975" y="142821"/>
                  </a:cubicBezTo>
                  <a:cubicBezTo>
                    <a:pt x="272764" y="142927"/>
                    <a:pt x="272552" y="143138"/>
                    <a:pt x="272341" y="143244"/>
                  </a:cubicBezTo>
                  <a:cubicBezTo>
                    <a:pt x="272341" y="143244"/>
                    <a:pt x="272341" y="143244"/>
                    <a:pt x="272341" y="143244"/>
                  </a:cubicBezTo>
                  <a:cubicBezTo>
                    <a:pt x="272130" y="143349"/>
                    <a:pt x="271919" y="143561"/>
                    <a:pt x="271707" y="143666"/>
                  </a:cubicBezTo>
                  <a:cubicBezTo>
                    <a:pt x="271707" y="143666"/>
                    <a:pt x="271707" y="143666"/>
                    <a:pt x="271707" y="143666"/>
                  </a:cubicBezTo>
                  <a:cubicBezTo>
                    <a:pt x="271496" y="143772"/>
                    <a:pt x="271285" y="143983"/>
                    <a:pt x="271073" y="144089"/>
                  </a:cubicBezTo>
                  <a:cubicBezTo>
                    <a:pt x="271073" y="144089"/>
                    <a:pt x="271073" y="144089"/>
                    <a:pt x="271073" y="144089"/>
                  </a:cubicBezTo>
                  <a:cubicBezTo>
                    <a:pt x="270862" y="144194"/>
                    <a:pt x="270651" y="144406"/>
                    <a:pt x="270439" y="144511"/>
                  </a:cubicBezTo>
                  <a:cubicBezTo>
                    <a:pt x="270439" y="144511"/>
                    <a:pt x="270439" y="144511"/>
                    <a:pt x="270439" y="144511"/>
                  </a:cubicBezTo>
                  <a:cubicBezTo>
                    <a:pt x="270228" y="144617"/>
                    <a:pt x="270017" y="144828"/>
                    <a:pt x="269806" y="144934"/>
                  </a:cubicBezTo>
                  <a:cubicBezTo>
                    <a:pt x="269806" y="144934"/>
                    <a:pt x="269806" y="144934"/>
                    <a:pt x="269806" y="144934"/>
                  </a:cubicBezTo>
                  <a:cubicBezTo>
                    <a:pt x="269594" y="145040"/>
                    <a:pt x="269383" y="145251"/>
                    <a:pt x="269172" y="145356"/>
                  </a:cubicBezTo>
                  <a:cubicBezTo>
                    <a:pt x="269172" y="145356"/>
                    <a:pt x="269172" y="145356"/>
                    <a:pt x="269172" y="145356"/>
                  </a:cubicBezTo>
                  <a:cubicBezTo>
                    <a:pt x="268961" y="145462"/>
                    <a:pt x="268749" y="145673"/>
                    <a:pt x="268538" y="145779"/>
                  </a:cubicBezTo>
                  <a:cubicBezTo>
                    <a:pt x="268538" y="145779"/>
                    <a:pt x="268538" y="145779"/>
                    <a:pt x="268538" y="145779"/>
                  </a:cubicBezTo>
                  <a:cubicBezTo>
                    <a:pt x="268327" y="145885"/>
                    <a:pt x="268115" y="146096"/>
                    <a:pt x="267904" y="146202"/>
                  </a:cubicBezTo>
                  <a:cubicBezTo>
                    <a:pt x="267904" y="146202"/>
                    <a:pt x="267904" y="146202"/>
                    <a:pt x="267904" y="146202"/>
                  </a:cubicBezTo>
                  <a:cubicBezTo>
                    <a:pt x="267693" y="146307"/>
                    <a:pt x="267481" y="146519"/>
                    <a:pt x="267270" y="146624"/>
                  </a:cubicBezTo>
                  <a:cubicBezTo>
                    <a:pt x="267270" y="146624"/>
                    <a:pt x="267270" y="146624"/>
                    <a:pt x="267270" y="146624"/>
                  </a:cubicBezTo>
                  <a:cubicBezTo>
                    <a:pt x="267059" y="146730"/>
                    <a:pt x="266848" y="146941"/>
                    <a:pt x="266636" y="147047"/>
                  </a:cubicBezTo>
                  <a:cubicBezTo>
                    <a:pt x="266636" y="147047"/>
                    <a:pt x="266636" y="147047"/>
                    <a:pt x="266636" y="147047"/>
                  </a:cubicBezTo>
                  <a:cubicBezTo>
                    <a:pt x="266425" y="147152"/>
                    <a:pt x="266214" y="147364"/>
                    <a:pt x="266003" y="147469"/>
                  </a:cubicBezTo>
                  <a:cubicBezTo>
                    <a:pt x="266003" y="147469"/>
                    <a:pt x="266003" y="147469"/>
                    <a:pt x="266003" y="147469"/>
                  </a:cubicBezTo>
                  <a:cubicBezTo>
                    <a:pt x="265791" y="147575"/>
                    <a:pt x="265580" y="147786"/>
                    <a:pt x="265369" y="147892"/>
                  </a:cubicBezTo>
                  <a:cubicBezTo>
                    <a:pt x="265369" y="147892"/>
                    <a:pt x="265369" y="147892"/>
                    <a:pt x="265369" y="147892"/>
                  </a:cubicBezTo>
                  <a:cubicBezTo>
                    <a:pt x="265157" y="147998"/>
                    <a:pt x="264946" y="148209"/>
                    <a:pt x="264735" y="148314"/>
                  </a:cubicBezTo>
                  <a:cubicBezTo>
                    <a:pt x="264735" y="148314"/>
                    <a:pt x="264735" y="148314"/>
                    <a:pt x="264735" y="148314"/>
                  </a:cubicBezTo>
                  <a:cubicBezTo>
                    <a:pt x="264523" y="148420"/>
                    <a:pt x="264312" y="148631"/>
                    <a:pt x="264101" y="148737"/>
                  </a:cubicBezTo>
                  <a:cubicBezTo>
                    <a:pt x="264101" y="148737"/>
                    <a:pt x="264101" y="148737"/>
                    <a:pt x="264101" y="148737"/>
                  </a:cubicBezTo>
                  <a:cubicBezTo>
                    <a:pt x="263890" y="148843"/>
                    <a:pt x="263678" y="149054"/>
                    <a:pt x="263467" y="149160"/>
                  </a:cubicBezTo>
                  <a:cubicBezTo>
                    <a:pt x="263467" y="149160"/>
                    <a:pt x="263467" y="149160"/>
                    <a:pt x="263467" y="149160"/>
                  </a:cubicBezTo>
                  <a:cubicBezTo>
                    <a:pt x="263256" y="149265"/>
                    <a:pt x="263045" y="149477"/>
                    <a:pt x="262833" y="149582"/>
                  </a:cubicBezTo>
                  <a:cubicBezTo>
                    <a:pt x="262833" y="149582"/>
                    <a:pt x="262833" y="149582"/>
                    <a:pt x="262833" y="149582"/>
                  </a:cubicBezTo>
                  <a:cubicBezTo>
                    <a:pt x="262622" y="149688"/>
                    <a:pt x="262411" y="149899"/>
                    <a:pt x="262199" y="150005"/>
                  </a:cubicBezTo>
                  <a:cubicBezTo>
                    <a:pt x="262199" y="150005"/>
                    <a:pt x="262199" y="150005"/>
                    <a:pt x="262199" y="150005"/>
                  </a:cubicBezTo>
                  <a:cubicBezTo>
                    <a:pt x="261988" y="150110"/>
                    <a:pt x="261777" y="150322"/>
                    <a:pt x="261565" y="150427"/>
                  </a:cubicBezTo>
                  <a:cubicBezTo>
                    <a:pt x="261565" y="150427"/>
                    <a:pt x="261565" y="150427"/>
                    <a:pt x="261565" y="150427"/>
                  </a:cubicBezTo>
                  <a:cubicBezTo>
                    <a:pt x="261354" y="150533"/>
                    <a:pt x="261143" y="150744"/>
                    <a:pt x="260932" y="150850"/>
                  </a:cubicBezTo>
                  <a:cubicBezTo>
                    <a:pt x="260932" y="150850"/>
                    <a:pt x="260932" y="150850"/>
                    <a:pt x="260932" y="150850"/>
                  </a:cubicBezTo>
                  <a:cubicBezTo>
                    <a:pt x="260720" y="150956"/>
                    <a:pt x="260509" y="151167"/>
                    <a:pt x="260298" y="151272"/>
                  </a:cubicBezTo>
                  <a:cubicBezTo>
                    <a:pt x="260298" y="151272"/>
                    <a:pt x="260298" y="151272"/>
                    <a:pt x="260298" y="151272"/>
                  </a:cubicBezTo>
                  <a:cubicBezTo>
                    <a:pt x="260087" y="151378"/>
                    <a:pt x="259875" y="151589"/>
                    <a:pt x="259664" y="151695"/>
                  </a:cubicBezTo>
                  <a:cubicBezTo>
                    <a:pt x="259664" y="151695"/>
                    <a:pt x="259664" y="151695"/>
                    <a:pt x="259664" y="151695"/>
                  </a:cubicBezTo>
                  <a:cubicBezTo>
                    <a:pt x="259453" y="151801"/>
                    <a:pt x="259241" y="152012"/>
                    <a:pt x="259030" y="152118"/>
                  </a:cubicBezTo>
                  <a:cubicBezTo>
                    <a:pt x="259030" y="152118"/>
                    <a:pt x="259030" y="152118"/>
                    <a:pt x="259030" y="152118"/>
                  </a:cubicBezTo>
                  <a:cubicBezTo>
                    <a:pt x="258819" y="152223"/>
                    <a:pt x="258607" y="152435"/>
                    <a:pt x="258396" y="152540"/>
                  </a:cubicBezTo>
                  <a:cubicBezTo>
                    <a:pt x="258396" y="152540"/>
                    <a:pt x="258396" y="152540"/>
                    <a:pt x="258396" y="152540"/>
                  </a:cubicBezTo>
                  <a:cubicBezTo>
                    <a:pt x="258185" y="152646"/>
                    <a:pt x="257974" y="152857"/>
                    <a:pt x="257762" y="152963"/>
                  </a:cubicBezTo>
                  <a:cubicBezTo>
                    <a:pt x="257762" y="152963"/>
                    <a:pt x="257762" y="152963"/>
                    <a:pt x="257762" y="152963"/>
                  </a:cubicBezTo>
                  <a:cubicBezTo>
                    <a:pt x="257551" y="153068"/>
                    <a:pt x="257340" y="153280"/>
                    <a:pt x="257129" y="153385"/>
                  </a:cubicBezTo>
                  <a:cubicBezTo>
                    <a:pt x="257129" y="153385"/>
                    <a:pt x="257129" y="153385"/>
                    <a:pt x="257129" y="153385"/>
                  </a:cubicBezTo>
                  <a:cubicBezTo>
                    <a:pt x="256917" y="153491"/>
                    <a:pt x="256706" y="153702"/>
                    <a:pt x="256495" y="153808"/>
                  </a:cubicBezTo>
                  <a:cubicBezTo>
                    <a:pt x="256495" y="153808"/>
                    <a:pt x="256495" y="153808"/>
                    <a:pt x="256495" y="153808"/>
                  </a:cubicBezTo>
                  <a:cubicBezTo>
                    <a:pt x="256283" y="153914"/>
                    <a:pt x="256072" y="154125"/>
                    <a:pt x="255861" y="154230"/>
                  </a:cubicBezTo>
                  <a:cubicBezTo>
                    <a:pt x="255861" y="154230"/>
                    <a:pt x="255861" y="154230"/>
                    <a:pt x="255861" y="154230"/>
                  </a:cubicBezTo>
                  <a:cubicBezTo>
                    <a:pt x="255649" y="154336"/>
                    <a:pt x="255438" y="154547"/>
                    <a:pt x="255227" y="154653"/>
                  </a:cubicBezTo>
                  <a:cubicBezTo>
                    <a:pt x="255227" y="154653"/>
                    <a:pt x="255227" y="154653"/>
                    <a:pt x="255227" y="154653"/>
                  </a:cubicBezTo>
                  <a:cubicBezTo>
                    <a:pt x="255016" y="154759"/>
                    <a:pt x="254804" y="154970"/>
                    <a:pt x="254593" y="155076"/>
                  </a:cubicBezTo>
                  <a:cubicBezTo>
                    <a:pt x="254593" y="155076"/>
                    <a:pt x="254593" y="155076"/>
                    <a:pt x="254593" y="155076"/>
                  </a:cubicBezTo>
                  <a:cubicBezTo>
                    <a:pt x="254382" y="155181"/>
                    <a:pt x="254171" y="155393"/>
                    <a:pt x="253959" y="155498"/>
                  </a:cubicBezTo>
                  <a:cubicBezTo>
                    <a:pt x="253959" y="155498"/>
                    <a:pt x="253959" y="155498"/>
                    <a:pt x="253959" y="155498"/>
                  </a:cubicBezTo>
                  <a:cubicBezTo>
                    <a:pt x="253748" y="155604"/>
                    <a:pt x="253537" y="155815"/>
                    <a:pt x="253325" y="155921"/>
                  </a:cubicBezTo>
                  <a:cubicBezTo>
                    <a:pt x="253325" y="155921"/>
                    <a:pt x="253325" y="155921"/>
                    <a:pt x="253325" y="155921"/>
                  </a:cubicBezTo>
                  <a:cubicBezTo>
                    <a:pt x="253114" y="156026"/>
                    <a:pt x="252903" y="156238"/>
                    <a:pt x="252691" y="156343"/>
                  </a:cubicBezTo>
                  <a:cubicBezTo>
                    <a:pt x="252691" y="156343"/>
                    <a:pt x="252691" y="156343"/>
                    <a:pt x="252691" y="156343"/>
                  </a:cubicBezTo>
                  <a:cubicBezTo>
                    <a:pt x="252480" y="156449"/>
                    <a:pt x="252269" y="156660"/>
                    <a:pt x="252058" y="156766"/>
                  </a:cubicBezTo>
                  <a:cubicBezTo>
                    <a:pt x="252058" y="156766"/>
                    <a:pt x="252058" y="156766"/>
                    <a:pt x="252058" y="156766"/>
                  </a:cubicBezTo>
                  <a:cubicBezTo>
                    <a:pt x="251846" y="156872"/>
                    <a:pt x="251635" y="157083"/>
                    <a:pt x="251424" y="157188"/>
                  </a:cubicBezTo>
                  <a:cubicBezTo>
                    <a:pt x="251424" y="157188"/>
                    <a:pt x="251424" y="157188"/>
                    <a:pt x="251424" y="157188"/>
                  </a:cubicBezTo>
                  <a:cubicBezTo>
                    <a:pt x="251213" y="157294"/>
                    <a:pt x="251001" y="157505"/>
                    <a:pt x="250790" y="157611"/>
                  </a:cubicBezTo>
                  <a:cubicBezTo>
                    <a:pt x="250790" y="157611"/>
                    <a:pt x="250790" y="157611"/>
                    <a:pt x="250790" y="157611"/>
                  </a:cubicBezTo>
                  <a:cubicBezTo>
                    <a:pt x="250579" y="157717"/>
                    <a:pt x="250367" y="157928"/>
                    <a:pt x="250156" y="158034"/>
                  </a:cubicBezTo>
                  <a:cubicBezTo>
                    <a:pt x="250156" y="158034"/>
                    <a:pt x="250156" y="158034"/>
                    <a:pt x="250156" y="158034"/>
                  </a:cubicBezTo>
                  <a:cubicBezTo>
                    <a:pt x="249945" y="158139"/>
                    <a:pt x="249734" y="158351"/>
                    <a:pt x="249522" y="158456"/>
                  </a:cubicBezTo>
                  <a:cubicBezTo>
                    <a:pt x="249522" y="158456"/>
                    <a:pt x="249522" y="158456"/>
                    <a:pt x="249522" y="158456"/>
                  </a:cubicBezTo>
                  <a:cubicBezTo>
                    <a:pt x="249311" y="158562"/>
                    <a:pt x="249100" y="158773"/>
                    <a:pt x="248889" y="158879"/>
                  </a:cubicBezTo>
                  <a:cubicBezTo>
                    <a:pt x="248889" y="158879"/>
                    <a:pt x="248889" y="158879"/>
                    <a:pt x="248889" y="158879"/>
                  </a:cubicBezTo>
                  <a:cubicBezTo>
                    <a:pt x="248677" y="158984"/>
                    <a:pt x="248466" y="159196"/>
                    <a:pt x="248255" y="159301"/>
                  </a:cubicBezTo>
                  <a:cubicBezTo>
                    <a:pt x="248255" y="159301"/>
                    <a:pt x="248255" y="159301"/>
                    <a:pt x="248255" y="159301"/>
                  </a:cubicBezTo>
                  <a:cubicBezTo>
                    <a:pt x="248043" y="159407"/>
                    <a:pt x="247832" y="159618"/>
                    <a:pt x="247621" y="159724"/>
                  </a:cubicBezTo>
                  <a:cubicBezTo>
                    <a:pt x="247621" y="159724"/>
                    <a:pt x="247621" y="159724"/>
                    <a:pt x="247621" y="159724"/>
                  </a:cubicBezTo>
                  <a:cubicBezTo>
                    <a:pt x="247409" y="159830"/>
                    <a:pt x="247198" y="160041"/>
                    <a:pt x="246987" y="160146"/>
                  </a:cubicBezTo>
                  <a:cubicBezTo>
                    <a:pt x="246987" y="160146"/>
                    <a:pt x="246987" y="160146"/>
                    <a:pt x="246987" y="160146"/>
                  </a:cubicBezTo>
                  <a:cubicBezTo>
                    <a:pt x="246776" y="160252"/>
                    <a:pt x="246564" y="160463"/>
                    <a:pt x="246353" y="160569"/>
                  </a:cubicBezTo>
                  <a:cubicBezTo>
                    <a:pt x="246353" y="160569"/>
                    <a:pt x="246353" y="160569"/>
                    <a:pt x="246353" y="160569"/>
                  </a:cubicBezTo>
                  <a:cubicBezTo>
                    <a:pt x="246142" y="160675"/>
                    <a:pt x="245931" y="160886"/>
                    <a:pt x="245719" y="160992"/>
                  </a:cubicBezTo>
                  <a:cubicBezTo>
                    <a:pt x="245719" y="160992"/>
                    <a:pt x="245719" y="160992"/>
                    <a:pt x="245719" y="160992"/>
                  </a:cubicBezTo>
                  <a:cubicBezTo>
                    <a:pt x="245508" y="161097"/>
                    <a:pt x="245296" y="161309"/>
                    <a:pt x="245085" y="161414"/>
                  </a:cubicBezTo>
                  <a:cubicBezTo>
                    <a:pt x="245085" y="161414"/>
                    <a:pt x="245085" y="161414"/>
                    <a:pt x="245085" y="161414"/>
                  </a:cubicBezTo>
                  <a:cubicBezTo>
                    <a:pt x="244874" y="161520"/>
                    <a:pt x="244663" y="161731"/>
                    <a:pt x="244451" y="161837"/>
                  </a:cubicBezTo>
                  <a:cubicBezTo>
                    <a:pt x="244451" y="161837"/>
                    <a:pt x="244451" y="161837"/>
                    <a:pt x="244451" y="161837"/>
                  </a:cubicBezTo>
                  <a:cubicBezTo>
                    <a:pt x="244240" y="161942"/>
                    <a:pt x="244029" y="162154"/>
                    <a:pt x="243818" y="162259"/>
                  </a:cubicBezTo>
                  <a:cubicBezTo>
                    <a:pt x="243818" y="162259"/>
                    <a:pt x="243818" y="162259"/>
                    <a:pt x="243818" y="162259"/>
                  </a:cubicBezTo>
                  <a:cubicBezTo>
                    <a:pt x="243606" y="162365"/>
                    <a:pt x="243395" y="162576"/>
                    <a:pt x="243184" y="162682"/>
                  </a:cubicBezTo>
                  <a:cubicBezTo>
                    <a:pt x="243184" y="162682"/>
                    <a:pt x="243184" y="162682"/>
                    <a:pt x="243184" y="162682"/>
                  </a:cubicBezTo>
                  <a:cubicBezTo>
                    <a:pt x="242973" y="162787"/>
                    <a:pt x="242761" y="162999"/>
                    <a:pt x="242550" y="163104"/>
                  </a:cubicBezTo>
                  <a:cubicBezTo>
                    <a:pt x="242550" y="163104"/>
                    <a:pt x="242550" y="163104"/>
                    <a:pt x="242550" y="163104"/>
                  </a:cubicBezTo>
                  <a:cubicBezTo>
                    <a:pt x="242338" y="163210"/>
                    <a:pt x="242127" y="163421"/>
                    <a:pt x="241916" y="163527"/>
                  </a:cubicBezTo>
                  <a:cubicBezTo>
                    <a:pt x="241916" y="163527"/>
                    <a:pt x="241916" y="163527"/>
                    <a:pt x="241916" y="163527"/>
                  </a:cubicBezTo>
                  <a:cubicBezTo>
                    <a:pt x="241705" y="163633"/>
                    <a:pt x="241493" y="163844"/>
                    <a:pt x="241282" y="163950"/>
                  </a:cubicBezTo>
                  <a:cubicBezTo>
                    <a:pt x="241282" y="163950"/>
                    <a:pt x="241282" y="163950"/>
                    <a:pt x="241282" y="163950"/>
                  </a:cubicBezTo>
                  <a:cubicBezTo>
                    <a:pt x="241071" y="164055"/>
                    <a:pt x="240860" y="164267"/>
                    <a:pt x="240648" y="164372"/>
                  </a:cubicBezTo>
                  <a:cubicBezTo>
                    <a:pt x="240648" y="164372"/>
                    <a:pt x="240648" y="164372"/>
                    <a:pt x="240648" y="164372"/>
                  </a:cubicBezTo>
                  <a:cubicBezTo>
                    <a:pt x="240437" y="164478"/>
                    <a:pt x="240226" y="164689"/>
                    <a:pt x="240014" y="164795"/>
                  </a:cubicBezTo>
                  <a:cubicBezTo>
                    <a:pt x="240014" y="164795"/>
                    <a:pt x="240014" y="164795"/>
                    <a:pt x="240014" y="164795"/>
                  </a:cubicBezTo>
                  <a:cubicBezTo>
                    <a:pt x="239803" y="164900"/>
                    <a:pt x="239592" y="165112"/>
                    <a:pt x="239380" y="165217"/>
                  </a:cubicBezTo>
                  <a:cubicBezTo>
                    <a:pt x="239380" y="165217"/>
                    <a:pt x="239380" y="165217"/>
                    <a:pt x="239380" y="165217"/>
                  </a:cubicBezTo>
                  <a:cubicBezTo>
                    <a:pt x="239169" y="165323"/>
                    <a:pt x="238958" y="165534"/>
                    <a:pt x="238747" y="165640"/>
                  </a:cubicBezTo>
                  <a:cubicBezTo>
                    <a:pt x="238747" y="165640"/>
                    <a:pt x="238747" y="165640"/>
                    <a:pt x="238747" y="165640"/>
                  </a:cubicBezTo>
                  <a:cubicBezTo>
                    <a:pt x="238535" y="165745"/>
                    <a:pt x="238324" y="165957"/>
                    <a:pt x="238113" y="166062"/>
                  </a:cubicBezTo>
                  <a:cubicBezTo>
                    <a:pt x="238113" y="166062"/>
                    <a:pt x="238113" y="166062"/>
                    <a:pt x="238113" y="166062"/>
                  </a:cubicBezTo>
                  <a:cubicBezTo>
                    <a:pt x="237902" y="166168"/>
                    <a:pt x="237690" y="166379"/>
                    <a:pt x="237479" y="166485"/>
                  </a:cubicBezTo>
                  <a:cubicBezTo>
                    <a:pt x="237479" y="166485"/>
                    <a:pt x="237479" y="166485"/>
                    <a:pt x="237479" y="166485"/>
                  </a:cubicBezTo>
                  <a:cubicBezTo>
                    <a:pt x="237268" y="166591"/>
                    <a:pt x="237056" y="166802"/>
                    <a:pt x="236845" y="166908"/>
                  </a:cubicBezTo>
                  <a:cubicBezTo>
                    <a:pt x="236845" y="166908"/>
                    <a:pt x="236845" y="166908"/>
                    <a:pt x="236845" y="166908"/>
                  </a:cubicBezTo>
                  <a:cubicBezTo>
                    <a:pt x="236634" y="167013"/>
                    <a:pt x="236422" y="167224"/>
                    <a:pt x="236211" y="167330"/>
                  </a:cubicBezTo>
                  <a:cubicBezTo>
                    <a:pt x="236211" y="167330"/>
                    <a:pt x="236211" y="167330"/>
                    <a:pt x="236211" y="167330"/>
                  </a:cubicBezTo>
                  <a:cubicBezTo>
                    <a:pt x="236000" y="167436"/>
                    <a:pt x="235789" y="167647"/>
                    <a:pt x="235577" y="167753"/>
                  </a:cubicBezTo>
                  <a:cubicBezTo>
                    <a:pt x="235577" y="167753"/>
                    <a:pt x="235577" y="167753"/>
                    <a:pt x="235577" y="167753"/>
                  </a:cubicBezTo>
                  <a:cubicBezTo>
                    <a:pt x="235366" y="167858"/>
                    <a:pt x="235155" y="168070"/>
                    <a:pt x="234944" y="168175"/>
                  </a:cubicBezTo>
                  <a:cubicBezTo>
                    <a:pt x="234944" y="168175"/>
                    <a:pt x="234944" y="168175"/>
                    <a:pt x="234944" y="168175"/>
                  </a:cubicBezTo>
                  <a:cubicBezTo>
                    <a:pt x="234732" y="168281"/>
                    <a:pt x="234521" y="168492"/>
                    <a:pt x="234310" y="168598"/>
                  </a:cubicBezTo>
                  <a:cubicBezTo>
                    <a:pt x="234310" y="168598"/>
                    <a:pt x="234310" y="168598"/>
                    <a:pt x="234310" y="168598"/>
                  </a:cubicBezTo>
                  <a:cubicBezTo>
                    <a:pt x="234098" y="168703"/>
                    <a:pt x="233887" y="168915"/>
                    <a:pt x="233676" y="169020"/>
                  </a:cubicBezTo>
                  <a:cubicBezTo>
                    <a:pt x="233676" y="169020"/>
                    <a:pt x="233676" y="169020"/>
                    <a:pt x="233676" y="169020"/>
                  </a:cubicBezTo>
                  <a:cubicBezTo>
                    <a:pt x="233464" y="169126"/>
                    <a:pt x="233253" y="169337"/>
                    <a:pt x="233042" y="169443"/>
                  </a:cubicBezTo>
                  <a:cubicBezTo>
                    <a:pt x="233042" y="169443"/>
                    <a:pt x="233042" y="169443"/>
                    <a:pt x="233042" y="169443"/>
                  </a:cubicBezTo>
                  <a:cubicBezTo>
                    <a:pt x="232831" y="169549"/>
                    <a:pt x="232619" y="169760"/>
                    <a:pt x="232408" y="169866"/>
                  </a:cubicBezTo>
                  <a:cubicBezTo>
                    <a:pt x="232408" y="169866"/>
                    <a:pt x="232408" y="169866"/>
                    <a:pt x="232408" y="169866"/>
                  </a:cubicBezTo>
                  <a:cubicBezTo>
                    <a:pt x="232197" y="169971"/>
                    <a:pt x="231986" y="170182"/>
                    <a:pt x="231774" y="170288"/>
                  </a:cubicBezTo>
                  <a:cubicBezTo>
                    <a:pt x="231774" y="170288"/>
                    <a:pt x="231774" y="170288"/>
                    <a:pt x="231774" y="170288"/>
                  </a:cubicBezTo>
                  <a:cubicBezTo>
                    <a:pt x="231563" y="170394"/>
                    <a:pt x="231352" y="170605"/>
                    <a:pt x="231140" y="170711"/>
                  </a:cubicBezTo>
                  <a:cubicBezTo>
                    <a:pt x="231140" y="170711"/>
                    <a:pt x="231140" y="170711"/>
                    <a:pt x="231140" y="170711"/>
                  </a:cubicBezTo>
                  <a:cubicBezTo>
                    <a:pt x="230929" y="170816"/>
                    <a:pt x="230718" y="171028"/>
                    <a:pt x="230506" y="171133"/>
                  </a:cubicBezTo>
                  <a:cubicBezTo>
                    <a:pt x="230506" y="171133"/>
                    <a:pt x="230506" y="171133"/>
                    <a:pt x="230506" y="171133"/>
                  </a:cubicBezTo>
                  <a:cubicBezTo>
                    <a:pt x="230295" y="171239"/>
                    <a:pt x="230084" y="171450"/>
                    <a:pt x="229873" y="171556"/>
                  </a:cubicBezTo>
                  <a:cubicBezTo>
                    <a:pt x="229873" y="171556"/>
                    <a:pt x="229873" y="171556"/>
                    <a:pt x="229873" y="171556"/>
                  </a:cubicBezTo>
                  <a:cubicBezTo>
                    <a:pt x="229661" y="171661"/>
                    <a:pt x="229450" y="171873"/>
                    <a:pt x="229239" y="171978"/>
                  </a:cubicBezTo>
                  <a:cubicBezTo>
                    <a:pt x="229239" y="171978"/>
                    <a:pt x="229239" y="171978"/>
                    <a:pt x="229239" y="171978"/>
                  </a:cubicBezTo>
                  <a:cubicBezTo>
                    <a:pt x="229028" y="172084"/>
                    <a:pt x="228816" y="172295"/>
                    <a:pt x="228605" y="172401"/>
                  </a:cubicBezTo>
                  <a:cubicBezTo>
                    <a:pt x="228605" y="172401"/>
                    <a:pt x="228605" y="172401"/>
                    <a:pt x="228605" y="172401"/>
                  </a:cubicBezTo>
                  <a:cubicBezTo>
                    <a:pt x="228394" y="172507"/>
                    <a:pt x="228182" y="172718"/>
                    <a:pt x="227971" y="172824"/>
                  </a:cubicBezTo>
                  <a:cubicBezTo>
                    <a:pt x="227971" y="172824"/>
                    <a:pt x="227971" y="172824"/>
                    <a:pt x="227971" y="172824"/>
                  </a:cubicBezTo>
                  <a:cubicBezTo>
                    <a:pt x="227760" y="172929"/>
                    <a:pt x="227548" y="173140"/>
                    <a:pt x="227337" y="173246"/>
                  </a:cubicBezTo>
                  <a:cubicBezTo>
                    <a:pt x="227337" y="173246"/>
                    <a:pt x="227337" y="173246"/>
                    <a:pt x="227337" y="173246"/>
                  </a:cubicBezTo>
                  <a:cubicBezTo>
                    <a:pt x="227126" y="173352"/>
                    <a:pt x="226915" y="173563"/>
                    <a:pt x="226703" y="173669"/>
                  </a:cubicBezTo>
                  <a:cubicBezTo>
                    <a:pt x="226703" y="173669"/>
                    <a:pt x="226703" y="173669"/>
                    <a:pt x="226703" y="173669"/>
                  </a:cubicBezTo>
                  <a:cubicBezTo>
                    <a:pt x="226492" y="173774"/>
                    <a:pt x="226281" y="173986"/>
                    <a:pt x="226070" y="174091"/>
                  </a:cubicBezTo>
                  <a:cubicBezTo>
                    <a:pt x="226070" y="174091"/>
                    <a:pt x="226070" y="174091"/>
                    <a:pt x="226070" y="174091"/>
                  </a:cubicBezTo>
                  <a:cubicBezTo>
                    <a:pt x="225858" y="174197"/>
                    <a:pt x="225647" y="174408"/>
                    <a:pt x="225436" y="174514"/>
                  </a:cubicBezTo>
                  <a:cubicBezTo>
                    <a:pt x="225436" y="174514"/>
                    <a:pt x="225436" y="174514"/>
                    <a:pt x="225436" y="174514"/>
                  </a:cubicBezTo>
                  <a:cubicBezTo>
                    <a:pt x="225224" y="174619"/>
                    <a:pt x="225013" y="174831"/>
                    <a:pt x="224802" y="174936"/>
                  </a:cubicBezTo>
                  <a:cubicBezTo>
                    <a:pt x="224802" y="174936"/>
                    <a:pt x="224802" y="174936"/>
                    <a:pt x="224802" y="174936"/>
                  </a:cubicBezTo>
                  <a:cubicBezTo>
                    <a:pt x="224591" y="175042"/>
                    <a:pt x="224379" y="175253"/>
                    <a:pt x="224168" y="175359"/>
                  </a:cubicBezTo>
                  <a:cubicBezTo>
                    <a:pt x="224168" y="175359"/>
                    <a:pt x="224168" y="175359"/>
                    <a:pt x="224168" y="175359"/>
                  </a:cubicBezTo>
                  <a:cubicBezTo>
                    <a:pt x="223957" y="175465"/>
                    <a:pt x="223746" y="175676"/>
                    <a:pt x="223534" y="175782"/>
                  </a:cubicBezTo>
                  <a:cubicBezTo>
                    <a:pt x="223534" y="175782"/>
                    <a:pt x="223534" y="175782"/>
                    <a:pt x="223534" y="175782"/>
                  </a:cubicBezTo>
                  <a:cubicBezTo>
                    <a:pt x="223323" y="175887"/>
                    <a:pt x="223112" y="176098"/>
                    <a:pt x="222900" y="176204"/>
                  </a:cubicBezTo>
                  <a:cubicBezTo>
                    <a:pt x="222900" y="176204"/>
                    <a:pt x="222900" y="176204"/>
                    <a:pt x="222900" y="176204"/>
                  </a:cubicBezTo>
                  <a:cubicBezTo>
                    <a:pt x="222689" y="176310"/>
                    <a:pt x="222478" y="176521"/>
                    <a:pt x="222266" y="176627"/>
                  </a:cubicBezTo>
                  <a:cubicBezTo>
                    <a:pt x="222266" y="176627"/>
                    <a:pt x="222266" y="176627"/>
                    <a:pt x="222266" y="176627"/>
                  </a:cubicBezTo>
                  <a:cubicBezTo>
                    <a:pt x="222055" y="176732"/>
                    <a:pt x="221844" y="176944"/>
                    <a:pt x="221633" y="177049"/>
                  </a:cubicBezTo>
                  <a:cubicBezTo>
                    <a:pt x="221633" y="177049"/>
                    <a:pt x="221633" y="177049"/>
                    <a:pt x="221633" y="177049"/>
                  </a:cubicBezTo>
                  <a:cubicBezTo>
                    <a:pt x="221421" y="177155"/>
                    <a:pt x="221210" y="177366"/>
                    <a:pt x="220999" y="177472"/>
                  </a:cubicBezTo>
                  <a:cubicBezTo>
                    <a:pt x="220999" y="177472"/>
                    <a:pt x="220999" y="177472"/>
                    <a:pt x="220999" y="177472"/>
                  </a:cubicBezTo>
                  <a:cubicBezTo>
                    <a:pt x="220788" y="177577"/>
                    <a:pt x="220576" y="177789"/>
                    <a:pt x="220365" y="177894"/>
                  </a:cubicBezTo>
                  <a:cubicBezTo>
                    <a:pt x="220365" y="177894"/>
                    <a:pt x="220365" y="177894"/>
                    <a:pt x="220365" y="177894"/>
                  </a:cubicBezTo>
                  <a:cubicBezTo>
                    <a:pt x="220154" y="178000"/>
                    <a:pt x="219942" y="178211"/>
                    <a:pt x="219731" y="178317"/>
                  </a:cubicBezTo>
                  <a:cubicBezTo>
                    <a:pt x="219731" y="178317"/>
                    <a:pt x="219731" y="178317"/>
                    <a:pt x="219731" y="178317"/>
                  </a:cubicBezTo>
                  <a:cubicBezTo>
                    <a:pt x="219520" y="178423"/>
                    <a:pt x="219308" y="178634"/>
                    <a:pt x="219097" y="178740"/>
                  </a:cubicBezTo>
                  <a:cubicBezTo>
                    <a:pt x="219097" y="178740"/>
                    <a:pt x="219097" y="178740"/>
                    <a:pt x="219097" y="178740"/>
                  </a:cubicBezTo>
                  <a:cubicBezTo>
                    <a:pt x="218886" y="178845"/>
                    <a:pt x="218675" y="179056"/>
                    <a:pt x="218463" y="179162"/>
                  </a:cubicBezTo>
                  <a:cubicBezTo>
                    <a:pt x="218463" y="179162"/>
                    <a:pt x="218463" y="179162"/>
                    <a:pt x="218463" y="179162"/>
                  </a:cubicBezTo>
                  <a:cubicBezTo>
                    <a:pt x="218252" y="179268"/>
                    <a:pt x="218041" y="179479"/>
                    <a:pt x="217830" y="179585"/>
                  </a:cubicBezTo>
                  <a:cubicBezTo>
                    <a:pt x="217830" y="179585"/>
                    <a:pt x="217830" y="179585"/>
                    <a:pt x="217830" y="179585"/>
                  </a:cubicBezTo>
                  <a:cubicBezTo>
                    <a:pt x="217618" y="179690"/>
                    <a:pt x="217407" y="179902"/>
                    <a:pt x="217196" y="180007"/>
                  </a:cubicBezTo>
                  <a:cubicBezTo>
                    <a:pt x="217196" y="180007"/>
                    <a:pt x="217196" y="180007"/>
                    <a:pt x="217196" y="180007"/>
                  </a:cubicBezTo>
                  <a:cubicBezTo>
                    <a:pt x="216984" y="180113"/>
                    <a:pt x="216773" y="180324"/>
                    <a:pt x="216562" y="180430"/>
                  </a:cubicBezTo>
                  <a:cubicBezTo>
                    <a:pt x="216562" y="180430"/>
                    <a:pt x="216562" y="180430"/>
                    <a:pt x="216562" y="180430"/>
                  </a:cubicBezTo>
                  <a:cubicBezTo>
                    <a:pt x="216350" y="180535"/>
                    <a:pt x="216139" y="180747"/>
                    <a:pt x="215928" y="180852"/>
                  </a:cubicBezTo>
                  <a:cubicBezTo>
                    <a:pt x="215928" y="180852"/>
                    <a:pt x="215928" y="180852"/>
                    <a:pt x="215928" y="180852"/>
                  </a:cubicBezTo>
                  <a:cubicBezTo>
                    <a:pt x="215717" y="180958"/>
                    <a:pt x="215505" y="181169"/>
                    <a:pt x="215294" y="181275"/>
                  </a:cubicBezTo>
                  <a:cubicBezTo>
                    <a:pt x="215294" y="181275"/>
                    <a:pt x="215294" y="181275"/>
                    <a:pt x="215294" y="181275"/>
                  </a:cubicBezTo>
                  <a:cubicBezTo>
                    <a:pt x="215083" y="181381"/>
                    <a:pt x="214872" y="181592"/>
                    <a:pt x="214660" y="181698"/>
                  </a:cubicBezTo>
                  <a:cubicBezTo>
                    <a:pt x="214660" y="181698"/>
                    <a:pt x="214660" y="181698"/>
                    <a:pt x="214660" y="181698"/>
                  </a:cubicBezTo>
                  <a:cubicBezTo>
                    <a:pt x="214449" y="181803"/>
                    <a:pt x="214238" y="182014"/>
                    <a:pt x="214026" y="182120"/>
                  </a:cubicBezTo>
                  <a:cubicBezTo>
                    <a:pt x="214026" y="182120"/>
                    <a:pt x="214026" y="182120"/>
                    <a:pt x="214026" y="182120"/>
                  </a:cubicBezTo>
                  <a:cubicBezTo>
                    <a:pt x="213815" y="182226"/>
                    <a:pt x="213604" y="182437"/>
                    <a:pt x="213392" y="182543"/>
                  </a:cubicBezTo>
                  <a:cubicBezTo>
                    <a:pt x="213392" y="182543"/>
                    <a:pt x="213392" y="182543"/>
                    <a:pt x="213392" y="182543"/>
                  </a:cubicBezTo>
                  <a:cubicBezTo>
                    <a:pt x="213181" y="182648"/>
                    <a:pt x="212970" y="182860"/>
                    <a:pt x="212759" y="182965"/>
                  </a:cubicBezTo>
                  <a:cubicBezTo>
                    <a:pt x="212759" y="182965"/>
                    <a:pt x="212759" y="182965"/>
                    <a:pt x="212759" y="182965"/>
                  </a:cubicBezTo>
                  <a:cubicBezTo>
                    <a:pt x="212547" y="183071"/>
                    <a:pt x="212336" y="183282"/>
                    <a:pt x="212125" y="183388"/>
                  </a:cubicBezTo>
                  <a:cubicBezTo>
                    <a:pt x="212125" y="183388"/>
                    <a:pt x="212125" y="183388"/>
                    <a:pt x="212125" y="183388"/>
                  </a:cubicBezTo>
                  <a:cubicBezTo>
                    <a:pt x="211914" y="183493"/>
                    <a:pt x="211702" y="183705"/>
                    <a:pt x="211491" y="183810"/>
                  </a:cubicBezTo>
                  <a:cubicBezTo>
                    <a:pt x="211491" y="183810"/>
                    <a:pt x="211491" y="183810"/>
                    <a:pt x="211491" y="183810"/>
                  </a:cubicBezTo>
                  <a:cubicBezTo>
                    <a:pt x="211280" y="183916"/>
                    <a:pt x="211068" y="184127"/>
                    <a:pt x="210857" y="184233"/>
                  </a:cubicBezTo>
                  <a:cubicBezTo>
                    <a:pt x="210857" y="184233"/>
                    <a:pt x="210857" y="184233"/>
                    <a:pt x="210857" y="184233"/>
                  </a:cubicBezTo>
                  <a:cubicBezTo>
                    <a:pt x="210646" y="184339"/>
                    <a:pt x="210434" y="184550"/>
                    <a:pt x="210223" y="184656"/>
                  </a:cubicBezTo>
                  <a:cubicBezTo>
                    <a:pt x="210223" y="184656"/>
                    <a:pt x="210223" y="184656"/>
                    <a:pt x="210223" y="184656"/>
                  </a:cubicBezTo>
                  <a:cubicBezTo>
                    <a:pt x="210012" y="184761"/>
                    <a:pt x="209801" y="184972"/>
                    <a:pt x="209589" y="185078"/>
                  </a:cubicBezTo>
                  <a:cubicBezTo>
                    <a:pt x="209589" y="185078"/>
                    <a:pt x="209589" y="185078"/>
                    <a:pt x="209589" y="185078"/>
                  </a:cubicBezTo>
                  <a:cubicBezTo>
                    <a:pt x="209378" y="185184"/>
                    <a:pt x="209167" y="185395"/>
                    <a:pt x="208956" y="185501"/>
                  </a:cubicBezTo>
                  <a:cubicBezTo>
                    <a:pt x="208956" y="185501"/>
                    <a:pt x="208956" y="185501"/>
                    <a:pt x="208956" y="185501"/>
                  </a:cubicBezTo>
                  <a:cubicBezTo>
                    <a:pt x="208744" y="185606"/>
                    <a:pt x="208533" y="185818"/>
                    <a:pt x="208321" y="185923"/>
                  </a:cubicBezTo>
                  <a:cubicBezTo>
                    <a:pt x="208321" y="185923"/>
                    <a:pt x="208321" y="185923"/>
                    <a:pt x="208321" y="185923"/>
                  </a:cubicBezTo>
                  <a:cubicBezTo>
                    <a:pt x="208110" y="186029"/>
                    <a:pt x="207899" y="186240"/>
                    <a:pt x="207688" y="186346"/>
                  </a:cubicBezTo>
                  <a:cubicBezTo>
                    <a:pt x="207688" y="186346"/>
                    <a:pt x="207688" y="186346"/>
                    <a:pt x="207688" y="186346"/>
                  </a:cubicBezTo>
                  <a:cubicBezTo>
                    <a:pt x="207476" y="186451"/>
                    <a:pt x="207265" y="186663"/>
                    <a:pt x="207054" y="186768"/>
                  </a:cubicBezTo>
                  <a:cubicBezTo>
                    <a:pt x="207054" y="186768"/>
                    <a:pt x="207054" y="186768"/>
                    <a:pt x="207054" y="186768"/>
                  </a:cubicBezTo>
                  <a:cubicBezTo>
                    <a:pt x="206843" y="186874"/>
                    <a:pt x="206631" y="187085"/>
                    <a:pt x="206420" y="187191"/>
                  </a:cubicBezTo>
                  <a:cubicBezTo>
                    <a:pt x="206420" y="187191"/>
                    <a:pt x="206420" y="187191"/>
                    <a:pt x="206420" y="187191"/>
                  </a:cubicBezTo>
                  <a:cubicBezTo>
                    <a:pt x="206209" y="187297"/>
                    <a:pt x="205998" y="187508"/>
                    <a:pt x="205786" y="187614"/>
                  </a:cubicBezTo>
                  <a:cubicBezTo>
                    <a:pt x="205786" y="187614"/>
                    <a:pt x="205786" y="187614"/>
                    <a:pt x="205786" y="187614"/>
                  </a:cubicBezTo>
                  <a:cubicBezTo>
                    <a:pt x="205575" y="187719"/>
                    <a:pt x="205363" y="187930"/>
                    <a:pt x="205152" y="188036"/>
                  </a:cubicBezTo>
                  <a:cubicBezTo>
                    <a:pt x="205152" y="188036"/>
                    <a:pt x="205152" y="188036"/>
                    <a:pt x="205152" y="188036"/>
                  </a:cubicBezTo>
                  <a:cubicBezTo>
                    <a:pt x="204941" y="188142"/>
                    <a:pt x="204730" y="188353"/>
                    <a:pt x="204518" y="188459"/>
                  </a:cubicBezTo>
                  <a:cubicBezTo>
                    <a:pt x="204518" y="188459"/>
                    <a:pt x="204518" y="188459"/>
                    <a:pt x="204518" y="188459"/>
                  </a:cubicBezTo>
                  <a:cubicBezTo>
                    <a:pt x="204307" y="188564"/>
                    <a:pt x="204096" y="188776"/>
                    <a:pt x="203885" y="188881"/>
                  </a:cubicBezTo>
                  <a:cubicBezTo>
                    <a:pt x="203885" y="188881"/>
                    <a:pt x="203885" y="188881"/>
                    <a:pt x="203885" y="188881"/>
                  </a:cubicBezTo>
                  <a:cubicBezTo>
                    <a:pt x="203673" y="188987"/>
                    <a:pt x="203462" y="189198"/>
                    <a:pt x="203251" y="189304"/>
                  </a:cubicBezTo>
                  <a:cubicBezTo>
                    <a:pt x="203251" y="189304"/>
                    <a:pt x="203251" y="189304"/>
                    <a:pt x="203251" y="189304"/>
                  </a:cubicBezTo>
                  <a:cubicBezTo>
                    <a:pt x="203039" y="189409"/>
                    <a:pt x="202828" y="189621"/>
                    <a:pt x="202617" y="189726"/>
                  </a:cubicBezTo>
                  <a:cubicBezTo>
                    <a:pt x="202617" y="189726"/>
                    <a:pt x="202617" y="189726"/>
                    <a:pt x="202617" y="189726"/>
                  </a:cubicBezTo>
                  <a:cubicBezTo>
                    <a:pt x="202405" y="189832"/>
                    <a:pt x="202194" y="190043"/>
                    <a:pt x="201983" y="190149"/>
                  </a:cubicBezTo>
                  <a:cubicBezTo>
                    <a:pt x="201983" y="190149"/>
                    <a:pt x="201983" y="190149"/>
                    <a:pt x="201983" y="190149"/>
                  </a:cubicBezTo>
                  <a:cubicBezTo>
                    <a:pt x="-49341" y="350937"/>
                    <a:pt x="-68779" y="769388"/>
                    <a:pt x="158564" y="1124770"/>
                  </a:cubicBezTo>
                  <a:cubicBezTo>
                    <a:pt x="385907" y="1480152"/>
                    <a:pt x="774038" y="1637982"/>
                    <a:pt x="1025362" y="1477194"/>
                  </a:cubicBezTo>
                  <a:cubicBezTo>
                    <a:pt x="1025574" y="1477088"/>
                    <a:pt x="1025785" y="1476877"/>
                    <a:pt x="1025996" y="1476771"/>
                  </a:cubicBezTo>
                  <a:cubicBezTo>
                    <a:pt x="1025996" y="1476771"/>
                    <a:pt x="1025996" y="1476771"/>
                    <a:pt x="1025996" y="1476771"/>
                  </a:cubicBezTo>
                  <a:cubicBezTo>
                    <a:pt x="1026207" y="1476666"/>
                    <a:pt x="1026419" y="1476454"/>
                    <a:pt x="1026630" y="1476349"/>
                  </a:cubicBezTo>
                  <a:cubicBezTo>
                    <a:pt x="1026630" y="1476349"/>
                    <a:pt x="1026630" y="1476349"/>
                    <a:pt x="1026630" y="1476349"/>
                  </a:cubicBezTo>
                  <a:cubicBezTo>
                    <a:pt x="1026841" y="1476243"/>
                    <a:pt x="1027052" y="1476032"/>
                    <a:pt x="1027264" y="1475926"/>
                  </a:cubicBezTo>
                  <a:cubicBezTo>
                    <a:pt x="1027264" y="1475926"/>
                    <a:pt x="1027264" y="1475926"/>
                    <a:pt x="1027264" y="1475926"/>
                  </a:cubicBezTo>
                  <a:cubicBezTo>
                    <a:pt x="1027475" y="1475821"/>
                    <a:pt x="1027687" y="1475609"/>
                    <a:pt x="1027898" y="1475504"/>
                  </a:cubicBezTo>
                  <a:cubicBezTo>
                    <a:pt x="1027898" y="1475504"/>
                    <a:pt x="1027898" y="1475504"/>
                    <a:pt x="1027898" y="1475504"/>
                  </a:cubicBezTo>
                  <a:cubicBezTo>
                    <a:pt x="1028109" y="1475398"/>
                    <a:pt x="1028320" y="1475187"/>
                    <a:pt x="1028532" y="1475081"/>
                  </a:cubicBezTo>
                  <a:cubicBezTo>
                    <a:pt x="1028532" y="1475081"/>
                    <a:pt x="1028532" y="1475081"/>
                    <a:pt x="1028532" y="1475081"/>
                  </a:cubicBezTo>
                  <a:cubicBezTo>
                    <a:pt x="1028743" y="1474975"/>
                    <a:pt x="1028954" y="1474764"/>
                    <a:pt x="1029165" y="1474658"/>
                  </a:cubicBezTo>
                  <a:cubicBezTo>
                    <a:pt x="1029165" y="1474658"/>
                    <a:pt x="1029165" y="1474658"/>
                    <a:pt x="1029165" y="1474658"/>
                  </a:cubicBezTo>
                  <a:cubicBezTo>
                    <a:pt x="1029377" y="1474553"/>
                    <a:pt x="1029588" y="1474342"/>
                    <a:pt x="1029799" y="1474236"/>
                  </a:cubicBezTo>
                  <a:cubicBezTo>
                    <a:pt x="1029799" y="1474236"/>
                    <a:pt x="1029799" y="1474236"/>
                    <a:pt x="1029799" y="1474236"/>
                  </a:cubicBezTo>
                  <a:cubicBezTo>
                    <a:pt x="1030011" y="1474130"/>
                    <a:pt x="1030222" y="1473919"/>
                    <a:pt x="1030433" y="1473813"/>
                  </a:cubicBezTo>
                  <a:cubicBezTo>
                    <a:pt x="1030433" y="1473813"/>
                    <a:pt x="1030433" y="1473813"/>
                    <a:pt x="1030433" y="1473813"/>
                  </a:cubicBezTo>
                  <a:cubicBezTo>
                    <a:pt x="1030645" y="1473708"/>
                    <a:pt x="1030856" y="1473496"/>
                    <a:pt x="1031067" y="1473391"/>
                  </a:cubicBezTo>
                  <a:cubicBezTo>
                    <a:pt x="1031067" y="1473391"/>
                    <a:pt x="1031067" y="1473391"/>
                    <a:pt x="1031067" y="1473391"/>
                  </a:cubicBezTo>
                  <a:cubicBezTo>
                    <a:pt x="1031278" y="1473285"/>
                    <a:pt x="1031490" y="1473074"/>
                    <a:pt x="1031701" y="1472968"/>
                  </a:cubicBezTo>
                  <a:cubicBezTo>
                    <a:pt x="1031701" y="1472968"/>
                    <a:pt x="1031701" y="1472968"/>
                    <a:pt x="1031701" y="1472968"/>
                  </a:cubicBezTo>
                  <a:cubicBezTo>
                    <a:pt x="1031912" y="1472863"/>
                    <a:pt x="1032123" y="1472651"/>
                    <a:pt x="1032335" y="1472546"/>
                  </a:cubicBezTo>
                  <a:cubicBezTo>
                    <a:pt x="1032335" y="1472546"/>
                    <a:pt x="1032335" y="1472546"/>
                    <a:pt x="1032335" y="1472546"/>
                  </a:cubicBezTo>
                  <a:cubicBezTo>
                    <a:pt x="1032546" y="1472440"/>
                    <a:pt x="1032757" y="1472229"/>
                    <a:pt x="1032969" y="1472123"/>
                  </a:cubicBezTo>
                  <a:cubicBezTo>
                    <a:pt x="1032969" y="1472123"/>
                    <a:pt x="1032969" y="1472123"/>
                    <a:pt x="1032969" y="1472123"/>
                  </a:cubicBezTo>
                  <a:cubicBezTo>
                    <a:pt x="1033180" y="1472017"/>
                    <a:pt x="1033391" y="1471806"/>
                    <a:pt x="1033603" y="1471700"/>
                  </a:cubicBezTo>
                  <a:cubicBezTo>
                    <a:pt x="1033603" y="1471700"/>
                    <a:pt x="1033603" y="1471700"/>
                    <a:pt x="1033603" y="1471700"/>
                  </a:cubicBezTo>
                  <a:cubicBezTo>
                    <a:pt x="1033814" y="1471595"/>
                    <a:pt x="1034025" y="1471384"/>
                    <a:pt x="1034236" y="1471278"/>
                  </a:cubicBezTo>
                  <a:cubicBezTo>
                    <a:pt x="1034236" y="1471278"/>
                    <a:pt x="1034236" y="1471278"/>
                    <a:pt x="1034236" y="1471278"/>
                  </a:cubicBezTo>
                  <a:cubicBezTo>
                    <a:pt x="1034448" y="1471172"/>
                    <a:pt x="1034659" y="1470961"/>
                    <a:pt x="1034870" y="1470855"/>
                  </a:cubicBezTo>
                  <a:cubicBezTo>
                    <a:pt x="1034870" y="1470855"/>
                    <a:pt x="1034870" y="1470855"/>
                    <a:pt x="1034870" y="1470855"/>
                  </a:cubicBezTo>
                  <a:cubicBezTo>
                    <a:pt x="1035081" y="1470750"/>
                    <a:pt x="1035293" y="1470538"/>
                    <a:pt x="1035504" y="1470433"/>
                  </a:cubicBezTo>
                  <a:cubicBezTo>
                    <a:pt x="1035504" y="1470433"/>
                    <a:pt x="1035504" y="1470433"/>
                    <a:pt x="1035504" y="1470433"/>
                  </a:cubicBezTo>
                  <a:cubicBezTo>
                    <a:pt x="1035715" y="1470327"/>
                    <a:pt x="1035927" y="1470116"/>
                    <a:pt x="1036138" y="1470010"/>
                  </a:cubicBezTo>
                  <a:cubicBezTo>
                    <a:pt x="1036138" y="1470010"/>
                    <a:pt x="1036138" y="1470010"/>
                    <a:pt x="1036138" y="1470010"/>
                  </a:cubicBezTo>
                  <a:cubicBezTo>
                    <a:pt x="1036349" y="1469905"/>
                    <a:pt x="1036561" y="1469693"/>
                    <a:pt x="1036772" y="1469588"/>
                  </a:cubicBezTo>
                  <a:cubicBezTo>
                    <a:pt x="1036772" y="1469588"/>
                    <a:pt x="1036772" y="1469588"/>
                    <a:pt x="1036772" y="1469588"/>
                  </a:cubicBezTo>
                  <a:cubicBezTo>
                    <a:pt x="1036983" y="1469482"/>
                    <a:pt x="1037194" y="1469271"/>
                    <a:pt x="1037406" y="1469165"/>
                  </a:cubicBezTo>
                  <a:cubicBezTo>
                    <a:pt x="1037406" y="1469165"/>
                    <a:pt x="1037406" y="1469165"/>
                    <a:pt x="1037406" y="1469165"/>
                  </a:cubicBezTo>
                  <a:cubicBezTo>
                    <a:pt x="1037617" y="1469059"/>
                    <a:pt x="1037828" y="1468848"/>
                    <a:pt x="1038039" y="1468743"/>
                  </a:cubicBezTo>
                  <a:cubicBezTo>
                    <a:pt x="1038039" y="1468743"/>
                    <a:pt x="1038039" y="1468743"/>
                    <a:pt x="1038039" y="1468743"/>
                  </a:cubicBezTo>
                  <a:cubicBezTo>
                    <a:pt x="1038251" y="1468637"/>
                    <a:pt x="1038462" y="1468426"/>
                    <a:pt x="1038673" y="1468320"/>
                  </a:cubicBezTo>
                  <a:cubicBezTo>
                    <a:pt x="1038673" y="1468320"/>
                    <a:pt x="1038673" y="1468320"/>
                    <a:pt x="1038673" y="1468320"/>
                  </a:cubicBezTo>
                  <a:cubicBezTo>
                    <a:pt x="1038885" y="1468214"/>
                    <a:pt x="1039096" y="1468003"/>
                    <a:pt x="1039307" y="1467897"/>
                  </a:cubicBezTo>
                  <a:cubicBezTo>
                    <a:pt x="1039307" y="1467897"/>
                    <a:pt x="1039307" y="1467897"/>
                    <a:pt x="1039307" y="1467897"/>
                  </a:cubicBezTo>
                  <a:cubicBezTo>
                    <a:pt x="1039518" y="1467792"/>
                    <a:pt x="1039730" y="1467580"/>
                    <a:pt x="1039941" y="1467475"/>
                  </a:cubicBezTo>
                  <a:cubicBezTo>
                    <a:pt x="1039941" y="1467475"/>
                    <a:pt x="1039941" y="1467475"/>
                    <a:pt x="1039941" y="1467475"/>
                  </a:cubicBezTo>
                  <a:cubicBezTo>
                    <a:pt x="1040152" y="1467369"/>
                    <a:pt x="1040363" y="1467158"/>
                    <a:pt x="1040575" y="1467052"/>
                  </a:cubicBezTo>
                  <a:cubicBezTo>
                    <a:pt x="1040575" y="1467052"/>
                    <a:pt x="1040575" y="1467052"/>
                    <a:pt x="1040575" y="1467052"/>
                  </a:cubicBezTo>
                  <a:cubicBezTo>
                    <a:pt x="1040786" y="1466947"/>
                    <a:pt x="1040997" y="1466735"/>
                    <a:pt x="1041209" y="1466630"/>
                  </a:cubicBezTo>
                  <a:cubicBezTo>
                    <a:pt x="1041209" y="1466630"/>
                    <a:pt x="1041209" y="1466630"/>
                    <a:pt x="1041209" y="1466630"/>
                  </a:cubicBezTo>
                  <a:cubicBezTo>
                    <a:pt x="1041420" y="1466524"/>
                    <a:pt x="1041631" y="1466313"/>
                    <a:pt x="1041843" y="1466207"/>
                  </a:cubicBezTo>
                  <a:cubicBezTo>
                    <a:pt x="1041843" y="1466207"/>
                    <a:pt x="1041843" y="1466207"/>
                    <a:pt x="1041843" y="1466207"/>
                  </a:cubicBezTo>
                  <a:cubicBezTo>
                    <a:pt x="1042054" y="1466101"/>
                    <a:pt x="1042265" y="1465890"/>
                    <a:pt x="1042476" y="1465785"/>
                  </a:cubicBezTo>
                  <a:cubicBezTo>
                    <a:pt x="1042476" y="1465785"/>
                    <a:pt x="1042476" y="1465785"/>
                    <a:pt x="1042476" y="1465785"/>
                  </a:cubicBezTo>
                  <a:cubicBezTo>
                    <a:pt x="1042688" y="1465679"/>
                    <a:pt x="1042899" y="1465468"/>
                    <a:pt x="1043110" y="1465362"/>
                  </a:cubicBezTo>
                  <a:cubicBezTo>
                    <a:pt x="1043110" y="1465362"/>
                    <a:pt x="1043110" y="1465362"/>
                    <a:pt x="1043110" y="1465362"/>
                  </a:cubicBezTo>
                  <a:cubicBezTo>
                    <a:pt x="1043321" y="1465256"/>
                    <a:pt x="1043533" y="1465045"/>
                    <a:pt x="1043744" y="1464939"/>
                  </a:cubicBezTo>
                  <a:cubicBezTo>
                    <a:pt x="1043744" y="1464939"/>
                    <a:pt x="1043744" y="1464939"/>
                    <a:pt x="1043744" y="1464939"/>
                  </a:cubicBezTo>
                  <a:cubicBezTo>
                    <a:pt x="1043955" y="1464834"/>
                    <a:pt x="1044167" y="1464622"/>
                    <a:pt x="1044378" y="1464517"/>
                  </a:cubicBezTo>
                  <a:cubicBezTo>
                    <a:pt x="1044378" y="1464517"/>
                    <a:pt x="1044378" y="1464517"/>
                    <a:pt x="1044378" y="1464517"/>
                  </a:cubicBezTo>
                  <a:cubicBezTo>
                    <a:pt x="1044589" y="1464411"/>
                    <a:pt x="1044801" y="1464200"/>
                    <a:pt x="1045012" y="1464094"/>
                  </a:cubicBezTo>
                  <a:cubicBezTo>
                    <a:pt x="1045012" y="1464094"/>
                    <a:pt x="1045012" y="1464094"/>
                    <a:pt x="1045012" y="1464094"/>
                  </a:cubicBezTo>
                  <a:cubicBezTo>
                    <a:pt x="1045223" y="1463989"/>
                    <a:pt x="1045434" y="1463777"/>
                    <a:pt x="1045646" y="1463672"/>
                  </a:cubicBezTo>
                  <a:cubicBezTo>
                    <a:pt x="1045646" y="1463672"/>
                    <a:pt x="1045646" y="1463672"/>
                    <a:pt x="1045646" y="1463672"/>
                  </a:cubicBezTo>
                  <a:cubicBezTo>
                    <a:pt x="1045857" y="1463566"/>
                    <a:pt x="1046068" y="1463355"/>
                    <a:pt x="1046279" y="1463249"/>
                  </a:cubicBezTo>
                  <a:cubicBezTo>
                    <a:pt x="1046279" y="1463249"/>
                    <a:pt x="1046279" y="1463249"/>
                    <a:pt x="1046279" y="1463249"/>
                  </a:cubicBezTo>
                  <a:cubicBezTo>
                    <a:pt x="1046491" y="1463143"/>
                    <a:pt x="1046702" y="1462932"/>
                    <a:pt x="1046913" y="1462827"/>
                  </a:cubicBezTo>
                  <a:cubicBezTo>
                    <a:pt x="1046913" y="1462827"/>
                    <a:pt x="1046913" y="1462827"/>
                    <a:pt x="1046913" y="1462827"/>
                  </a:cubicBezTo>
                  <a:cubicBezTo>
                    <a:pt x="1047125" y="1462721"/>
                    <a:pt x="1047336" y="1462510"/>
                    <a:pt x="1047547" y="1462404"/>
                  </a:cubicBezTo>
                  <a:cubicBezTo>
                    <a:pt x="1047547" y="1462404"/>
                    <a:pt x="1047547" y="1462404"/>
                    <a:pt x="1047547" y="1462404"/>
                  </a:cubicBezTo>
                  <a:cubicBezTo>
                    <a:pt x="1047759" y="1462298"/>
                    <a:pt x="1047970" y="1462087"/>
                    <a:pt x="1048181" y="1461981"/>
                  </a:cubicBezTo>
                  <a:cubicBezTo>
                    <a:pt x="1048181" y="1461981"/>
                    <a:pt x="1048181" y="1461981"/>
                    <a:pt x="1048181" y="1461981"/>
                  </a:cubicBezTo>
                  <a:cubicBezTo>
                    <a:pt x="1048392" y="1461876"/>
                    <a:pt x="1048604" y="1461664"/>
                    <a:pt x="1048815" y="1461559"/>
                  </a:cubicBezTo>
                  <a:cubicBezTo>
                    <a:pt x="1048815" y="1461559"/>
                    <a:pt x="1048815" y="1461559"/>
                    <a:pt x="1048815" y="1461559"/>
                  </a:cubicBezTo>
                  <a:cubicBezTo>
                    <a:pt x="1049026" y="1461453"/>
                    <a:pt x="1049237" y="1461242"/>
                    <a:pt x="1049449" y="1461136"/>
                  </a:cubicBezTo>
                  <a:cubicBezTo>
                    <a:pt x="1049449" y="1461136"/>
                    <a:pt x="1049449" y="1461136"/>
                    <a:pt x="1049449" y="1461136"/>
                  </a:cubicBezTo>
                  <a:cubicBezTo>
                    <a:pt x="1049660" y="1461031"/>
                    <a:pt x="1049871" y="1460819"/>
                    <a:pt x="1050083" y="1460714"/>
                  </a:cubicBezTo>
                  <a:cubicBezTo>
                    <a:pt x="1050083" y="1460714"/>
                    <a:pt x="1050083" y="1460714"/>
                    <a:pt x="1050083" y="1460714"/>
                  </a:cubicBezTo>
                  <a:cubicBezTo>
                    <a:pt x="1050294" y="1460608"/>
                    <a:pt x="1050505" y="1460397"/>
                    <a:pt x="1050717" y="1460291"/>
                  </a:cubicBezTo>
                  <a:cubicBezTo>
                    <a:pt x="1050717" y="1460291"/>
                    <a:pt x="1050717" y="1460291"/>
                    <a:pt x="1050717" y="1460291"/>
                  </a:cubicBezTo>
                  <a:cubicBezTo>
                    <a:pt x="1050928" y="1460185"/>
                    <a:pt x="1051139" y="1459974"/>
                    <a:pt x="1051350" y="1459869"/>
                  </a:cubicBezTo>
                  <a:cubicBezTo>
                    <a:pt x="1051350" y="1459869"/>
                    <a:pt x="1051350" y="1459869"/>
                    <a:pt x="1051350" y="1459869"/>
                  </a:cubicBezTo>
                  <a:cubicBezTo>
                    <a:pt x="1051562" y="1459763"/>
                    <a:pt x="1051773" y="1459552"/>
                    <a:pt x="1051984" y="1459446"/>
                  </a:cubicBezTo>
                  <a:cubicBezTo>
                    <a:pt x="1051984" y="1459446"/>
                    <a:pt x="1051984" y="1459446"/>
                    <a:pt x="1051984" y="1459446"/>
                  </a:cubicBezTo>
                  <a:cubicBezTo>
                    <a:pt x="1052195" y="1459340"/>
                    <a:pt x="1052407" y="1459129"/>
                    <a:pt x="1052618" y="1459023"/>
                  </a:cubicBezTo>
                  <a:cubicBezTo>
                    <a:pt x="1052618" y="1459023"/>
                    <a:pt x="1052618" y="1459023"/>
                    <a:pt x="1052618" y="1459023"/>
                  </a:cubicBezTo>
                  <a:cubicBezTo>
                    <a:pt x="1052829" y="1458918"/>
                    <a:pt x="1053041" y="1458706"/>
                    <a:pt x="1053252" y="1458601"/>
                  </a:cubicBezTo>
                  <a:cubicBezTo>
                    <a:pt x="1053252" y="1458601"/>
                    <a:pt x="1053252" y="1458601"/>
                    <a:pt x="1053252" y="1458601"/>
                  </a:cubicBezTo>
                  <a:cubicBezTo>
                    <a:pt x="1053463" y="1458495"/>
                    <a:pt x="1053675" y="1458284"/>
                    <a:pt x="1053886" y="1458178"/>
                  </a:cubicBezTo>
                  <a:cubicBezTo>
                    <a:pt x="1053886" y="1458178"/>
                    <a:pt x="1053886" y="1458178"/>
                    <a:pt x="1053886" y="1458178"/>
                  </a:cubicBezTo>
                  <a:cubicBezTo>
                    <a:pt x="1054097" y="1458073"/>
                    <a:pt x="1054308" y="1457861"/>
                    <a:pt x="1054520" y="1457756"/>
                  </a:cubicBezTo>
                  <a:cubicBezTo>
                    <a:pt x="1054520" y="1457756"/>
                    <a:pt x="1054520" y="1457756"/>
                    <a:pt x="1054520" y="1457756"/>
                  </a:cubicBezTo>
                  <a:cubicBezTo>
                    <a:pt x="1054731" y="1457650"/>
                    <a:pt x="1054942" y="1457439"/>
                    <a:pt x="1055153" y="1457333"/>
                  </a:cubicBezTo>
                  <a:cubicBezTo>
                    <a:pt x="1055153" y="1457333"/>
                    <a:pt x="1055153" y="1457333"/>
                    <a:pt x="1055153" y="1457333"/>
                  </a:cubicBezTo>
                  <a:cubicBezTo>
                    <a:pt x="1055365" y="1457227"/>
                    <a:pt x="1055576" y="1457016"/>
                    <a:pt x="1055787" y="1456911"/>
                  </a:cubicBezTo>
                  <a:cubicBezTo>
                    <a:pt x="1055787" y="1456911"/>
                    <a:pt x="1055787" y="1456911"/>
                    <a:pt x="1055787" y="1456911"/>
                  </a:cubicBezTo>
                  <a:cubicBezTo>
                    <a:pt x="1055999" y="1456805"/>
                    <a:pt x="1056210" y="1456594"/>
                    <a:pt x="1056421" y="1456488"/>
                  </a:cubicBezTo>
                  <a:cubicBezTo>
                    <a:pt x="1056421" y="1456488"/>
                    <a:pt x="1056421" y="1456488"/>
                    <a:pt x="1056421" y="1456488"/>
                  </a:cubicBezTo>
                  <a:cubicBezTo>
                    <a:pt x="1056633" y="1456382"/>
                    <a:pt x="1056844" y="1456171"/>
                    <a:pt x="1057055" y="1456065"/>
                  </a:cubicBezTo>
                  <a:cubicBezTo>
                    <a:pt x="1057055" y="1456065"/>
                    <a:pt x="1057055" y="1456065"/>
                    <a:pt x="1057055" y="1456065"/>
                  </a:cubicBezTo>
                  <a:cubicBezTo>
                    <a:pt x="1057266" y="1455960"/>
                    <a:pt x="1057478" y="1455748"/>
                    <a:pt x="1057689" y="1455643"/>
                  </a:cubicBezTo>
                  <a:cubicBezTo>
                    <a:pt x="1057689" y="1455643"/>
                    <a:pt x="1057689" y="1455643"/>
                    <a:pt x="1057689" y="1455643"/>
                  </a:cubicBezTo>
                  <a:cubicBezTo>
                    <a:pt x="1057900" y="1455537"/>
                    <a:pt x="1058111" y="1455326"/>
                    <a:pt x="1058323" y="1455220"/>
                  </a:cubicBezTo>
                  <a:cubicBezTo>
                    <a:pt x="1058323" y="1455220"/>
                    <a:pt x="1058323" y="1455220"/>
                    <a:pt x="1058323" y="1455220"/>
                  </a:cubicBezTo>
                  <a:cubicBezTo>
                    <a:pt x="1058534" y="1455115"/>
                    <a:pt x="1058745" y="1454903"/>
                    <a:pt x="1058957" y="1454798"/>
                  </a:cubicBezTo>
                  <a:cubicBezTo>
                    <a:pt x="1058957" y="1454798"/>
                    <a:pt x="1058957" y="1454798"/>
                    <a:pt x="1058957" y="1454798"/>
                  </a:cubicBezTo>
                  <a:cubicBezTo>
                    <a:pt x="1059168" y="1454692"/>
                    <a:pt x="1059379" y="1454481"/>
                    <a:pt x="1059591" y="1454375"/>
                  </a:cubicBezTo>
                  <a:cubicBezTo>
                    <a:pt x="1059591" y="1454375"/>
                    <a:pt x="1059591" y="1454375"/>
                    <a:pt x="1059591" y="1454375"/>
                  </a:cubicBezTo>
                  <a:cubicBezTo>
                    <a:pt x="1059802" y="1454270"/>
                    <a:pt x="1060013" y="1454058"/>
                    <a:pt x="1060224" y="1453953"/>
                  </a:cubicBezTo>
                  <a:cubicBezTo>
                    <a:pt x="1060224" y="1453953"/>
                    <a:pt x="1060224" y="1453953"/>
                    <a:pt x="1060224" y="1453953"/>
                  </a:cubicBezTo>
                  <a:cubicBezTo>
                    <a:pt x="1060436" y="1453847"/>
                    <a:pt x="1060647" y="1453636"/>
                    <a:pt x="1060858" y="1453530"/>
                  </a:cubicBezTo>
                  <a:cubicBezTo>
                    <a:pt x="1060858" y="1453530"/>
                    <a:pt x="1060858" y="1453530"/>
                    <a:pt x="1060858" y="1453530"/>
                  </a:cubicBezTo>
                  <a:cubicBezTo>
                    <a:pt x="1061069" y="1453424"/>
                    <a:pt x="1061281" y="1453213"/>
                    <a:pt x="1061492" y="1453107"/>
                  </a:cubicBezTo>
                  <a:cubicBezTo>
                    <a:pt x="1061492" y="1453107"/>
                    <a:pt x="1061492" y="1453107"/>
                    <a:pt x="1061492" y="1453107"/>
                  </a:cubicBezTo>
                  <a:cubicBezTo>
                    <a:pt x="1061704" y="1453002"/>
                    <a:pt x="1061915" y="1452791"/>
                    <a:pt x="1062126" y="1452685"/>
                  </a:cubicBezTo>
                  <a:cubicBezTo>
                    <a:pt x="1062126" y="1452685"/>
                    <a:pt x="1062126" y="1452685"/>
                    <a:pt x="1062126" y="1452685"/>
                  </a:cubicBezTo>
                  <a:cubicBezTo>
                    <a:pt x="1062337" y="1452579"/>
                    <a:pt x="1062549" y="1452368"/>
                    <a:pt x="1062760" y="1452262"/>
                  </a:cubicBezTo>
                  <a:cubicBezTo>
                    <a:pt x="1062760" y="1452262"/>
                    <a:pt x="1062760" y="1452262"/>
                    <a:pt x="1062760" y="1452262"/>
                  </a:cubicBezTo>
                  <a:cubicBezTo>
                    <a:pt x="1062971" y="1452157"/>
                    <a:pt x="1063182" y="1451945"/>
                    <a:pt x="1063394" y="1451840"/>
                  </a:cubicBezTo>
                  <a:cubicBezTo>
                    <a:pt x="1063394" y="1451840"/>
                    <a:pt x="1063394" y="1451840"/>
                    <a:pt x="1063394" y="1451840"/>
                  </a:cubicBezTo>
                  <a:cubicBezTo>
                    <a:pt x="1063605" y="1451734"/>
                    <a:pt x="1063816" y="1451523"/>
                    <a:pt x="1064027" y="1451417"/>
                  </a:cubicBezTo>
                  <a:cubicBezTo>
                    <a:pt x="1064027" y="1451417"/>
                    <a:pt x="1064027" y="1451417"/>
                    <a:pt x="1064027" y="1451417"/>
                  </a:cubicBezTo>
                  <a:cubicBezTo>
                    <a:pt x="1064239" y="1451312"/>
                    <a:pt x="1064450" y="1451100"/>
                    <a:pt x="1064662" y="1450995"/>
                  </a:cubicBezTo>
                  <a:cubicBezTo>
                    <a:pt x="1064662" y="1450995"/>
                    <a:pt x="1064662" y="1450995"/>
                    <a:pt x="1064662" y="1450995"/>
                  </a:cubicBezTo>
                  <a:cubicBezTo>
                    <a:pt x="1064873" y="1450889"/>
                    <a:pt x="1065084" y="1450678"/>
                    <a:pt x="1065295" y="1450572"/>
                  </a:cubicBezTo>
                  <a:cubicBezTo>
                    <a:pt x="1065295" y="1450572"/>
                    <a:pt x="1065295" y="1450572"/>
                    <a:pt x="1065295" y="1450572"/>
                  </a:cubicBezTo>
                  <a:cubicBezTo>
                    <a:pt x="1065507" y="1450466"/>
                    <a:pt x="1065718" y="1450255"/>
                    <a:pt x="1065929" y="1450149"/>
                  </a:cubicBezTo>
                  <a:cubicBezTo>
                    <a:pt x="1065929" y="1450149"/>
                    <a:pt x="1065929" y="1450149"/>
                    <a:pt x="1065929" y="1450149"/>
                  </a:cubicBezTo>
                  <a:cubicBezTo>
                    <a:pt x="1066140" y="1450044"/>
                    <a:pt x="1066352" y="1449833"/>
                    <a:pt x="1066563" y="1449727"/>
                  </a:cubicBezTo>
                  <a:cubicBezTo>
                    <a:pt x="1066563" y="1449727"/>
                    <a:pt x="1066563" y="1449727"/>
                    <a:pt x="1066563" y="1449727"/>
                  </a:cubicBezTo>
                  <a:cubicBezTo>
                    <a:pt x="1066774" y="1449621"/>
                    <a:pt x="1066986" y="1449410"/>
                    <a:pt x="1067197" y="1449304"/>
                  </a:cubicBezTo>
                  <a:cubicBezTo>
                    <a:pt x="1067197" y="1449304"/>
                    <a:pt x="1067197" y="1449304"/>
                    <a:pt x="1067197" y="1449304"/>
                  </a:cubicBezTo>
                  <a:cubicBezTo>
                    <a:pt x="1067408" y="1449199"/>
                    <a:pt x="1067620" y="1448987"/>
                    <a:pt x="1067831" y="1448882"/>
                  </a:cubicBezTo>
                  <a:cubicBezTo>
                    <a:pt x="1067831" y="1448882"/>
                    <a:pt x="1067831" y="1448882"/>
                    <a:pt x="1067831" y="1448882"/>
                  </a:cubicBezTo>
                  <a:cubicBezTo>
                    <a:pt x="1068042" y="1448776"/>
                    <a:pt x="1068253" y="1448565"/>
                    <a:pt x="1068465" y="1448459"/>
                  </a:cubicBezTo>
                  <a:cubicBezTo>
                    <a:pt x="1068465" y="1448459"/>
                    <a:pt x="1068465" y="1448459"/>
                    <a:pt x="1068465" y="1448459"/>
                  </a:cubicBezTo>
                  <a:cubicBezTo>
                    <a:pt x="1068676" y="1448354"/>
                    <a:pt x="1068887" y="1448142"/>
                    <a:pt x="1069098" y="1448037"/>
                  </a:cubicBezTo>
                  <a:cubicBezTo>
                    <a:pt x="1069098" y="1448037"/>
                    <a:pt x="1069098" y="1448037"/>
                    <a:pt x="1069098" y="1448037"/>
                  </a:cubicBezTo>
                  <a:cubicBezTo>
                    <a:pt x="1069310" y="1447931"/>
                    <a:pt x="1069521" y="1447720"/>
                    <a:pt x="1069732" y="1447614"/>
                  </a:cubicBezTo>
                  <a:cubicBezTo>
                    <a:pt x="1069732" y="1447614"/>
                    <a:pt x="1069732" y="1447614"/>
                    <a:pt x="1069732" y="1447614"/>
                  </a:cubicBezTo>
                  <a:cubicBezTo>
                    <a:pt x="1069944" y="1447508"/>
                    <a:pt x="1070155" y="1447297"/>
                    <a:pt x="1070366" y="1447191"/>
                  </a:cubicBezTo>
                  <a:cubicBezTo>
                    <a:pt x="1070366" y="1447191"/>
                    <a:pt x="1070366" y="1447191"/>
                    <a:pt x="1070366" y="1447191"/>
                  </a:cubicBezTo>
                  <a:cubicBezTo>
                    <a:pt x="1070577" y="1447086"/>
                    <a:pt x="1070789" y="1446875"/>
                    <a:pt x="1071000" y="1446769"/>
                  </a:cubicBezTo>
                  <a:cubicBezTo>
                    <a:pt x="1071000" y="1446769"/>
                    <a:pt x="1071000" y="1446769"/>
                    <a:pt x="1071000" y="1446769"/>
                  </a:cubicBezTo>
                  <a:cubicBezTo>
                    <a:pt x="1071211" y="1446663"/>
                    <a:pt x="1071422" y="1446452"/>
                    <a:pt x="1071634" y="1446346"/>
                  </a:cubicBezTo>
                  <a:cubicBezTo>
                    <a:pt x="1071634" y="1446346"/>
                    <a:pt x="1071634" y="1446346"/>
                    <a:pt x="1071634" y="1446346"/>
                  </a:cubicBezTo>
                  <a:cubicBezTo>
                    <a:pt x="1071845" y="1446241"/>
                    <a:pt x="1072056" y="1446029"/>
                    <a:pt x="1072268" y="1445924"/>
                  </a:cubicBezTo>
                  <a:cubicBezTo>
                    <a:pt x="1072268" y="1445924"/>
                    <a:pt x="1072268" y="1445924"/>
                    <a:pt x="1072268" y="1445924"/>
                  </a:cubicBezTo>
                  <a:cubicBezTo>
                    <a:pt x="1072479" y="1445818"/>
                    <a:pt x="1072690" y="1445607"/>
                    <a:pt x="1072902" y="1445501"/>
                  </a:cubicBezTo>
                  <a:cubicBezTo>
                    <a:pt x="1072902" y="1445501"/>
                    <a:pt x="1072902" y="1445501"/>
                    <a:pt x="1072902" y="1445501"/>
                  </a:cubicBezTo>
                  <a:cubicBezTo>
                    <a:pt x="1073113" y="1445396"/>
                    <a:pt x="1073324" y="1445184"/>
                    <a:pt x="1073535" y="1445078"/>
                  </a:cubicBezTo>
                  <a:cubicBezTo>
                    <a:pt x="1073535" y="1445078"/>
                    <a:pt x="1073535" y="1445078"/>
                    <a:pt x="1073535" y="1445078"/>
                  </a:cubicBezTo>
                  <a:cubicBezTo>
                    <a:pt x="1073747" y="1444973"/>
                    <a:pt x="1073958" y="1444762"/>
                    <a:pt x="1074169" y="1444656"/>
                  </a:cubicBezTo>
                  <a:cubicBezTo>
                    <a:pt x="1074169" y="1444656"/>
                    <a:pt x="1074169" y="1444656"/>
                    <a:pt x="1074169" y="1444656"/>
                  </a:cubicBezTo>
                  <a:cubicBezTo>
                    <a:pt x="1074380" y="1444550"/>
                    <a:pt x="1074592" y="1444339"/>
                    <a:pt x="1074803" y="1444233"/>
                  </a:cubicBezTo>
                  <a:cubicBezTo>
                    <a:pt x="1074803" y="1444233"/>
                    <a:pt x="1074803" y="1444233"/>
                    <a:pt x="1074803" y="1444233"/>
                  </a:cubicBezTo>
                  <a:cubicBezTo>
                    <a:pt x="1075014" y="1444128"/>
                    <a:pt x="1075226" y="1443916"/>
                    <a:pt x="1075437" y="1443811"/>
                  </a:cubicBezTo>
                  <a:cubicBezTo>
                    <a:pt x="1075437" y="1443811"/>
                    <a:pt x="1075437" y="1443811"/>
                    <a:pt x="1075437" y="1443811"/>
                  </a:cubicBezTo>
                  <a:cubicBezTo>
                    <a:pt x="1075648" y="1443705"/>
                    <a:pt x="1075860" y="1443494"/>
                    <a:pt x="1076071" y="1443388"/>
                  </a:cubicBezTo>
                  <a:cubicBezTo>
                    <a:pt x="1076071" y="1443388"/>
                    <a:pt x="1076071" y="1443388"/>
                    <a:pt x="1076071" y="1443388"/>
                  </a:cubicBezTo>
                  <a:cubicBezTo>
                    <a:pt x="1076282" y="1443283"/>
                    <a:pt x="1076493" y="1443071"/>
                    <a:pt x="1076705" y="1442966"/>
                  </a:cubicBezTo>
                  <a:cubicBezTo>
                    <a:pt x="1076705" y="1442966"/>
                    <a:pt x="1076705" y="1442966"/>
                    <a:pt x="1076705" y="1442966"/>
                  </a:cubicBezTo>
                  <a:cubicBezTo>
                    <a:pt x="1076916" y="1442860"/>
                    <a:pt x="1077127" y="1442649"/>
                    <a:pt x="1077338" y="1442543"/>
                  </a:cubicBezTo>
                  <a:cubicBezTo>
                    <a:pt x="1077338" y="1442543"/>
                    <a:pt x="1077338" y="1442543"/>
                    <a:pt x="1077338" y="1442543"/>
                  </a:cubicBezTo>
                  <a:cubicBezTo>
                    <a:pt x="1077550" y="1442437"/>
                    <a:pt x="1077761" y="1442226"/>
                    <a:pt x="1077972" y="1442121"/>
                  </a:cubicBezTo>
                  <a:cubicBezTo>
                    <a:pt x="1077972" y="1442121"/>
                    <a:pt x="1077972" y="1442121"/>
                    <a:pt x="1077972" y="1442121"/>
                  </a:cubicBezTo>
                  <a:cubicBezTo>
                    <a:pt x="1078184" y="1442015"/>
                    <a:pt x="1078395" y="1441804"/>
                    <a:pt x="1078606" y="1441698"/>
                  </a:cubicBezTo>
                  <a:cubicBezTo>
                    <a:pt x="1078606" y="1441698"/>
                    <a:pt x="1078606" y="1441698"/>
                    <a:pt x="1078606" y="1441698"/>
                  </a:cubicBezTo>
                  <a:cubicBezTo>
                    <a:pt x="1078818" y="1441592"/>
                    <a:pt x="1079029" y="1441381"/>
                    <a:pt x="1079240" y="1441275"/>
                  </a:cubicBezTo>
                  <a:cubicBezTo>
                    <a:pt x="1079240" y="1441275"/>
                    <a:pt x="1079240" y="1441275"/>
                    <a:pt x="1079240" y="1441275"/>
                  </a:cubicBezTo>
                  <a:cubicBezTo>
                    <a:pt x="1079451" y="1441170"/>
                    <a:pt x="1079663" y="1440958"/>
                    <a:pt x="1079874" y="1440853"/>
                  </a:cubicBezTo>
                  <a:cubicBezTo>
                    <a:pt x="1079874" y="1440853"/>
                    <a:pt x="1079874" y="1440853"/>
                    <a:pt x="1079874" y="1440853"/>
                  </a:cubicBezTo>
                  <a:cubicBezTo>
                    <a:pt x="1080085" y="1440747"/>
                    <a:pt x="1080296" y="1440536"/>
                    <a:pt x="1080508" y="1440430"/>
                  </a:cubicBezTo>
                  <a:cubicBezTo>
                    <a:pt x="1080508" y="1440430"/>
                    <a:pt x="1080508" y="1440430"/>
                    <a:pt x="1080508" y="1440430"/>
                  </a:cubicBezTo>
                  <a:cubicBezTo>
                    <a:pt x="1080719" y="1440325"/>
                    <a:pt x="1080930" y="1440113"/>
                    <a:pt x="1081142" y="1440008"/>
                  </a:cubicBezTo>
                  <a:cubicBezTo>
                    <a:pt x="1081142" y="1440008"/>
                    <a:pt x="1081142" y="1440008"/>
                    <a:pt x="1081142" y="1440008"/>
                  </a:cubicBezTo>
                  <a:cubicBezTo>
                    <a:pt x="1081353" y="1439902"/>
                    <a:pt x="1081564" y="1439691"/>
                    <a:pt x="1081776" y="1439585"/>
                  </a:cubicBezTo>
                  <a:cubicBezTo>
                    <a:pt x="1081776" y="1439585"/>
                    <a:pt x="1081776" y="1439585"/>
                    <a:pt x="1081776" y="1439585"/>
                  </a:cubicBezTo>
                  <a:cubicBezTo>
                    <a:pt x="1081987" y="1439479"/>
                    <a:pt x="1082198" y="1439268"/>
                    <a:pt x="1082409" y="1439163"/>
                  </a:cubicBezTo>
                  <a:cubicBezTo>
                    <a:pt x="1082409" y="1439163"/>
                    <a:pt x="1082409" y="1439163"/>
                    <a:pt x="1082409" y="1439163"/>
                  </a:cubicBezTo>
                  <a:cubicBezTo>
                    <a:pt x="1082621" y="1439057"/>
                    <a:pt x="1082832" y="1438846"/>
                    <a:pt x="1083043" y="1438740"/>
                  </a:cubicBezTo>
                  <a:cubicBezTo>
                    <a:pt x="1083043" y="1438740"/>
                    <a:pt x="1083043" y="1438740"/>
                    <a:pt x="1083043" y="1438740"/>
                  </a:cubicBezTo>
                  <a:cubicBezTo>
                    <a:pt x="1083254" y="1438634"/>
                    <a:pt x="1083466" y="1438423"/>
                    <a:pt x="1083677" y="1438317"/>
                  </a:cubicBezTo>
                  <a:cubicBezTo>
                    <a:pt x="1083677" y="1438317"/>
                    <a:pt x="1083677" y="1438317"/>
                    <a:pt x="1083677" y="1438317"/>
                  </a:cubicBezTo>
                  <a:cubicBezTo>
                    <a:pt x="1083888" y="1438212"/>
                    <a:pt x="1084100" y="1438000"/>
                    <a:pt x="1084311" y="1437895"/>
                  </a:cubicBezTo>
                  <a:cubicBezTo>
                    <a:pt x="1084311" y="1437895"/>
                    <a:pt x="1084311" y="1437895"/>
                    <a:pt x="1084311" y="1437895"/>
                  </a:cubicBezTo>
                  <a:cubicBezTo>
                    <a:pt x="1084522" y="1437789"/>
                    <a:pt x="1084734" y="1437578"/>
                    <a:pt x="1084945" y="1437472"/>
                  </a:cubicBezTo>
                  <a:cubicBezTo>
                    <a:pt x="1084945" y="1437472"/>
                    <a:pt x="1084945" y="1437472"/>
                    <a:pt x="1084945" y="1437472"/>
                  </a:cubicBezTo>
                  <a:cubicBezTo>
                    <a:pt x="1085156" y="1437367"/>
                    <a:pt x="1085367" y="1437155"/>
                    <a:pt x="1085579" y="1437050"/>
                  </a:cubicBezTo>
                  <a:cubicBezTo>
                    <a:pt x="1085579" y="1437050"/>
                    <a:pt x="1085579" y="1437050"/>
                    <a:pt x="1085579" y="1437050"/>
                  </a:cubicBezTo>
                  <a:cubicBezTo>
                    <a:pt x="1085790" y="1436944"/>
                    <a:pt x="1086001" y="1436733"/>
                    <a:pt x="1086212" y="1436627"/>
                  </a:cubicBezTo>
                  <a:cubicBezTo>
                    <a:pt x="1086212" y="1436627"/>
                    <a:pt x="1086212" y="1436627"/>
                    <a:pt x="1086212" y="1436627"/>
                  </a:cubicBezTo>
                  <a:cubicBezTo>
                    <a:pt x="1086424" y="1436521"/>
                    <a:pt x="1086635" y="1436310"/>
                    <a:pt x="1086846" y="1436205"/>
                  </a:cubicBezTo>
                  <a:cubicBezTo>
                    <a:pt x="1086846" y="1436205"/>
                    <a:pt x="1086846" y="1436205"/>
                    <a:pt x="1086846" y="1436205"/>
                  </a:cubicBezTo>
                  <a:cubicBezTo>
                    <a:pt x="1087058" y="1436099"/>
                    <a:pt x="1087269" y="1435888"/>
                    <a:pt x="1087480" y="1435782"/>
                  </a:cubicBezTo>
                  <a:cubicBezTo>
                    <a:pt x="1087480" y="1435782"/>
                    <a:pt x="1087480" y="1435782"/>
                    <a:pt x="1087480" y="1435782"/>
                  </a:cubicBezTo>
                  <a:cubicBezTo>
                    <a:pt x="1087692" y="1435676"/>
                    <a:pt x="1087903" y="1435465"/>
                    <a:pt x="1088114" y="1435359"/>
                  </a:cubicBezTo>
                  <a:cubicBezTo>
                    <a:pt x="1088114" y="1435359"/>
                    <a:pt x="1088114" y="1435359"/>
                    <a:pt x="1088114" y="1435359"/>
                  </a:cubicBezTo>
                  <a:cubicBezTo>
                    <a:pt x="1088325" y="1435254"/>
                    <a:pt x="1088537" y="1435042"/>
                    <a:pt x="1088748" y="1434937"/>
                  </a:cubicBezTo>
                  <a:cubicBezTo>
                    <a:pt x="1088748" y="1434937"/>
                    <a:pt x="1088748" y="1434937"/>
                    <a:pt x="1088748" y="1434937"/>
                  </a:cubicBezTo>
                  <a:cubicBezTo>
                    <a:pt x="1088959" y="1434831"/>
                    <a:pt x="1089170" y="1434620"/>
                    <a:pt x="1089382" y="1434514"/>
                  </a:cubicBezTo>
                  <a:cubicBezTo>
                    <a:pt x="1089382" y="1434514"/>
                    <a:pt x="1089382" y="1434514"/>
                    <a:pt x="1089382" y="1434514"/>
                  </a:cubicBezTo>
                  <a:cubicBezTo>
                    <a:pt x="1089593" y="1434409"/>
                    <a:pt x="1089804" y="1434197"/>
                    <a:pt x="1090016" y="1434092"/>
                  </a:cubicBezTo>
                  <a:cubicBezTo>
                    <a:pt x="1090016" y="1434092"/>
                    <a:pt x="1090016" y="1434092"/>
                    <a:pt x="1090016" y="1434092"/>
                  </a:cubicBezTo>
                  <a:cubicBezTo>
                    <a:pt x="1090227" y="1433986"/>
                    <a:pt x="1090438" y="1433775"/>
                    <a:pt x="1090650" y="1433669"/>
                  </a:cubicBezTo>
                  <a:cubicBezTo>
                    <a:pt x="1090650" y="1433669"/>
                    <a:pt x="1090650" y="1433669"/>
                    <a:pt x="1090650" y="1433669"/>
                  </a:cubicBezTo>
                  <a:cubicBezTo>
                    <a:pt x="1090861" y="1433563"/>
                    <a:pt x="1091072" y="1433352"/>
                    <a:pt x="1091283" y="1433247"/>
                  </a:cubicBezTo>
                  <a:cubicBezTo>
                    <a:pt x="1091283" y="1433247"/>
                    <a:pt x="1091283" y="1433247"/>
                    <a:pt x="1091283" y="1433247"/>
                  </a:cubicBezTo>
                  <a:cubicBezTo>
                    <a:pt x="1091495" y="1433141"/>
                    <a:pt x="1091706" y="1432930"/>
                    <a:pt x="1091917" y="1432824"/>
                  </a:cubicBezTo>
                  <a:cubicBezTo>
                    <a:pt x="1091917" y="1432824"/>
                    <a:pt x="1091917" y="1432824"/>
                    <a:pt x="1091917" y="1432824"/>
                  </a:cubicBezTo>
                  <a:cubicBezTo>
                    <a:pt x="1092128" y="1432718"/>
                    <a:pt x="1092340" y="1432507"/>
                    <a:pt x="1092551" y="1432401"/>
                  </a:cubicBezTo>
                  <a:cubicBezTo>
                    <a:pt x="1092551" y="1432401"/>
                    <a:pt x="1092551" y="1432401"/>
                    <a:pt x="1092551" y="1432401"/>
                  </a:cubicBezTo>
                  <a:cubicBezTo>
                    <a:pt x="1092762" y="1432296"/>
                    <a:pt x="1092974" y="1432084"/>
                    <a:pt x="1093185" y="1431979"/>
                  </a:cubicBezTo>
                  <a:cubicBezTo>
                    <a:pt x="1093185" y="1431979"/>
                    <a:pt x="1093185" y="1431979"/>
                    <a:pt x="1093185" y="1431979"/>
                  </a:cubicBezTo>
                  <a:cubicBezTo>
                    <a:pt x="1093396" y="1431873"/>
                    <a:pt x="1093608" y="1431662"/>
                    <a:pt x="1093819" y="1431556"/>
                  </a:cubicBezTo>
                  <a:cubicBezTo>
                    <a:pt x="1093819" y="1431556"/>
                    <a:pt x="1093819" y="1431556"/>
                    <a:pt x="1093819" y="1431556"/>
                  </a:cubicBezTo>
                  <a:cubicBezTo>
                    <a:pt x="1094030" y="1431451"/>
                    <a:pt x="1094241" y="1431239"/>
                    <a:pt x="1094453" y="1431134"/>
                  </a:cubicBezTo>
                  <a:cubicBezTo>
                    <a:pt x="1094453" y="1431134"/>
                    <a:pt x="1094453" y="1431134"/>
                    <a:pt x="1094453" y="1431134"/>
                  </a:cubicBezTo>
                  <a:cubicBezTo>
                    <a:pt x="1094664" y="1431028"/>
                    <a:pt x="1094875" y="1430817"/>
                    <a:pt x="1095086" y="1430711"/>
                  </a:cubicBezTo>
                  <a:cubicBezTo>
                    <a:pt x="1095086" y="1430711"/>
                    <a:pt x="1095086" y="1430711"/>
                    <a:pt x="1095086" y="1430711"/>
                  </a:cubicBezTo>
                  <a:cubicBezTo>
                    <a:pt x="1095298" y="1430605"/>
                    <a:pt x="1095509" y="1430394"/>
                    <a:pt x="1095720" y="1430289"/>
                  </a:cubicBezTo>
                  <a:cubicBezTo>
                    <a:pt x="1095720" y="1430289"/>
                    <a:pt x="1095720" y="1430289"/>
                    <a:pt x="1095720" y="1430289"/>
                  </a:cubicBezTo>
                  <a:cubicBezTo>
                    <a:pt x="1095932" y="1430183"/>
                    <a:pt x="1096143" y="1429972"/>
                    <a:pt x="1096354" y="1429866"/>
                  </a:cubicBezTo>
                  <a:cubicBezTo>
                    <a:pt x="1096354" y="1429866"/>
                    <a:pt x="1096354" y="1429866"/>
                    <a:pt x="1096354" y="1429866"/>
                  </a:cubicBezTo>
                  <a:cubicBezTo>
                    <a:pt x="1096566" y="1429760"/>
                    <a:pt x="1096777" y="1429549"/>
                    <a:pt x="1096988" y="1429443"/>
                  </a:cubicBezTo>
                  <a:cubicBezTo>
                    <a:pt x="1096988" y="1429443"/>
                    <a:pt x="1096988" y="1429443"/>
                    <a:pt x="1096988" y="1429443"/>
                  </a:cubicBezTo>
                  <a:cubicBezTo>
                    <a:pt x="1097199" y="1429338"/>
                    <a:pt x="1097411" y="1429126"/>
                    <a:pt x="1097622" y="1429021"/>
                  </a:cubicBezTo>
                  <a:cubicBezTo>
                    <a:pt x="1097622" y="1429021"/>
                    <a:pt x="1097622" y="1429021"/>
                    <a:pt x="1097622" y="1429021"/>
                  </a:cubicBezTo>
                  <a:cubicBezTo>
                    <a:pt x="1097833" y="1428915"/>
                    <a:pt x="1098044" y="1428704"/>
                    <a:pt x="1098256" y="1428598"/>
                  </a:cubicBezTo>
                  <a:cubicBezTo>
                    <a:pt x="1098256" y="1428598"/>
                    <a:pt x="1098256" y="1428598"/>
                    <a:pt x="1098256" y="1428598"/>
                  </a:cubicBezTo>
                  <a:cubicBezTo>
                    <a:pt x="1098467" y="1428493"/>
                    <a:pt x="1098678" y="1428281"/>
                    <a:pt x="1098890" y="1428176"/>
                  </a:cubicBezTo>
                  <a:cubicBezTo>
                    <a:pt x="1098890" y="1428176"/>
                    <a:pt x="1098890" y="1428176"/>
                    <a:pt x="1098890" y="1428176"/>
                  </a:cubicBezTo>
                  <a:cubicBezTo>
                    <a:pt x="1099101" y="1428070"/>
                    <a:pt x="1099312" y="1427859"/>
                    <a:pt x="1099523" y="1427753"/>
                  </a:cubicBezTo>
                  <a:cubicBezTo>
                    <a:pt x="1099523" y="1427753"/>
                    <a:pt x="1099523" y="1427753"/>
                    <a:pt x="1099523" y="1427753"/>
                  </a:cubicBezTo>
                  <a:cubicBezTo>
                    <a:pt x="1099735" y="1427648"/>
                    <a:pt x="1099946" y="1427436"/>
                    <a:pt x="1100157" y="1427331"/>
                  </a:cubicBezTo>
                  <a:cubicBezTo>
                    <a:pt x="1100157" y="1427331"/>
                    <a:pt x="1100157" y="1427331"/>
                    <a:pt x="1100157" y="1427331"/>
                  </a:cubicBezTo>
                  <a:cubicBezTo>
                    <a:pt x="1100368" y="1427225"/>
                    <a:pt x="1100580" y="1427014"/>
                    <a:pt x="1100791" y="1426908"/>
                  </a:cubicBezTo>
                  <a:cubicBezTo>
                    <a:pt x="1100791" y="1426908"/>
                    <a:pt x="1100791" y="1426908"/>
                    <a:pt x="1100791" y="1426908"/>
                  </a:cubicBezTo>
                  <a:cubicBezTo>
                    <a:pt x="1101002" y="1426802"/>
                    <a:pt x="1101214" y="1426591"/>
                    <a:pt x="1101425" y="1426485"/>
                  </a:cubicBezTo>
                  <a:cubicBezTo>
                    <a:pt x="1101425" y="1426485"/>
                    <a:pt x="1101425" y="1426485"/>
                    <a:pt x="1101425" y="1426485"/>
                  </a:cubicBezTo>
                  <a:cubicBezTo>
                    <a:pt x="1101636" y="1426380"/>
                    <a:pt x="1101848" y="1426169"/>
                    <a:pt x="1102059" y="1426063"/>
                  </a:cubicBezTo>
                  <a:cubicBezTo>
                    <a:pt x="1102059" y="1426063"/>
                    <a:pt x="1102059" y="1426063"/>
                    <a:pt x="1102059" y="1426063"/>
                  </a:cubicBezTo>
                  <a:cubicBezTo>
                    <a:pt x="1102270" y="1425957"/>
                    <a:pt x="1102481" y="1425746"/>
                    <a:pt x="1102693" y="1425640"/>
                  </a:cubicBezTo>
                  <a:cubicBezTo>
                    <a:pt x="1102693" y="1425640"/>
                    <a:pt x="1102693" y="1425640"/>
                    <a:pt x="1102693" y="1425640"/>
                  </a:cubicBezTo>
                  <a:cubicBezTo>
                    <a:pt x="1102904" y="1425535"/>
                    <a:pt x="1103115" y="1425323"/>
                    <a:pt x="1103326" y="1425218"/>
                  </a:cubicBezTo>
                  <a:cubicBezTo>
                    <a:pt x="1103326" y="1425218"/>
                    <a:pt x="1103326" y="1425218"/>
                    <a:pt x="1103326" y="1425218"/>
                  </a:cubicBezTo>
                  <a:cubicBezTo>
                    <a:pt x="1103538" y="1425112"/>
                    <a:pt x="1103749" y="1424901"/>
                    <a:pt x="1103961" y="1424795"/>
                  </a:cubicBezTo>
                  <a:cubicBezTo>
                    <a:pt x="1103961" y="1424795"/>
                    <a:pt x="1103961" y="1424795"/>
                    <a:pt x="1103961" y="1424795"/>
                  </a:cubicBezTo>
                  <a:cubicBezTo>
                    <a:pt x="1104172" y="1424690"/>
                    <a:pt x="1104383" y="1424478"/>
                    <a:pt x="1104594" y="1424373"/>
                  </a:cubicBezTo>
                  <a:cubicBezTo>
                    <a:pt x="1104594" y="1424373"/>
                    <a:pt x="1104594" y="1424373"/>
                    <a:pt x="1104594" y="1424373"/>
                  </a:cubicBezTo>
                  <a:cubicBezTo>
                    <a:pt x="1104806" y="1424267"/>
                    <a:pt x="1105017" y="1424056"/>
                    <a:pt x="1105228" y="1423950"/>
                  </a:cubicBezTo>
                  <a:cubicBezTo>
                    <a:pt x="1105228" y="1423950"/>
                    <a:pt x="1105228" y="1423950"/>
                    <a:pt x="1105228" y="1423950"/>
                  </a:cubicBezTo>
                  <a:cubicBezTo>
                    <a:pt x="1105439" y="1423844"/>
                    <a:pt x="1105651" y="1423633"/>
                    <a:pt x="1105862" y="1423527"/>
                  </a:cubicBezTo>
                  <a:cubicBezTo>
                    <a:pt x="1105862" y="1423527"/>
                    <a:pt x="1105862" y="1423527"/>
                    <a:pt x="1105862" y="1423527"/>
                  </a:cubicBezTo>
                  <a:cubicBezTo>
                    <a:pt x="1106073" y="1423422"/>
                    <a:pt x="1106284" y="1423211"/>
                    <a:pt x="1106496" y="1423105"/>
                  </a:cubicBezTo>
                  <a:cubicBezTo>
                    <a:pt x="1106496" y="1423105"/>
                    <a:pt x="1106496" y="1423105"/>
                    <a:pt x="1106496" y="1423105"/>
                  </a:cubicBezTo>
                  <a:cubicBezTo>
                    <a:pt x="1106707" y="1422999"/>
                    <a:pt x="1106919" y="1422788"/>
                    <a:pt x="1107130" y="1422682"/>
                  </a:cubicBezTo>
                  <a:cubicBezTo>
                    <a:pt x="1107130" y="1422682"/>
                    <a:pt x="1107130" y="1422682"/>
                    <a:pt x="1107130" y="1422682"/>
                  </a:cubicBezTo>
                  <a:cubicBezTo>
                    <a:pt x="1107341" y="1422577"/>
                    <a:pt x="1107552" y="1422365"/>
                    <a:pt x="1107764" y="1422260"/>
                  </a:cubicBezTo>
                  <a:cubicBezTo>
                    <a:pt x="1107764" y="1422260"/>
                    <a:pt x="1107764" y="1422260"/>
                    <a:pt x="1107764" y="1422260"/>
                  </a:cubicBezTo>
                  <a:cubicBezTo>
                    <a:pt x="1107975" y="1422154"/>
                    <a:pt x="1108186" y="1421943"/>
                    <a:pt x="1108397" y="1421837"/>
                  </a:cubicBezTo>
                  <a:cubicBezTo>
                    <a:pt x="1108397" y="1421837"/>
                    <a:pt x="1108397" y="1421837"/>
                    <a:pt x="1108397" y="1421837"/>
                  </a:cubicBezTo>
                  <a:cubicBezTo>
                    <a:pt x="1108609" y="1421732"/>
                    <a:pt x="1108820" y="1421520"/>
                    <a:pt x="1109031" y="1421415"/>
                  </a:cubicBezTo>
                  <a:cubicBezTo>
                    <a:pt x="1109031" y="1421415"/>
                    <a:pt x="1109031" y="1421415"/>
                    <a:pt x="1109031" y="1421415"/>
                  </a:cubicBezTo>
                  <a:cubicBezTo>
                    <a:pt x="1109243" y="1421309"/>
                    <a:pt x="1109454" y="1421098"/>
                    <a:pt x="1109665" y="1420992"/>
                  </a:cubicBezTo>
                  <a:cubicBezTo>
                    <a:pt x="1109665" y="1420992"/>
                    <a:pt x="1109665" y="1420992"/>
                    <a:pt x="1109665" y="1420992"/>
                  </a:cubicBezTo>
                  <a:cubicBezTo>
                    <a:pt x="1109877" y="1420886"/>
                    <a:pt x="1110088" y="1420675"/>
                    <a:pt x="1110299" y="1420569"/>
                  </a:cubicBezTo>
                  <a:cubicBezTo>
                    <a:pt x="1110299" y="1420569"/>
                    <a:pt x="1110299" y="1420569"/>
                    <a:pt x="1110299" y="1420569"/>
                  </a:cubicBezTo>
                  <a:cubicBezTo>
                    <a:pt x="1110510" y="1420464"/>
                    <a:pt x="1110722" y="1420253"/>
                    <a:pt x="1110933" y="1420147"/>
                  </a:cubicBezTo>
                  <a:cubicBezTo>
                    <a:pt x="1110933" y="1420147"/>
                    <a:pt x="1110933" y="1420147"/>
                    <a:pt x="1110933" y="1420147"/>
                  </a:cubicBezTo>
                  <a:cubicBezTo>
                    <a:pt x="1111144" y="1420041"/>
                    <a:pt x="1111355" y="1419830"/>
                    <a:pt x="1111567" y="1419724"/>
                  </a:cubicBezTo>
                  <a:cubicBezTo>
                    <a:pt x="1111567" y="1419724"/>
                    <a:pt x="1111567" y="1419724"/>
                    <a:pt x="1111567" y="1419724"/>
                  </a:cubicBezTo>
                  <a:cubicBezTo>
                    <a:pt x="1111778" y="1419619"/>
                    <a:pt x="1111989" y="1419407"/>
                    <a:pt x="1112201" y="1419302"/>
                  </a:cubicBezTo>
                  <a:cubicBezTo>
                    <a:pt x="1112201" y="1419302"/>
                    <a:pt x="1112201" y="1419302"/>
                    <a:pt x="1112201" y="1419302"/>
                  </a:cubicBezTo>
                  <a:cubicBezTo>
                    <a:pt x="1112412" y="1419196"/>
                    <a:pt x="1112623" y="1418985"/>
                    <a:pt x="1112835" y="1418879"/>
                  </a:cubicBezTo>
                  <a:cubicBezTo>
                    <a:pt x="1112835" y="1418879"/>
                    <a:pt x="1112835" y="1418879"/>
                    <a:pt x="1112835" y="1418879"/>
                  </a:cubicBezTo>
                  <a:cubicBezTo>
                    <a:pt x="1113046" y="1418774"/>
                    <a:pt x="1113257" y="1418562"/>
                    <a:pt x="1113468" y="1418457"/>
                  </a:cubicBezTo>
                  <a:cubicBezTo>
                    <a:pt x="1113468" y="1418457"/>
                    <a:pt x="1113468" y="1418457"/>
                    <a:pt x="1113468" y="1418457"/>
                  </a:cubicBezTo>
                  <a:cubicBezTo>
                    <a:pt x="1113680" y="1418351"/>
                    <a:pt x="1113891" y="1418140"/>
                    <a:pt x="1114102" y="1418034"/>
                  </a:cubicBezTo>
                  <a:cubicBezTo>
                    <a:pt x="1114102" y="1418034"/>
                    <a:pt x="1114102" y="1418034"/>
                    <a:pt x="1114102" y="1418034"/>
                  </a:cubicBezTo>
                  <a:cubicBezTo>
                    <a:pt x="1114313" y="1417928"/>
                    <a:pt x="1114525" y="1417717"/>
                    <a:pt x="1114736" y="1417611"/>
                  </a:cubicBezTo>
                  <a:cubicBezTo>
                    <a:pt x="1114736" y="1417611"/>
                    <a:pt x="1114736" y="1417611"/>
                    <a:pt x="1114736" y="1417611"/>
                  </a:cubicBezTo>
                  <a:cubicBezTo>
                    <a:pt x="1114947" y="1417506"/>
                    <a:pt x="1115159" y="1417295"/>
                    <a:pt x="1115370" y="1417189"/>
                  </a:cubicBezTo>
                  <a:cubicBezTo>
                    <a:pt x="1115370" y="1417189"/>
                    <a:pt x="1115370" y="1417189"/>
                    <a:pt x="1115370" y="1417189"/>
                  </a:cubicBezTo>
                  <a:cubicBezTo>
                    <a:pt x="1115581" y="1417083"/>
                    <a:pt x="1115793" y="1416872"/>
                    <a:pt x="1116004" y="1416766"/>
                  </a:cubicBezTo>
                  <a:cubicBezTo>
                    <a:pt x="1116004" y="1416766"/>
                    <a:pt x="1116004" y="1416766"/>
                    <a:pt x="1116004" y="1416766"/>
                  </a:cubicBezTo>
                  <a:cubicBezTo>
                    <a:pt x="1116215" y="1416661"/>
                    <a:pt x="1116426" y="1416449"/>
                    <a:pt x="1116638" y="1416344"/>
                  </a:cubicBezTo>
                  <a:cubicBezTo>
                    <a:pt x="1116638" y="1416344"/>
                    <a:pt x="1116638" y="1416344"/>
                    <a:pt x="1116638" y="1416344"/>
                  </a:cubicBezTo>
                  <a:cubicBezTo>
                    <a:pt x="1116849" y="1416238"/>
                    <a:pt x="1117060" y="1416027"/>
                    <a:pt x="1117271" y="1415921"/>
                  </a:cubicBezTo>
                  <a:cubicBezTo>
                    <a:pt x="1117271" y="1415921"/>
                    <a:pt x="1117271" y="1415921"/>
                    <a:pt x="1117271" y="1415921"/>
                  </a:cubicBezTo>
                  <a:cubicBezTo>
                    <a:pt x="1117483" y="1415816"/>
                    <a:pt x="1117694" y="1415604"/>
                    <a:pt x="1117905" y="1415499"/>
                  </a:cubicBezTo>
                  <a:cubicBezTo>
                    <a:pt x="1117905" y="1415499"/>
                    <a:pt x="1117905" y="1415499"/>
                    <a:pt x="1117905" y="1415499"/>
                  </a:cubicBezTo>
                  <a:cubicBezTo>
                    <a:pt x="1118117" y="1415393"/>
                    <a:pt x="1118328" y="1415182"/>
                    <a:pt x="1118539" y="1415076"/>
                  </a:cubicBezTo>
                  <a:cubicBezTo>
                    <a:pt x="1118539" y="1415076"/>
                    <a:pt x="1118539" y="1415076"/>
                    <a:pt x="1118539" y="1415076"/>
                  </a:cubicBezTo>
                  <a:cubicBezTo>
                    <a:pt x="1118751" y="1414970"/>
                    <a:pt x="1118962" y="1414759"/>
                    <a:pt x="1119173" y="1414653"/>
                  </a:cubicBezTo>
                  <a:cubicBezTo>
                    <a:pt x="1119173" y="1414653"/>
                    <a:pt x="1119173" y="1414653"/>
                    <a:pt x="1119173" y="1414653"/>
                  </a:cubicBezTo>
                  <a:cubicBezTo>
                    <a:pt x="1119384" y="1414548"/>
                    <a:pt x="1119596" y="1414337"/>
                    <a:pt x="1119807" y="1414231"/>
                  </a:cubicBezTo>
                  <a:cubicBezTo>
                    <a:pt x="1119807" y="1414231"/>
                    <a:pt x="1119807" y="1414231"/>
                    <a:pt x="1119807" y="1414231"/>
                  </a:cubicBezTo>
                  <a:cubicBezTo>
                    <a:pt x="1120018" y="1414125"/>
                    <a:pt x="1120229" y="1413914"/>
                    <a:pt x="1120441" y="1413808"/>
                  </a:cubicBezTo>
                  <a:cubicBezTo>
                    <a:pt x="1120441" y="1413808"/>
                    <a:pt x="1120441" y="1413808"/>
                    <a:pt x="1120441" y="1413808"/>
                  </a:cubicBezTo>
                  <a:cubicBezTo>
                    <a:pt x="1120652" y="1413703"/>
                    <a:pt x="1120863" y="1413491"/>
                    <a:pt x="1121075" y="1413386"/>
                  </a:cubicBezTo>
                  <a:cubicBezTo>
                    <a:pt x="1121075" y="1413386"/>
                    <a:pt x="1121075" y="1413386"/>
                    <a:pt x="1121075" y="1413386"/>
                  </a:cubicBezTo>
                  <a:cubicBezTo>
                    <a:pt x="1121286" y="1413280"/>
                    <a:pt x="1121497" y="1413069"/>
                    <a:pt x="1121709" y="1412963"/>
                  </a:cubicBezTo>
                  <a:cubicBezTo>
                    <a:pt x="1121709" y="1412963"/>
                    <a:pt x="1121709" y="1412963"/>
                    <a:pt x="1121709" y="1412963"/>
                  </a:cubicBezTo>
                  <a:cubicBezTo>
                    <a:pt x="1121920" y="1412858"/>
                    <a:pt x="1122131" y="1412646"/>
                    <a:pt x="1122342" y="1412541"/>
                  </a:cubicBezTo>
                  <a:cubicBezTo>
                    <a:pt x="1122342" y="1412541"/>
                    <a:pt x="1122342" y="1412541"/>
                    <a:pt x="1122342" y="1412541"/>
                  </a:cubicBezTo>
                  <a:cubicBezTo>
                    <a:pt x="1122554" y="1412435"/>
                    <a:pt x="1122765" y="1412224"/>
                    <a:pt x="1122976" y="1412118"/>
                  </a:cubicBezTo>
                  <a:cubicBezTo>
                    <a:pt x="1122976" y="1412118"/>
                    <a:pt x="1122976" y="1412118"/>
                    <a:pt x="1122976" y="1412118"/>
                  </a:cubicBezTo>
                  <a:cubicBezTo>
                    <a:pt x="1123187" y="1412012"/>
                    <a:pt x="1123399" y="1411801"/>
                    <a:pt x="1123610" y="1411696"/>
                  </a:cubicBezTo>
                  <a:cubicBezTo>
                    <a:pt x="1123610" y="1411696"/>
                    <a:pt x="1123610" y="1411696"/>
                    <a:pt x="1123610" y="1411696"/>
                  </a:cubicBezTo>
                  <a:cubicBezTo>
                    <a:pt x="1123821" y="1411590"/>
                    <a:pt x="1124033" y="1411379"/>
                    <a:pt x="1124244" y="1411273"/>
                  </a:cubicBezTo>
                  <a:cubicBezTo>
                    <a:pt x="1124244" y="1411273"/>
                    <a:pt x="1124244" y="1411273"/>
                    <a:pt x="1124244" y="1411273"/>
                  </a:cubicBezTo>
                  <a:cubicBezTo>
                    <a:pt x="1124455" y="1411167"/>
                    <a:pt x="1124667" y="1410956"/>
                    <a:pt x="1124878" y="1410850"/>
                  </a:cubicBezTo>
                  <a:cubicBezTo>
                    <a:pt x="1124878" y="1410850"/>
                    <a:pt x="1124878" y="1410850"/>
                    <a:pt x="1124878" y="1410850"/>
                  </a:cubicBezTo>
                  <a:cubicBezTo>
                    <a:pt x="1125089" y="1410745"/>
                    <a:pt x="1125300" y="1410533"/>
                    <a:pt x="1125512" y="1410428"/>
                  </a:cubicBezTo>
                  <a:cubicBezTo>
                    <a:pt x="1125512" y="1410428"/>
                    <a:pt x="1125512" y="1410428"/>
                    <a:pt x="1125512" y="1410428"/>
                  </a:cubicBezTo>
                  <a:cubicBezTo>
                    <a:pt x="1125723" y="1410322"/>
                    <a:pt x="1125934" y="1410111"/>
                    <a:pt x="1126145" y="1410005"/>
                  </a:cubicBezTo>
                  <a:cubicBezTo>
                    <a:pt x="1126145" y="1410005"/>
                    <a:pt x="1126145" y="1410005"/>
                    <a:pt x="1126145" y="1410005"/>
                  </a:cubicBezTo>
                  <a:cubicBezTo>
                    <a:pt x="1126357" y="1409900"/>
                    <a:pt x="1126568" y="1409688"/>
                    <a:pt x="1126779" y="1409583"/>
                  </a:cubicBezTo>
                  <a:cubicBezTo>
                    <a:pt x="1126779" y="1409583"/>
                    <a:pt x="1126779" y="1409583"/>
                    <a:pt x="1126779" y="1409583"/>
                  </a:cubicBezTo>
                  <a:cubicBezTo>
                    <a:pt x="1126991" y="1409477"/>
                    <a:pt x="1127202" y="1409266"/>
                    <a:pt x="1127413" y="1409160"/>
                  </a:cubicBezTo>
                  <a:cubicBezTo>
                    <a:pt x="1127413" y="1409160"/>
                    <a:pt x="1127413" y="1409160"/>
                    <a:pt x="1127413" y="1409160"/>
                  </a:cubicBezTo>
                  <a:cubicBezTo>
                    <a:pt x="1127624" y="1409054"/>
                    <a:pt x="1127836" y="1408843"/>
                    <a:pt x="1128047" y="1408738"/>
                  </a:cubicBezTo>
                  <a:cubicBezTo>
                    <a:pt x="1128047" y="1408738"/>
                    <a:pt x="1128047" y="1408738"/>
                    <a:pt x="1128047" y="1408738"/>
                  </a:cubicBezTo>
                  <a:cubicBezTo>
                    <a:pt x="1128258" y="1408632"/>
                    <a:pt x="1128469" y="1408421"/>
                    <a:pt x="1128681" y="1408315"/>
                  </a:cubicBezTo>
                  <a:cubicBezTo>
                    <a:pt x="1128681" y="1408315"/>
                    <a:pt x="1128681" y="1408315"/>
                    <a:pt x="1128681" y="1408315"/>
                  </a:cubicBezTo>
                  <a:cubicBezTo>
                    <a:pt x="1128892" y="1408209"/>
                    <a:pt x="1129103" y="1407998"/>
                    <a:pt x="1129315" y="1407892"/>
                  </a:cubicBezTo>
                  <a:cubicBezTo>
                    <a:pt x="1129315" y="1407892"/>
                    <a:pt x="1129315" y="1407892"/>
                    <a:pt x="1129315" y="1407892"/>
                  </a:cubicBezTo>
                  <a:cubicBezTo>
                    <a:pt x="1129526" y="1407787"/>
                    <a:pt x="1129737" y="1407575"/>
                    <a:pt x="1129949" y="1407470"/>
                  </a:cubicBezTo>
                  <a:cubicBezTo>
                    <a:pt x="1129949" y="1407470"/>
                    <a:pt x="1129949" y="1407470"/>
                    <a:pt x="1129949" y="1407470"/>
                  </a:cubicBezTo>
                  <a:cubicBezTo>
                    <a:pt x="1130160" y="1407364"/>
                    <a:pt x="1130371" y="1407153"/>
                    <a:pt x="1130582" y="1407047"/>
                  </a:cubicBezTo>
                  <a:cubicBezTo>
                    <a:pt x="1130582" y="1407047"/>
                    <a:pt x="1130582" y="1407047"/>
                    <a:pt x="1130582" y="1407047"/>
                  </a:cubicBezTo>
                  <a:cubicBezTo>
                    <a:pt x="1130794" y="1406941"/>
                    <a:pt x="1131005" y="1406730"/>
                    <a:pt x="1131216" y="1406625"/>
                  </a:cubicBezTo>
                  <a:cubicBezTo>
                    <a:pt x="1131216" y="1406625"/>
                    <a:pt x="1131216" y="1406625"/>
                    <a:pt x="1131216" y="1406625"/>
                  </a:cubicBezTo>
                  <a:cubicBezTo>
                    <a:pt x="1131427" y="1406519"/>
                    <a:pt x="1131639" y="1406308"/>
                    <a:pt x="1131850" y="1406202"/>
                  </a:cubicBezTo>
                  <a:cubicBezTo>
                    <a:pt x="1131850" y="1406202"/>
                    <a:pt x="1131850" y="1406202"/>
                    <a:pt x="1131850" y="1406202"/>
                  </a:cubicBezTo>
                  <a:cubicBezTo>
                    <a:pt x="1132061" y="1406096"/>
                    <a:pt x="1132273" y="1405885"/>
                    <a:pt x="1132484" y="1405780"/>
                  </a:cubicBezTo>
                  <a:cubicBezTo>
                    <a:pt x="1132484" y="1405780"/>
                    <a:pt x="1132484" y="1405780"/>
                    <a:pt x="1132484" y="1405780"/>
                  </a:cubicBezTo>
                  <a:cubicBezTo>
                    <a:pt x="1132695" y="1405674"/>
                    <a:pt x="1132907" y="1405462"/>
                    <a:pt x="1133118" y="1405357"/>
                  </a:cubicBezTo>
                  <a:cubicBezTo>
                    <a:pt x="1133118" y="1405357"/>
                    <a:pt x="1133118" y="1405357"/>
                    <a:pt x="1133118" y="1405357"/>
                  </a:cubicBezTo>
                  <a:cubicBezTo>
                    <a:pt x="1133329" y="1405251"/>
                    <a:pt x="1133540" y="1405040"/>
                    <a:pt x="1133752" y="1404934"/>
                  </a:cubicBezTo>
                  <a:cubicBezTo>
                    <a:pt x="1133752" y="1404934"/>
                    <a:pt x="1133752" y="1404934"/>
                    <a:pt x="1133752" y="1404934"/>
                  </a:cubicBezTo>
                  <a:cubicBezTo>
                    <a:pt x="1133963" y="1404829"/>
                    <a:pt x="1134174" y="1404617"/>
                    <a:pt x="1134385" y="1404512"/>
                  </a:cubicBezTo>
                  <a:cubicBezTo>
                    <a:pt x="1134385" y="1404512"/>
                    <a:pt x="1134385" y="1404512"/>
                    <a:pt x="1134385" y="1404512"/>
                  </a:cubicBezTo>
                  <a:cubicBezTo>
                    <a:pt x="1134597" y="1404406"/>
                    <a:pt x="1134808" y="1404195"/>
                    <a:pt x="1135019" y="1404089"/>
                  </a:cubicBezTo>
                  <a:cubicBezTo>
                    <a:pt x="1135019" y="1404089"/>
                    <a:pt x="1135019" y="1404089"/>
                    <a:pt x="1135019" y="1404089"/>
                  </a:cubicBezTo>
                  <a:cubicBezTo>
                    <a:pt x="1135231" y="1403983"/>
                    <a:pt x="1135442" y="1403772"/>
                    <a:pt x="1135653" y="1403667"/>
                  </a:cubicBezTo>
                  <a:cubicBezTo>
                    <a:pt x="1135653" y="1403667"/>
                    <a:pt x="1135653" y="1403667"/>
                    <a:pt x="1135653" y="1403667"/>
                  </a:cubicBezTo>
                  <a:cubicBezTo>
                    <a:pt x="1135865" y="1403561"/>
                    <a:pt x="1136076" y="1403350"/>
                    <a:pt x="1136287" y="1403244"/>
                  </a:cubicBezTo>
                  <a:cubicBezTo>
                    <a:pt x="1136287" y="1403244"/>
                    <a:pt x="1136287" y="1403244"/>
                    <a:pt x="1136287" y="1403244"/>
                  </a:cubicBezTo>
                  <a:cubicBezTo>
                    <a:pt x="1136498" y="1403138"/>
                    <a:pt x="1136710" y="1402927"/>
                    <a:pt x="1136921" y="1402821"/>
                  </a:cubicBezTo>
                  <a:cubicBezTo>
                    <a:pt x="1136921" y="1402821"/>
                    <a:pt x="1136921" y="1402821"/>
                    <a:pt x="1136921" y="1402821"/>
                  </a:cubicBezTo>
                  <a:cubicBezTo>
                    <a:pt x="1137132" y="1402716"/>
                    <a:pt x="1137343" y="1402504"/>
                    <a:pt x="1137555" y="1402399"/>
                  </a:cubicBezTo>
                  <a:cubicBezTo>
                    <a:pt x="1137555" y="1402399"/>
                    <a:pt x="1137555" y="1402399"/>
                    <a:pt x="1137555" y="1402399"/>
                  </a:cubicBezTo>
                  <a:cubicBezTo>
                    <a:pt x="1137766" y="1402293"/>
                    <a:pt x="1137977" y="1402082"/>
                    <a:pt x="1138189" y="1401976"/>
                  </a:cubicBezTo>
                  <a:cubicBezTo>
                    <a:pt x="1138189" y="1401976"/>
                    <a:pt x="1138189" y="1401976"/>
                    <a:pt x="1138189" y="1401976"/>
                  </a:cubicBezTo>
                  <a:cubicBezTo>
                    <a:pt x="1138400" y="1401871"/>
                    <a:pt x="1138611" y="1401659"/>
                    <a:pt x="1138823" y="1401554"/>
                  </a:cubicBezTo>
                  <a:cubicBezTo>
                    <a:pt x="1138823" y="1401554"/>
                    <a:pt x="1138823" y="1401554"/>
                    <a:pt x="1138823" y="1401554"/>
                  </a:cubicBezTo>
                  <a:cubicBezTo>
                    <a:pt x="1139034" y="1401448"/>
                    <a:pt x="1139245" y="1401237"/>
                    <a:pt x="1139456" y="1401131"/>
                  </a:cubicBezTo>
                  <a:cubicBezTo>
                    <a:pt x="1139456" y="1401131"/>
                    <a:pt x="1139456" y="1401131"/>
                    <a:pt x="1139456" y="1401131"/>
                  </a:cubicBezTo>
                  <a:cubicBezTo>
                    <a:pt x="1139668" y="1401026"/>
                    <a:pt x="1139879" y="1400814"/>
                    <a:pt x="1140090" y="1400709"/>
                  </a:cubicBezTo>
                  <a:cubicBezTo>
                    <a:pt x="1140090" y="1400709"/>
                    <a:pt x="1140090" y="1400709"/>
                    <a:pt x="1140090" y="1400709"/>
                  </a:cubicBezTo>
                  <a:cubicBezTo>
                    <a:pt x="1140301" y="1400603"/>
                    <a:pt x="1140513" y="1400392"/>
                    <a:pt x="1140724" y="1400286"/>
                  </a:cubicBezTo>
                  <a:cubicBezTo>
                    <a:pt x="1140724" y="1400286"/>
                    <a:pt x="1140724" y="1400286"/>
                    <a:pt x="1140724" y="1400286"/>
                  </a:cubicBezTo>
                  <a:cubicBezTo>
                    <a:pt x="1140936" y="1400180"/>
                    <a:pt x="1141147" y="1399969"/>
                    <a:pt x="1141358" y="1399863"/>
                  </a:cubicBezTo>
                  <a:cubicBezTo>
                    <a:pt x="1141358" y="1399863"/>
                    <a:pt x="1141358" y="1399863"/>
                    <a:pt x="1141358" y="1399863"/>
                  </a:cubicBezTo>
                  <a:cubicBezTo>
                    <a:pt x="1141569" y="1399758"/>
                    <a:pt x="1141781" y="1399547"/>
                    <a:pt x="1141992" y="1399441"/>
                  </a:cubicBezTo>
                  <a:cubicBezTo>
                    <a:pt x="1141992" y="1399441"/>
                    <a:pt x="1141992" y="1399441"/>
                    <a:pt x="1141992" y="1399441"/>
                  </a:cubicBezTo>
                  <a:cubicBezTo>
                    <a:pt x="1142203" y="1399335"/>
                    <a:pt x="1142414" y="1399124"/>
                    <a:pt x="1142626" y="1399018"/>
                  </a:cubicBezTo>
                  <a:cubicBezTo>
                    <a:pt x="1142626" y="1399018"/>
                    <a:pt x="1142626" y="1399018"/>
                    <a:pt x="1142626" y="1399018"/>
                  </a:cubicBezTo>
                  <a:cubicBezTo>
                    <a:pt x="1142837" y="1398913"/>
                    <a:pt x="1143048" y="1398701"/>
                    <a:pt x="1143259" y="1398596"/>
                  </a:cubicBezTo>
                  <a:cubicBezTo>
                    <a:pt x="1143259" y="1398596"/>
                    <a:pt x="1143259" y="1398596"/>
                    <a:pt x="1143259" y="1398596"/>
                  </a:cubicBezTo>
                  <a:cubicBezTo>
                    <a:pt x="1143471" y="1398490"/>
                    <a:pt x="1143682" y="1398279"/>
                    <a:pt x="1143894" y="1398173"/>
                  </a:cubicBezTo>
                  <a:cubicBezTo>
                    <a:pt x="1143894" y="1398173"/>
                    <a:pt x="1143894" y="1398173"/>
                    <a:pt x="1143894" y="1398173"/>
                  </a:cubicBezTo>
                  <a:cubicBezTo>
                    <a:pt x="1144105" y="1398068"/>
                    <a:pt x="1144316" y="1397856"/>
                    <a:pt x="1144527" y="1397751"/>
                  </a:cubicBezTo>
                  <a:cubicBezTo>
                    <a:pt x="1144527" y="1397751"/>
                    <a:pt x="1144527" y="1397751"/>
                    <a:pt x="1144527" y="1397751"/>
                  </a:cubicBezTo>
                  <a:cubicBezTo>
                    <a:pt x="1144739" y="1397645"/>
                    <a:pt x="1144950" y="1397434"/>
                    <a:pt x="1145161" y="1397328"/>
                  </a:cubicBezTo>
                  <a:cubicBezTo>
                    <a:pt x="1145161" y="1397328"/>
                    <a:pt x="1145161" y="1397328"/>
                    <a:pt x="1145161" y="1397328"/>
                  </a:cubicBezTo>
                  <a:cubicBezTo>
                    <a:pt x="1145372" y="1397222"/>
                    <a:pt x="1145584" y="1397011"/>
                    <a:pt x="1145795" y="1396905"/>
                  </a:cubicBezTo>
                  <a:cubicBezTo>
                    <a:pt x="1145795" y="1396905"/>
                    <a:pt x="1145795" y="1396905"/>
                    <a:pt x="1145795" y="1396905"/>
                  </a:cubicBezTo>
                  <a:cubicBezTo>
                    <a:pt x="1146006" y="1396800"/>
                    <a:pt x="1146218" y="1396589"/>
                    <a:pt x="1146429" y="1396483"/>
                  </a:cubicBezTo>
                  <a:cubicBezTo>
                    <a:pt x="1146429" y="1396483"/>
                    <a:pt x="1146429" y="1396483"/>
                    <a:pt x="1146429" y="1396483"/>
                  </a:cubicBezTo>
                  <a:cubicBezTo>
                    <a:pt x="1146640" y="1396377"/>
                    <a:pt x="1146852" y="1396166"/>
                    <a:pt x="1147063" y="1396060"/>
                  </a:cubicBezTo>
                  <a:cubicBezTo>
                    <a:pt x="1147063" y="1396060"/>
                    <a:pt x="1147063" y="1396060"/>
                    <a:pt x="1147063" y="1396060"/>
                  </a:cubicBezTo>
                  <a:cubicBezTo>
                    <a:pt x="1147274" y="1395955"/>
                    <a:pt x="1147485" y="1395743"/>
                    <a:pt x="1147697" y="1395638"/>
                  </a:cubicBezTo>
                  <a:cubicBezTo>
                    <a:pt x="1147697" y="1395638"/>
                    <a:pt x="1147697" y="1395638"/>
                    <a:pt x="1147697" y="1395638"/>
                  </a:cubicBezTo>
                  <a:cubicBezTo>
                    <a:pt x="1147908" y="1395532"/>
                    <a:pt x="1148119" y="1395321"/>
                    <a:pt x="1148330" y="1395215"/>
                  </a:cubicBezTo>
                  <a:cubicBezTo>
                    <a:pt x="1148330" y="1395215"/>
                    <a:pt x="1148330" y="1395215"/>
                    <a:pt x="1148330" y="1395215"/>
                  </a:cubicBezTo>
                  <a:cubicBezTo>
                    <a:pt x="1148542" y="1395110"/>
                    <a:pt x="1148753" y="1394898"/>
                    <a:pt x="1148964" y="1394793"/>
                  </a:cubicBezTo>
                  <a:cubicBezTo>
                    <a:pt x="1148964" y="1394793"/>
                    <a:pt x="1148964" y="1394793"/>
                    <a:pt x="1148964" y="1394793"/>
                  </a:cubicBezTo>
                  <a:cubicBezTo>
                    <a:pt x="1149176" y="1394687"/>
                    <a:pt x="1149387" y="1394476"/>
                    <a:pt x="1149598" y="1394370"/>
                  </a:cubicBezTo>
                  <a:cubicBezTo>
                    <a:pt x="1149598" y="1394370"/>
                    <a:pt x="1149598" y="1394370"/>
                    <a:pt x="1149598" y="1394370"/>
                  </a:cubicBezTo>
                  <a:cubicBezTo>
                    <a:pt x="1149810" y="1394264"/>
                    <a:pt x="1150021" y="1394053"/>
                    <a:pt x="1150232" y="1393947"/>
                  </a:cubicBezTo>
                  <a:cubicBezTo>
                    <a:pt x="1150232" y="1393947"/>
                    <a:pt x="1150232" y="1393947"/>
                    <a:pt x="1150232" y="1393947"/>
                  </a:cubicBezTo>
                  <a:cubicBezTo>
                    <a:pt x="1150443" y="1393842"/>
                    <a:pt x="1150655" y="1393631"/>
                    <a:pt x="1150866" y="1393525"/>
                  </a:cubicBezTo>
                  <a:cubicBezTo>
                    <a:pt x="1150866" y="1393525"/>
                    <a:pt x="1150866" y="1393525"/>
                    <a:pt x="1150866" y="1393525"/>
                  </a:cubicBezTo>
                  <a:cubicBezTo>
                    <a:pt x="1151077" y="1393419"/>
                    <a:pt x="1151288" y="1393208"/>
                    <a:pt x="1151500" y="1393102"/>
                  </a:cubicBezTo>
                  <a:cubicBezTo>
                    <a:pt x="1151500" y="1393102"/>
                    <a:pt x="1151500" y="1393102"/>
                    <a:pt x="1151500" y="1393102"/>
                  </a:cubicBezTo>
                  <a:cubicBezTo>
                    <a:pt x="1151711" y="1392997"/>
                    <a:pt x="1151922" y="1392785"/>
                    <a:pt x="1152134" y="1392680"/>
                  </a:cubicBezTo>
                  <a:cubicBezTo>
                    <a:pt x="1152134" y="1392680"/>
                    <a:pt x="1152134" y="1392680"/>
                    <a:pt x="1152134" y="1392680"/>
                  </a:cubicBezTo>
                  <a:cubicBezTo>
                    <a:pt x="1152345" y="1392574"/>
                    <a:pt x="1152556" y="1392363"/>
                    <a:pt x="1152768" y="1392257"/>
                  </a:cubicBezTo>
                  <a:cubicBezTo>
                    <a:pt x="1152768" y="1392257"/>
                    <a:pt x="1152768" y="1392257"/>
                    <a:pt x="1152768" y="1392257"/>
                  </a:cubicBezTo>
                  <a:cubicBezTo>
                    <a:pt x="1152979" y="1392152"/>
                    <a:pt x="1153190" y="1391940"/>
                    <a:pt x="1153401" y="1391835"/>
                  </a:cubicBezTo>
                  <a:cubicBezTo>
                    <a:pt x="1153401" y="1391835"/>
                    <a:pt x="1153401" y="1391835"/>
                    <a:pt x="1153401" y="1391835"/>
                  </a:cubicBezTo>
                  <a:cubicBezTo>
                    <a:pt x="1153613" y="1391729"/>
                    <a:pt x="1153824" y="1391518"/>
                    <a:pt x="1154035" y="1391412"/>
                  </a:cubicBezTo>
                  <a:cubicBezTo>
                    <a:pt x="1154035" y="1391412"/>
                    <a:pt x="1154035" y="1391412"/>
                    <a:pt x="1154035" y="1391412"/>
                  </a:cubicBezTo>
                  <a:cubicBezTo>
                    <a:pt x="1154246" y="1391306"/>
                    <a:pt x="1154458" y="1391095"/>
                    <a:pt x="1154669" y="1390989"/>
                  </a:cubicBezTo>
                  <a:cubicBezTo>
                    <a:pt x="1154669" y="1390989"/>
                    <a:pt x="1154669" y="1390989"/>
                    <a:pt x="1154669" y="1390989"/>
                  </a:cubicBezTo>
                  <a:cubicBezTo>
                    <a:pt x="1154880" y="1390884"/>
                    <a:pt x="1155092" y="1390673"/>
                    <a:pt x="1155303" y="1390567"/>
                  </a:cubicBezTo>
                  <a:cubicBezTo>
                    <a:pt x="1155303" y="1390567"/>
                    <a:pt x="1155303" y="1390567"/>
                    <a:pt x="1155303" y="1390567"/>
                  </a:cubicBezTo>
                  <a:cubicBezTo>
                    <a:pt x="1155514" y="1390461"/>
                    <a:pt x="1155725" y="1390250"/>
                    <a:pt x="1155937" y="1390144"/>
                  </a:cubicBezTo>
                  <a:cubicBezTo>
                    <a:pt x="1155937" y="1390144"/>
                    <a:pt x="1155937" y="1390144"/>
                    <a:pt x="1155937" y="1390144"/>
                  </a:cubicBezTo>
                  <a:cubicBezTo>
                    <a:pt x="1156148" y="1390039"/>
                    <a:pt x="1156359" y="1389827"/>
                    <a:pt x="1156570" y="1389722"/>
                  </a:cubicBezTo>
                  <a:cubicBezTo>
                    <a:pt x="1156570" y="1389722"/>
                    <a:pt x="1156570" y="1389722"/>
                    <a:pt x="1156570" y="1389722"/>
                  </a:cubicBezTo>
                  <a:cubicBezTo>
                    <a:pt x="1156782" y="1389616"/>
                    <a:pt x="1156993" y="1389405"/>
                    <a:pt x="1157204" y="1389299"/>
                  </a:cubicBezTo>
                  <a:cubicBezTo>
                    <a:pt x="1157204" y="1389299"/>
                    <a:pt x="1157204" y="1389299"/>
                    <a:pt x="1157204" y="1389299"/>
                  </a:cubicBezTo>
                  <a:cubicBezTo>
                    <a:pt x="1157416" y="1389194"/>
                    <a:pt x="1157627" y="1388982"/>
                    <a:pt x="1157838" y="1388877"/>
                  </a:cubicBezTo>
                  <a:cubicBezTo>
                    <a:pt x="1157838" y="1388877"/>
                    <a:pt x="1157838" y="1388877"/>
                    <a:pt x="1157838" y="1388877"/>
                  </a:cubicBezTo>
                  <a:cubicBezTo>
                    <a:pt x="1158050" y="1388771"/>
                    <a:pt x="1158261" y="1388560"/>
                    <a:pt x="1158472" y="1388454"/>
                  </a:cubicBezTo>
                  <a:cubicBezTo>
                    <a:pt x="1158472" y="1388454"/>
                    <a:pt x="1158472" y="1388454"/>
                    <a:pt x="1158472" y="1388454"/>
                  </a:cubicBezTo>
                  <a:cubicBezTo>
                    <a:pt x="1158683" y="1388348"/>
                    <a:pt x="1158895" y="1388137"/>
                    <a:pt x="1159106" y="1388031"/>
                  </a:cubicBezTo>
                  <a:cubicBezTo>
                    <a:pt x="1159106" y="1388031"/>
                    <a:pt x="1159106" y="1388031"/>
                    <a:pt x="1159106" y="1388031"/>
                  </a:cubicBezTo>
                  <a:cubicBezTo>
                    <a:pt x="1159317" y="1387926"/>
                    <a:pt x="1159528" y="1387715"/>
                    <a:pt x="1159740" y="1387609"/>
                  </a:cubicBezTo>
                  <a:cubicBezTo>
                    <a:pt x="1159740" y="1387609"/>
                    <a:pt x="1159740" y="1387609"/>
                    <a:pt x="1159740" y="1387609"/>
                  </a:cubicBezTo>
                  <a:cubicBezTo>
                    <a:pt x="1159951" y="1387503"/>
                    <a:pt x="1160162" y="1387292"/>
                    <a:pt x="1160374" y="1387186"/>
                  </a:cubicBezTo>
                  <a:cubicBezTo>
                    <a:pt x="1160374" y="1387186"/>
                    <a:pt x="1160374" y="1387186"/>
                    <a:pt x="1160374" y="1387186"/>
                  </a:cubicBezTo>
                  <a:cubicBezTo>
                    <a:pt x="1160585" y="1387081"/>
                    <a:pt x="1160796" y="1386869"/>
                    <a:pt x="1161008" y="1386764"/>
                  </a:cubicBezTo>
                  <a:cubicBezTo>
                    <a:pt x="1161008" y="1386764"/>
                    <a:pt x="1161008" y="1386764"/>
                    <a:pt x="1161008" y="1386764"/>
                  </a:cubicBezTo>
                  <a:cubicBezTo>
                    <a:pt x="1161219" y="1386658"/>
                    <a:pt x="1161430" y="1386447"/>
                    <a:pt x="1161641" y="1386341"/>
                  </a:cubicBezTo>
                  <a:cubicBezTo>
                    <a:pt x="1161641" y="1386341"/>
                    <a:pt x="1161641" y="1386341"/>
                    <a:pt x="1161641" y="1386341"/>
                  </a:cubicBezTo>
                  <a:cubicBezTo>
                    <a:pt x="1161853" y="1386236"/>
                    <a:pt x="1162064" y="1386024"/>
                    <a:pt x="1162275" y="1385919"/>
                  </a:cubicBezTo>
                  <a:cubicBezTo>
                    <a:pt x="1162275" y="1385919"/>
                    <a:pt x="1162275" y="1385919"/>
                    <a:pt x="1162275" y="1385919"/>
                  </a:cubicBezTo>
                  <a:cubicBezTo>
                    <a:pt x="1162486" y="1385813"/>
                    <a:pt x="1162698" y="1385602"/>
                    <a:pt x="1162909" y="1385496"/>
                  </a:cubicBezTo>
                  <a:cubicBezTo>
                    <a:pt x="1162909" y="1385496"/>
                    <a:pt x="1162909" y="1385496"/>
                    <a:pt x="1162909" y="1385496"/>
                  </a:cubicBezTo>
                  <a:cubicBezTo>
                    <a:pt x="1163120" y="1385390"/>
                    <a:pt x="1163332" y="1385179"/>
                    <a:pt x="1163543" y="1385074"/>
                  </a:cubicBezTo>
                  <a:cubicBezTo>
                    <a:pt x="1163543" y="1385074"/>
                    <a:pt x="1163543" y="1385074"/>
                    <a:pt x="1163543" y="1385074"/>
                  </a:cubicBezTo>
                  <a:cubicBezTo>
                    <a:pt x="1163754" y="1384968"/>
                    <a:pt x="1163966" y="1384757"/>
                    <a:pt x="1164177" y="1384651"/>
                  </a:cubicBezTo>
                  <a:cubicBezTo>
                    <a:pt x="1164177" y="1384651"/>
                    <a:pt x="1164177" y="1384651"/>
                    <a:pt x="1164177" y="1384651"/>
                  </a:cubicBezTo>
                  <a:cubicBezTo>
                    <a:pt x="1164388" y="1384545"/>
                    <a:pt x="1164599" y="1384334"/>
                    <a:pt x="1164811" y="1384228"/>
                  </a:cubicBezTo>
                  <a:cubicBezTo>
                    <a:pt x="1164811" y="1384228"/>
                    <a:pt x="1164811" y="1384228"/>
                    <a:pt x="1164811" y="1384228"/>
                  </a:cubicBezTo>
                  <a:cubicBezTo>
                    <a:pt x="1165022" y="1384123"/>
                    <a:pt x="1165233" y="1383911"/>
                    <a:pt x="1165444" y="1383806"/>
                  </a:cubicBezTo>
                  <a:cubicBezTo>
                    <a:pt x="1165444" y="1383806"/>
                    <a:pt x="1165444" y="1383806"/>
                    <a:pt x="1165444" y="1383806"/>
                  </a:cubicBezTo>
                  <a:cubicBezTo>
                    <a:pt x="1165656" y="1383700"/>
                    <a:pt x="1165867" y="1383489"/>
                    <a:pt x="1166078" y="1383383"/>
                  </a:cubicBezTo>
                  <a:cubicBezTo>
                    <a:pt x="1166078" y="1383383"/>
                    <a:pt x="1166078" y="1383383"/>
                    <a:pt x="1166078" y="1383383"/>
                  </a:cubicBezTo>
                  <a:cubicBezTo>
                    <a:pt x="1166290" y="1383278"/>
                    <a:pt x="1166501" y="1383066"/>
                    <a:pt x="1166712" y="1382961"/>
                  </a:cubicBezTo>
                  <a:cubicBezTo>
                    <a:pt x="1166712" y="1382961"/>
                    <a:pt x="1166712" y="1382961"/>
                    <a:pt x="1166712" y="1382961"/>
                  </a:cubicBezTo>
                  <a:cubicBezTo>
                    <a:pt x="1166924" y="1382855"/>
                    <a:pt x="1167135" y="1382644"/>
                    <a:pt x="1167346" y="1382538"/>
                  </a:cubicBezTo>
                  <a:cubicBezTo>
                    <a:pt x="1167346" y="1382538"/>
                    <a:pt x="1167346" y="1382538"/>
                    <a:pt x="1167346" y="1382538"/>
                  </a:cubicBezTo>
                  <a:cubicBezTo>
                    <a:pt x="1167557" y="1382432"/>
                    <a:pt x="1167769" y="1382221"/>
                    <a:pt x="1167980" y="1382116"/>
                  </a:cubicBezTo>
                  <a:cubicBezTo>
                    <a:pt x="1167980" y="1382116"/>
                    <a:pt x="1167980" y="1382116"/>
                    <a:pt x="1167980" y="1382116"/>
                  </a:cubicBezTo>
                  <a:cubicBezTo>
                    <a:pt x="1168191" y="1382010"/>
                    <a:pt x="1168402" y="1381799"/>
                    <a:pt x="1168614" y="1381693"/>
                  </a:cubicBezTo>
                  <a:cubicBezTo>
                    <a:pt x="1168614" y="1381693"/>
                    <a:pt x="1168614" y="1381693"/>
                    <a:pt x="1168614" y="1381693"/>
                  </a:cubicBezTo>
                  <a:cubicBezTo>
                    <a:pt x="1168825" y="1381587"/>
                    <a:pt x="1169036" y="1381376"/>
                    <a:pt x="1169248" y="1381270"/>
                  </a:cubicBezTo>
                  <a:cubicBezTo>
                    <a:pt x="1169248" y="1381270"/>
                    <a:pt x="1169248" y="1381270"/>
                    <a:pt x="1169248" y="1381270"/>
                  </a:cubicBezTo>
                  <a:cubicBezTo>
                    <a:pt x="1169459" y="1381165"/>
                    <a:pt x="1169670" y="1380953"/>
                    <a:pt x="1169882" y="1380848"/>
                  </a:cubicBezTo>
                  <a:cubicBezTo>
                    <a:pt x="1169882" y="1380848"/>
                    <a:pt x="1169882" y="1380848"/>
                    <a:pt x="1169882" y="1380848"/>
                  </a:cubicBezTo>
                  <a:cubicBezTo>
                    <a:pt x="1170093" y="1380742"/>
                    <a:pt x="1170304" y="1380531"/>
                    <a:pt x="1170515" y="1380425"/>
                  </a:cubicBezTo>
                  <a:cubicBezTo>
                    <a:pt x="1170515" y="1380425"/>
                    <a:pt x="1170515" y="1380425"/>
                    <a:pt x="1170515" y="1380425"/>
                  </a:cubicBezTo>
                  <a:cubicBezTo>
                    <a:pt x="1170727" y="1380320"/>
                    <a:pt x="1170938" y="1380108"/>
                    <a:pt x="1171149" y="1380003"/>
                  </a:cubicBezTo>
                  <a:cubicBezTo>
                    <a:pt x="1171149" y="1380003"/>
                    <a:pt x="1171149" y="1380003"/>
                    <a:pt x="1171149" y="1380003"/>
                  </a:cubicBezTo>
                  <a:cubicBezTo>
                    <a:pt x="1171360" y="1379897"/>
                    <a:pt x="1171572" y="1379686"/>
                    <a:pt x="1171783" y="1379580"/>
                  </a:cubicBezTo>
                  <a:cubicBezTo>
                    <a:pt x="1171783" y="1379580"/>
                    <a:pt x="1171783" y="1379580"/>
                    <a:pt x="1171783" y="1379580"/>
                  </a:cubicBezTo>
                  <a:cubicBezTo>
                    <a:pt x="1171994" y="1379474"/>
                    <a:pt x="1172206" y="1379263"/>
                    <a:pt x="1172417" y="1379158"/>
                  </a:cubicBezTo>
                  <a:cubicBezTo>
                    <a:pt x="1172417" y="1379158"/>
                    <a:pt x="1172417" y="1379158"/>
                    <a:pt x="1172417" y="1379158"/>
                  </a:cubicBezTo>
                  <a:cubicBezTo>
                    <a:pt x="1172628" y="1379052"/>
                    <a:pt x="1172840" y="1378841"/>
                    <a:pt x="1173051" y="1378735"/>
                  </a:cubicBezTo>
                  <a:cubicBezTo>
                    <a:pt x="1173051" y="1378735"/>
                    <a:pt x="1173051" y="1378735"/>
                    <a:pt x="1173051" y="1378735"/>
                  </a:cubicBezTo>
                  <a:cubicBezTo>
                    <a:pt x="1173262" y="1378629"/>
                    <a:pt x="1173473" y="1378418"/>
                    <a:pt x="1173685" y="1378312"/>
                  </a:cubicBezTo>
                  <a:cubicBezTo>
                    <a:pt x="1173685" y="1378312"/>
                    <a:pt x="1173685" y="1378312"/>
                    <a:pt x="1173685" y="1378312"/>
                  </a:cubicBezTo>
                  <a:cubicBezTo>
                    <a:pt x="1173896" y="1378207"/>
                    <a:pt x="1174107" y="1377995"/>
                    <a:pt x="1174318" y="1377890"/>
                  </a:cubicBezTo>
                  <a:cubicBezTo>
                    <a:pt x="1174318" y="1377890"/>
                    <a:pt x="1174318" y="1377890"/>
                    <a:pt x="1174318" y="1377890"/>
                  </a:cubicBezTo>
                  <a:cubicBezTo>
                    <a:pt x="1174530" y="1377784"/>
                    <a:pt x="1174741" y="1377573"/>
                    <a:pt x="1174952" y="1377467"/>
                  </a:cubicBezTo>
                  <a:cubicBezTo>
                    <a:pt x="1174952" y="1377467"/>
                    <a:pt x="1174952" y="1377467"/>
                    <a:pt x="1174952" y="1377467"/>
                  </a:cubicBezTo>
                  <a:cubicBezTo>
                    <a:pt x="1175164" y="1377362"/>
                    <a:pt x="1175375" y="1377150"/>
                    <a:pt x="1175586" y="1377045"/>
                  </a:cubicBezTo>
                  <a:cubicBezTo>
                    <a:pt x="1175586" y="1377045"/>
                    <a:pt x="1175586" y="1377045"/>
                    <a:pt x="1175586" y="1377045"/>
                  </a:cubicBezTo>
                  <a:cubicBezTo>
                    <a:pt x="1175798" y="1376939"/>
                    <a:pt x="1176009" y="1376728"/>
                    <a:pt x="1176220" y="1376622"/>
                  </a:cubicBezTo>
                  <a:cubicBezTo>
                    <a:pt x="1176220" y="1376622"/>
                    <a:pt x="1176220" y="1376622"/>
                    <a:pt x="1176220" y="1376622"/>
                  </a:cubicBezTo>
                  <a:cubicBezTo>
                    <a:pt x="1176431" y="1376516"/>
                    <a:pt x="1176643" y="1376305"/>
                    <a:pt x="1176854" y="1376200"/>
                  </a:cubicBezTo>
                  <a:cubicBezTo>
                    <a:pt x="1176854" y="1376200"/>
                    <a:pt x="1176854" y="1376200"/>
                    <a:pt x="1176854" y="1376200"/>
                  </a:cubicBezTo>
                  <a:cubicBezTo>
                    <a:pt x="1177065" y="1376094"/>
                    <a:pt x="1177276" y="1375883"/>
                    <a:pt x="1177488" y="1375777"/>
                  </a:cubicBezTo>
                  <a:cubicBezTo>
                    <a:pt x="1177488" y="1375777"/>
                    <a:pt x="1177488" y="1375777"/>
                    <a:pt x="1177488" y="1375777"/>
                  </a:cubicBezTo>
                  <a:cubicBezTo>
                    <a:pt x="1177699" y="1375671"/>
                    <a:pt x="1177911" y="1375460"/>
                    <a:pt x="1178122" y="1375354"/>
                  </a:cubicBezTo>
                  <a:cubicBezTo>
                    <a:pt x="1178122" y="1375354"/>
                    <a:pt x="1178122" y="1375354"/>
                    <a:pt x="1178122" y="1375354"/>
                  </a:cubicBezTo>
                  <a:cubicBezTo>
                    <a:pt x="1178333" y="1375249"/>
                    <a:pt x="1178544" y="1375037"/>
                    <a:pt x="1178756" y="1374932"/>
                  </a:cubicBezTo>
                  <a:cubicBezTo>
                    <a:pt x="1178756" y="1374932"/>
                    <a:pt x="1178756" y="1374932"/>
                    <a:pt x="1178756" y="1374932"/>
                  </a:cubicBezTo>
                  <a:cubicBezTo>
                    <a:pt x="1178967" y="1374826"/>
                    <a:pt x="1179178" y="1374615"/>
                    <a:pt x="1179389" y="1374509"/>
                  </a:cubicBezTo>
                  <a:cubicBezTo>
                    <a:pt x="1179389" y="1374509"/>
                    <a:pt x="1179389" y="1374509"/>
                    <a:pt x="1179389" y="1374509"/>
                  </a:cubicBezTo>
                  <a:cubicBezTo>
                    <a:pt x="1179601" y="1374404"/>
                    <a:pt x="1179812" y="1374192"/>
                    <a:pt x="1180023" y="1374087"/>
                  </a:cubicBezTo>
                  <a:cubicBezTo>
                    <a:pt x="1180023" y="1374087"/>
                    <a:pt x="1180023" y="1374087"/>
                    <a:pt x="1180023" y="1374087"/>
                  </a:cubicBezTo>
                  <a:cubicBezTo>
                    <a:pt x="1180234" y="1373981"/>
                    <a:pt x="1180446" y="1373770"/>
                    <a:pt x="1180657" y="1373664"/>
                  </a:cubicBezTo>
                  <a:cubicBezTo>
                    <a:pt x="1180657" y="1373664"/>
                    <a:pt x="1180657" y="1373664"/>
                    <a:pt x="1180657" y="1373664"/>
                  </a:cubicBezTo>
                  <a:cubicBezTo>
                    <a:pt x="1180869" y="1373558"/>
                    <a:pt x="1181080" y="1373347"/>
                    <a:pt x="1181291" y="1373242"/>
                  </a:cubicBezTo>
                  <a:cubicBezTo>
                    <a:pt x="1181291" y="1373242"/>
                    <a:pt x="1181291" y="1373242"/>
                    <a:pt x="1181291" y="1373242"/>
                  </a:cubicBezTo>
                  <a:cubicBezTo>
                    <a:pt x="1181502" y="1373136"/>
                    <a:pt x="1181714" y="1372925"/>
                    <a:pt x="1181925" y="1372819"/>
                  </a:cubicBezTo>
                  <a:cubicBezTo>
                    <a:pt x="1181925" y="1372819"/>
                    <a:pt x="1181925" y="1372819"/>
                    <a:pt x="1181925" y="1372819"/>
                  </a:cubicBezTo>
                  <a:cubicBezTo>
                    <a:pt x="1182136" y="1372713"/>
                    <a:pt x="1182347" y="1372502"/>
                    <a:pt x="1182559" y="1372396"/>
                  </a:cubicBezTo>
                  <a:cubicBezTo>
                    <a:pt x="1182559" y="1372396"/>
                    <a:pt x="1182559" y="1372396"/>
                    <a:pt x="1182559" y="1372396"/>
                  </a:cubicBezTo>
                  <a:cubicBezTo>
                    <a:pt x="1182770" y="1372291"/>
                    <a:pt x="1182981" y="1372080"/>
                    <a:pt x="1183193" y="1371974"/>
                  </a:cubicBezTo>
                  <a:cubicBezTo>
                    <a:pt x="1183193" y="1371974"/>
                    <a:pt x="1183193" y="1371974"/>
                    <a:pt x="1183193" y="1371974"/>
                  </a:cubicBezTo>
                  <a:cubicBezTo>
                    <a:pt x="1183404" y="1371868"/>
                    <a:pt x="1183615" y="1371657"/>
                    <a:pt x="1183826" y="1371551"/>
                  </a:cubicBezTo>
                  <a:cubicBezTo>
                    <a:pt x="1183826" y="1371551"/>
                    <a:pt x="1183826" y="1371551"/>
                    <a:pt x="1183826" y="1371551"/>
                  </a:cubicBezTo>
                  <a:cubicBezTo>
                    <a:pt x="1184038" y="1371446"/>
                    <a:pt x="1184249" y="1371234"/>
                    <a:pt x="1184460" y="1371129"/>
                  </a:cubicBezTo>
                  <a:cubicBezTo>
                    <a:pt x="1184460" y="1371129"/>
                    <a:pt x="1184460" y="1371129"/>
                    <a:pt x="1184460" y="1371129"/>
                  </a:cubicBezTo>
                  <a:cubicBezTo>
                    <a:pt x="1184671" y="1371023"/>
                    <a:pt x="1184883" y="1370812"/>
                    <a:pt x="1185094" y="1370706"/>
                  </a:cubicBezTo>
                  <a:cubicBezTo>
                    <a:pt x="1185094" y="1370706"/>
                    <a:pt x="1185094" y="1370706"/>
                    <a:pt x="1185094" y="1370706"/>
                  </a:cubicBezTo>
                  <a:cubicBezTo>
                    <a:pt x="1185305" y="1370601"/>
                    <a:pt x="1185516" y="1370389"/>
                    <a:pt x="1185728" y="1370284"/>
                  </a:cubicBezTo>
                  <a:cubicBezTo>
                    <a:pt x="1185728" y="1370284"/>
                    <a:pt x="1185728" y="1370284"/>
                    <a:pt x="1185728" y="1370284"/>
                  </a:cubicBezTo>
                  <a:cubicBezTo>
                    <a:pt x="1185939" y="1370178"/>
                    <a:pt x="1186151" y="1369967"/>
                    <a:pt x="1186362" y="1369861"/>
                  </a:cubicBezTo>
                  <a:cubicBezTo>
                    <a:pt x="1186362" y="1369861"/>
                    <a:pt x="1186362" y="1369861"/>
                    <a:pt x="1186362" y="1369861"/>
                  </a:cubicBezTo>
                  <a:cubicBezTo>
                    <a:pt x="1186573" y="1369755"/>
                    <a:pt x="1186784" y="1369544"/>
                    <a:pt x="1186996" y="1369438"/>
                  </a:cubicBezTo>
                  <a:cubicBezTo>
                    <a:pt x="1186996" y="1369438"/>
                    <a:pt x="1186996" y="1369438"/>
                    <a:pt x="1186996" y="1369438"/>
                  </a:cubicBezTo>
                  <a:cubicBezTo>
                    <a:pt x="1187207" y="1369333"/>
                    <a:pt x="1187418" y="1369122"/>
                    <a:pt x="1187629" y="1369016"/>
                  </a:cubicBezTo>
                  <a:cubicBezTo>
                    <a:pt x="1187629" y="1369016"/>
                    <a:pt x="1187629" y="1369016"/>
                    <a:pt x="1187629" y="1369016"/>
                  </a:cubicBezTo>
                  <a:cubicBezTo>
                    <a:pt x="1187841" y="1368910"/>
                    <a:pt x="1188052" y="1368699"/>
                    <a:pt x="1188263" y="1368593"/>
                  </a:cubicBezTo>
                  <a:cubicBezTo>
                    <a:pt x="1188263" y="1368593"/>
                    <a:pt x="1188263" y="1368593"/>
                    <a:pt x="1188263" y="1368593"/>
                  </a:cubicBezTo>
                  <a:cubicBezTo>
                    <a:pt x="1188475" y="1368488"/>
                    <a:pt x="1188686" y="1368276"/>
                    <a:pt x="1188897" y="1368171"/>
                  </a:cubicBezTo>
                  <a:cubicBezTo>
                    <a:pt x="1188897" y="1368171"/>
                    <a:pt x="1188897" y="1368171"/>
                    <a:pt x="1188897" y="1368171"/>
                  </a:cubicBezTo>
                  <a:cubicBezTo>
                    <a:pt x="1189109" y="1368065"/>
                    <a:pt x="1189320" y="1367854"/>
                    <a:pt x="1189531" y="1367748"/>
                  </a:cubicBezTo>
                  <a:cubicBezTo>
                    <a:pt x="1189531" y="1367748"/>
                    <a:pt x="1189531" y="1367748"/>
                    <a:pt x="1189531" y="1367748"/>
                  </a:cubicBezTo>
                  <a:cubicBezTo>
                    <a:pt x="1189742" y="1367643"/>
                    <a:pt x="1189954" y="1367431"/>
                    <a:pt x="1190165" y="1367325"/>
                  </a:cubicBezTo>
                  <a:cubicBezTo>
                    <a:pt x="1190165" y="1367325"/>
                    <a:pt x="1190165" y="1367325"/>
                    <a:pt x="1190165" y="1367325"/>
                  </a:cubicBezTo>
                  <a:cubicBezTo>
                    <a:pt x="1190376" y="1367220"/>
                    <a:pt x="1190587" y="1367009"/>
                    <a:pt x="1190799" y="1366903"/>
                  </a:cubicBezTo>
                  <a:cubicBezTo>
                    <a:pt x="1190799" y="1366903"/>
                    <a:pt x="1190799" y="1366903"/>
                    <a:pt x="1190799" y="1366903"/>
                  </a:cubicBezTo>
                  <a:cubicBezTo>
                    <a:pt x="1191010" y="1366797"/>
                    <a:pt x="1191221" y="1366586"/>
                    <a:pt x="1191433" y="1366480"/>
                  </a:cubicBezTo>
                  <a:cubicBezTo>
                    <a:pt x="1191433" y="1366480"/>
                    <a:pt x="1191433" y="1366480"/>
                    <a:pt x="1191433" y="1366480"/>
                  </a:cubicBezTo>
                  <a:cubicBezTo>
                    <a:pt x="1191644" y="1366375"/>
                    <a:pt x="1191855" y="1366164"/>
                    <a:pt x="1192067" y="1366058"/>
                  </a:cubicBezTo>
                  <a:cubicBezTo>
                    <a:pt x="1192067" y="1366058"/>
                    <a:pt x="1192067" y="1366058"/>
                    <a:pt x="1192067" y="1366058"/>
                  </a:cubicBezTo>
                  <a:cubicBezTo>
                    <a:pt x="1192278" y="1365952"/>
                    <a:pt x="1192489" y="1365741"/>
                    <a:pt x="1192700" y="1365635"/>
                  </a:cubicBezTo>
                  <a:cubicBezTo>
                    <a:pt x="1192700" y="1365635"/>
                    <a:pt x="1192700" y="1365635"/>
                    <a:pt x="1192700" y="1365635"/>
                  </a:cubicBezTo>
                  <a:cubicBezTo>
                    <a:pt x="1192912" y="1365530"/>
                    <a:pt x="1193123" y="1365318"/>
                    <a:pt x="1193334" y="1365213"/>
                  </a:cubicBezTo>
                  <a:cubicBezTo>
                    <a:pt x="1193334" y="1365213"/>
                    <a:pt x="1193334" y="1365213"/>
                    <a:pt x="1193334" y="1365213"/>
                  </a:cubicBezTo>
                  <a:cubicBezTo>
                    <a:pt x="1193545" y="1365107"/>
                    <a:pt x="1193757" y="1364896"/>
                    <a:pt x="1193968" y="1364790"/>
                  </a:cubicBezTo>
                  <a:cubicBezTo>
                    <a:pt x="1193968" y="1364790"/>
                    <a:pt x="1193968" y="1364790"/>
                    <a:pt x="1193968" y="1364790"/>
                  </a:cubicBezTo>
                  <a:cubicBezTo>
                    <a:pt x="1194179" y="1364684"/>
                    <a:pt x="1194391" y="1364473"/>
                    <a:pt x="1194602" y="1364367"/>
                  </a:cubicBezTo>
                  <a:cubicBezTo>
                    <a:pt x="1194602" y="1364367"/>
                    <a:pt x="1194602" y="1364367"/>
                    <a:pt x="1194602" y="1364367"/>
                  </a:cubicBezTo>
                  <a:cubicBezTo>
                    <a:pt x="1194813" y="1364262"/>
                    <a:pt x="1195025" y="1364051"/>
                    <a:pt x="1195236" y="1363945"/>
                  </a:cubicBezTo>
                  <a:cubicBezTo>
                    <a:pt x="1195236" y="1363945"/>
                    <a:pt x="1195236" y="1363945"/>
                    <a:pt x="1195236" y="1363945"/>
                  </a:cubicBezTo>
                  <a:cubicBezTo>
                    <a:pt x="1195447" y="1363839"/>
                    <a:pt x="1195658" y="1363628"/>
                    <a:pt x="1195870" y="1363522"/>
                  </a:cubicBezTo>
                  <a:cubicBezTo>
                    <a:pt x="1195870" y="1363522"/>
                    <a:pt x="1195870" y="1363522"/>
                    <a:pt x="1195870" y="1363522"/>
                  </a:cubicBezTo>
                  <a:cubicBezTo>
                    <a:pt x="1196081" y="1363417"/>
                    <a:pt x="1196292" y="1363205"/>
                    <a:pt x="1196503" y="1363100"/>
                  </a:cubicBezTo>
                  <a:cubicBezTo>
                    <a:pt x="1196503" y="1363100"/>
                    <a:pt x="1196503" y="1363100"/>
                    <a:pt x="1196503" y="1363100"/>
                  </a:cubicBezTo>
                  <a:cubicBezTo>
                    <a:pt x="1196715" y="1362994"/>
                    <a:pt x="1196926" y="1362783"/>
                    <a:pt x="1197137" y="1362677"/>
                  </a:cubicBezTo>
                  <a:cubicBezTo>
                    <a:pt x="1197137" y="1362677"/>
                    <a:pt x="1197137" y="1362677"/>
                    <a:pt x="1197137" y="1362677"/>
                  </a:cubicBezTo>
                  <a:cubicBezTo>
                    <a:pt x="1197349" y="1362572"/>
                    <a:pt x="1197560" y="1362360"/>
                    <a:pt x="1197771" y="1362255"/>
                  </a:cubicBezTo>
                  <a:cubicBezTo>
                    <a:pt x="1197771" y="1362255"/>
                    <a:pt x="1197771" y="1362255"/>
                    <a:pt x="1197771" y="1362255"/>
                  </a:cubicBezTo>
                  <a:cubicBezTo>
                    <a:pt x="1197983" y="1362149"/>
                    <a:pt x="1198194" y="1361938"/>
                    <a:pt x="1198405" y="1361832"/>
                  </a:cubicBezTo>
                  <a:cubicBezTo>
                    <a:pt x="1198405" y="1361832"/>
                    <a:pt x="1198405" y="1361832"/>
                    <a:pt x="1198405" y="1361832"/>
                  </a:cubicBezTo>
                  <a:cubicBezTo>
                    <a:pt x="1198616" y="1361726"/>
                    <a:pt x="1198828" y="1361515"/>
                    <a:pt x="1199039" y="1361409"/>
                  </a:cubicBezTo>
                  <a:cubicBezTo>
                    <a:pt x="1199039" y="1361409"/>
                    <a:pt x="1199039" y="1361409"/>
                    <a:pt x="1199039" y="1361409"/>
                  </a:cubicBezTo>
                  <a:cubicBezTo>
                    <a:pt x="1199250" y="1361304"/>
                    <a:pt x="1199461" y="1361093"/>
                    <a:pt x="1199673" y="1360987"/>
                  </a:cubicBezTo>
                  <a:cubicBezTo>
                    <a:pt x="1199673" y="1360987"/>
                    <a:pt x="1199673" y="1360987"/>
                    <a:pt x="1199673" y="1360987"/>
                  </a:cubicBezTo>
                  <a:cubicBezTo>
                    <a:pt x="1199884" y="1360881"/>
                    <a:pt x="1200095" y="1360670"/>
                    <a:pt x="1200307" y="1360564"/>
                  </a:cubicBezTo>
                  <a:cubicBezTo>
                    <a:pt x="1200307" y="1360564"/>
                    <a:pt x="1200307" y="1360564"/>
                    <a:pt x="1200307" y="1360564"/>
                  </a:cubicBezTo>
                  <a:cubicBezTo>
                    <a:pt x="1200518" y="1360459"/>
                    <a:pt x="1200729" y="1360247"/>
                    <a:pt x="1200941" y="1360142"/>
                  </a:cubicBezTo>
                  <a:cubicBezTo>
                    <a:pt x="1200941" y="1360142"/>
                    <a:pt x="1200941" y="1360142"/>
                    <a:pt x="1200941" y="1360142"/>
                  </a:cubicBezTo>
                  <a:cubicBezTo>
                    <a:pt x="1201152" y="1360036"/>
                    <a:pt x="1201363" y="1359825"/>
                    <a:pt x="1201574" y="1359719"/>
                  </a:cubicBezTo>
                  <a:cubicBezTo>
                    <a:pt x="1201574" y="1359719"/>
                    <a:pt x="1201574" y="1359719"/>
                    <a:pt x="1201574" y="1359719"/>
                  </a:cubicBezTo>
                  <a:cubicBezTo>
                    <a:pt x="1201786" y="1359614"/>
                    <a:pt x="1201997" y="1359402"/>
                    <a:pt x="1202208" y="1359297"/>
                  </a:cubicBezTo>
                  <a:cubicBezTo>
                    <a:pt x="1202208" y="1359297"/>
                    <a:pt x="1202208" y="1359297"/>
                    <a:pt x="1202208" y="1359297"/>
                  </a:cubicBezTo>
                  <a:cubicBezTo>
                    <a:pt x="1202419" y="1359191"/>
                    <a:pt x="1202631" y="1358980"/>
                    <a:pt x="1202842" y="1358874"/>
                  </a:cubicBezTo>
                  <a:cubicBezTo>
                    <a:pt x="1202842" y="1358874"/>
                    <a:pt x="1202842" y="1358874"/>
                    <a:pt x="1202842" y="1358874"/>
                  </a:cubicBezTo>
                  <a:cubicBezTo>
                    <a:pt x="1203053" y="1358768"/>
                    <a:pt x="1203265" y="1358557"/>
                    <a:pt x="1203476" y="1358452"/>
                  </a:cubicBezTo>
                  <a:cubicBezTo>
                    <a:pt x="1203476" y="1358452"/>
                    <a:pt x="1203476" y="1358452"/>
                    <a:pt x="1203476" y="1358452"/>
                  </a:cubicBezTo>
                  <a:cubicBezTo>
                    <a:pt x="1203687" y="1358346"/>
                    <a:pt x="1203899" y="1358135"/>
                    <a:pt x="1204110" y="1358029"/>
                  </a:cubicBezTo>
                  <a:cubicBezTo>
                    <a:pt x="1204110" y="1358029"/>
                    <a:pt x="1204110" y="1358029"/>
                    <a:pt x="1204110" y="1358029"/>
                  </a:cubicBezTo>
                  <a:cubicBezTo>
                    <a:pt x="1204321" y="1357923"/>
                    <a:pt x="1204532" y="1357712"/>
                    <a:pt x="1204744" y="1357606"/>
                  </a:cubicBezTo>
                  <a:cubicBezTo>
                    <a:pt x="1204744" y="1357606"/>
                    <a:pt x="1204744" y="1357606"/>
                    <a:pt x="1204744" y="1357606"/>
                  </a:cubicBezTo>
                  <a:cubicBezTo>
                    <a:pt x="1204955" y="1357501"/>
                    <a:pt x="1205166" y="1357289"/>
                    <a:pt x="1205377" y="1357184"/>
                  </a:cubicBezTo>
                  <a:cubicBezTo>
                    <a:pt x="1205377" y="1357184"/>
                    <a:pt x="1205377" y="1357184"/>
                    <a:pt x="1205377" y="1357184"/>
                  </a:cubicBezTo>
                  <a:cubicBezTo>
                    <a:pt x="1205589" y="1357078"/>
                    <a:pt x="1205800" y="1356867"/>
                    <a:pt x="1206011" y="1356761"/>
                  </a:cubicBezTo>
                  <a:cubicBezTo>
                    <a:pt x="1206011" y="1356761"/>
                    <a:pt x="1206011" y="1356761"/>
                    <a:pt x="1206011" y="1356761"/>
                  </a:cubicBezTo>
                  <a:cubicBezTo>
                    <a:pt x="1206223" y="1356656"/>
                    <a:pt x="1206434" y="1356444"/>
                    <a:pt x="1206645" y="1356339"/>
                  </a:cubicBezTo>
                  <a:cubicBezTo>
                    <a:pt x="1206645" y="1356339"/>
                    <a:pt x="1206645" y="1356339"/>
                    <a:pt x="1206645" y="1356339"/>
                  </a:cubicBezTo>
                  <a:cubicBezTo>
                    <a:pt x="1206857" y="1356233"/>
                    <a:pt x="1207068" y="1356022"/>
                    <a:pt x="1207279" y="1355916"/>
                  </a:cubicBezTo>
                  <a:cubicBezTo>
                    <a:pt x="1207279" y="1355916"/>
                    <a:pt x="1207279" y="1355916"/>
                    <a:pt x="1207279" y="1355916"/>
                  </a:cubicBezTo>
                  <a:cubicBezTo>
                    <a:pt x="1207490" y="1355810"/>
                    <a:pt x="1207702" y="1355599"/>
                    <a:pt x="1207913" y="1355494"/>
                  </a:cubicBezTo>
                  <a:cubicBezTo>
                    <a:pt x="1207913" y="1355494"/>
                    <a:pt x="1207913" y="1355494"/>
                    <a:pt x="1207913" y="1355494"/>
                  </a:cubicBezTo>
                  <a:cubicBezTo>
                    <a:pt x="1208124" y="1355388"/>
                    <a:pt x="1208335" y="1355177"/>
                    <a:pt x="1208547" y="1355071"/>
                  </a:cubicBezTo>
                  <a:cubicBezTo>
                    <a:pt x="1208547" y="1355071"/>
                    <a:pt x="1208547" y="1355071"/>
                    <a:pt x="1208547" y="1355071"/>
                  </a:cubicBezTo>
                  <a:cubicBezTo>
                    <a:pt x="1208758" y="1354965"/>
                    <a:pt x="1208969" y="1354754"/>
                    <a:pt x="1209181" y="1354648"/>
                  </a:cubicBezTo>
                  <a:cubicBezTo>
                    <a:pt x="1209181" y="1354648"/>
                    <a:pt x="1209181" y="1354648"/>
                    <a:pt x="1209181" y="1354648"/>
                  </a:cubicBezTo>
                  <a:cubicBezTo>
                    <a:pt x="1209392" y="1354543"/>
                    <a:pt x="1209603" y="1354331"/>
                    <a:pt x="1209815" y="1354226"/>
                  </a:cubicBezTo>
                  <a:cubicBezTo>
                    <a:pt x="1209815" y="1354226"/>
                    <a:pt x="1209815" y="1354226"/>
                    <a:pt x="1209815" y="1354226"/>
                  </a:cubicBezTo>
                  <a:cubicBezTo>
                    <a:pt x="1210026" y="1354120"/>
                    <a:pt x="1210237" y="1353909"/>
                    <a:pt x="1210448" y="1353803"/>
                  </a:cubicBezTo>
                  <a:cubicBezTo>
                    <a:pt x="1210448" y="1353803"/>
                    <a:pt x="1210448" y="1353803"/>
                    <a:pt x="1210448" y="1353803"/>
                  </a:cubicBezTo>
                  <a:cubicBezTo>
                    <a:pt x="1210660" y="1353698"/>
                    <a:pt x="1210871" y="1353486"/>
                    <a:pt x="1211082" y="1353381"/>
                  </a:cubicBezTo>
                  <a:cubicBezTo>
                    <a:pt x="1211082" y="1353381"/>
                    <a:pt x="1211082" y="1353381"/>
                    <a:pt x="1211082" y="1353381"/>
                  </a:cubicBezTo>
                  <a:cubicBezTo>
                    <a:pt x="1211293" y="1353275"/>
                    <a:pt x="1211505" y="1353064"/>
                    <a:pt x="1211716" y="1352958"/>
                  </a:cubicBezTo>
                  <a:cubicBezTo>
                    <a:pt x="1211716" y="1352958"/>
                    <a:pt x="1211716" y="1352958"/>
                    <a:pt x="1211716" y="1352958"/>
                  </a:cubicBezTo>
                  <a:cubicBezTo>
                    <a:pt x="1211927" y="1352852"/>
                    <a:pt x="1212139" y="1352641"/>
                    <a:pt x="1212350" y="1352536"/>
                  </a:cubicBezTo>
                  <a:cubicBezTo>
                    <a:pt x="1212350" y="1352536"/>
                    <a:pt x="1212350" y="1352536"/>
                    <a:pt x="1212350" y="1352536"/>
                  </a:cubicBezTo>
                  <a:cubicBezTo>
                    <a:pt x="1212561" y="1352430"/>
                    <a:pt x="1212772" y="1352219"/>
                    <a:pt x="1212984" y="1352113"/>
                  </a:cubicBezTo>
                  <a:cubicBezTo>
                    <a:pt x="1212984" y="1352113"/>
                    <a:pt x="1212984" y="1352113"/>
                    <a:pt x="1212984" y="1352113"/>
                  </a:cubicBezTo>
                  <a:cubicBezTo>
                    <a:pt x="1213195" y="1352007"/>
                    <a:pt x="1213406" y="1351796"/>
                    <a:pt x="1213617" y="1351690"/>
                  </a:cubicBezTo>
                  <a:cubicBezTo>
                    <a:pt x="1213617" y="1351690"/>
                    <a:pt x="1213617" y="1351690"/>
                    <a:pt x="1213617" y="1351690"/>
                  </a:cubicBezTo>
                  <a:cubicBezTo>
                    <a:pt x="1213829" y="1351585"/>
                    <a:pt x="1214040" y="1351373"/>
                    <a:pt x="1214251" y="1351268"/>
                  </a:cubicBezTo>
                  <a:cubicBezTo>
                    <a:pt x="1214251" y="1351268"/>
                    <a:pt x="1214251" y="1351268"/>
                    <a:pt x="1214251" y="1351268"/>
                  </a:cubicBezTo>
                  <a:cubicBezTo>
                    <a:pt x="1214463" y="1351162"/>
                    <a:pt x="1214674" y="1350951"/>
                    <a:pt x="1214885" y="1350845"/>
                  </a:cubicBezTo>
                  <a:cubicBezTo>
                    <a:pt x="1214885" y="1350845"/>
                    <a:pt x="1214885" y="1350845"/>
                    <a:pt x="1214885" y="1350845"/>
                  </a:cubicBezTo>
                  <a:cubicBezTo>
                    <a:pt x="1215097" y="1350740"/>
                    <a:pt x="1215308" y="1350528"/>
                    <a:pt x="1215519" y="1350423"/>
                  </a:cubicBezTo>
                  <a:cubicBezTo>
                    <a:pt x="1215519" y="1350423"/>
                    <a:pt x="1215519" y="1350423"/>
                    <a:pt x="1215519" y="1350423"/>
                  </a:cubicBezTo>
                  <a:cubicBezTo>
                    <a:pt x="1215730" y="1350317"/>
                    <a:pt x="1215942" y="1350106"/>
                    <a:pt x="1216153" y="1350000"/>
                  </a:cubicBezTo>
                  <a:cubicBezTo>
                    <a:pt x="1216153" y="1350000"/>
                    <a:pt x="1216153" y="1350000"/>
                    <a:pt x="1216153" y="1350000"/>
                  </a:cubicBezTo>
                  <a:cubicBezTo>
                    <a:pt x="1467477" y="1189212"/>
                    <a:pt x="1486915" y="770761"/>
                    <a:pt x="1259572" y="415379"/>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56" name="任意多边形 155">
              <a:extLst>
                <a:ext uri="{FF2B5EF4-FFF2-40B4-BE49-F238E27FC236}">
                  <a16:creationId xmlns:a16="http://schemas.microsoft.com/office/drawing/2014/main" xmlns:p14="http://schemas.microsoft.com/office/powerpoint/2010/main" xmlns="" id="{B8782E27-4B12-4D45-BF9A-946B804D5F9F}"/>
                </a:ext>
              </a:extLst>
            </p:cNvPr>
            <p:cNvSpPr/>
            <p:nvPr/>
          </p:nvSpPr>
          <p:spPr>
            <a:xfrm rot="19643529">
              <a:off x="4186758" y="1286763"/>
              <a:ext cx="1220528" cy="1725792"/>
            </a:xfrm>
            <a:custGeom>
              <a:avLst/>
              <a:gdLst>
                <a:gd name="connsiteX0" fmla="*/ 907494 w 907493"/>
                <a:gd name="connsiteY0" fmla="*/ 641584 h 1283168"/>
                <a:gd name="connsiteX1" fmla="*/ 453747 w 907493"/>
                <a:gd name="connsiteY1" fmla="*/ 1283169 h 1283168"/>
                <a:gd name="connsiteX2" fmla="*/ 0 w 907493"/>
                <a:gd name="connsiteY2" fmla="*/ 641584 h 1283168"/>
                <a:gd name="connsiteX3" fmla="*/ 453747 w 907493"/>
                <a:gd name="connsiteY3" fmla="*/ 0 h 1283168"/>
                <a:gd name="connsiteX4" fmla="*/ 907494 w 907493"/>
                <a:gd name="connsiteY4" fmla="*/ 641584 h 128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93" h="1283168">
                  <a:moveTo>
                    <a:pt x="907494" y="641584"/>
                  </a:moveTo>
                  <a:cubicBezTo>
                    <a:pt x="907494" y="995922"/>
                    <a:pt x="704345" y="1283169"/>
                    <a:pt x="453747" y="1283169"/>
                  </a:cubicBezTo>
                  <a:cubicBezTo>
                    <a:pt x="203149" y="1283169"/>
                    <a:pt x="0" y="995922"/>
                    <a:pt x="0" y="641584"/>
                  </a:cubicBezTo>
                  <a:cubicBezTo>
                    <a:pt x="0" y="287247"/>
                    <a:pt x="203149" y="0"/>
                    <a:pt x="453747" y="0"/>
                  </a:cubicBezTo>
                  <a:cubicBezTo>
                    <a:pt x="704345" y="0"/>
                    <a:pt x="907494" y="287247"/>
                    <a:pt x="907494" y="641584"/>
                  </a:cubicBezTo>
                  <a:close/>
                </a:path>
              </a:pathLst>
            </a:custGeom>
            <a:gradFill>
              <a:gsLst>
                <a:gs pos="0">
                  <a:schemeClr val="accent1">
                    <a:lumMod val="5000"/>
                    <a:lumOff val="95000"/>
                  </a:schemeClr>
                </a:gs>
                <a:gs pos="100000">
                  <a:srgbClr val="AEDBF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ndParaRPr>
            </a:p>
          </p:txBody>
        </p:sp>
        <p:sp>
          <p:nvSpPr>
            <p:cNvPr id="157" name="任意多边形 156">
              <a:extLst>
                <a:ext uri="{FF2B5EF4-FFF2-40B4-BE49-F238E27FC236}">
                  <a16:creationId xmlns:a16="http://schemas.microsoft.com/office/drawing/2014/main" xmlns:p14="http://schemas.microsoft.com/office/powerpoint/2010/main" xmlns="" id="{D151FD0E-75B3-4058-9E9B-99685EB5AC4D}"/>
                </a:ext>
              </a:extLst>
            </p:cNvPr>
            <p:cNvSpPr/>
            <p:nvPr/>
          </p:nvSpPr>
          <p:spPr>
            <a:xfrm>
              <a:off x="5433499" y="3211863"/>
              <a:ext cx="638625" cy="593058"/>
            </a:xfrm>
            <a:custGeom>
              <a:avLst/>
              <a:gdLst>
                <a:gd name="connsiteX0" fmla="*/ 86386 w 474834"/>
                <a:gd name="connsiteY0" fmla="*/ 137758 h 440952"/>
                <a:gd name="connsiteX1" fmla="*/ 17718 w 474834"/>
                <a:gd name="connsiteY1" fmla="*/ 346402 h 440952"/>
                <a:gd name="connsiteX2" fmla="*/ 166569 w 474834"/>
                <a:gd name="connsiteY2" fmla="*/ 440953 h 440952"/>
                <a:gd name="connsiteX3" fmla="*/ 236293 w 474834"/>
                <a:gd name="connsiteY3" fmla="*/ 425318 h 440952"/>
                <a:gd name="connsiteX4" fmla="*/ 474834 w 474834"/>
                <a:gd name="connsiteY4" fmla="*/ 311963 h 440952"/>
                <a:gd name="connsiteX5" fmla="*/ 365811 w 474834"/>
                <a:gd name="connsiteY5" fmla="*/ 0 h 440952"/>
                <a:gd name="connsiteX6" fmla="*/ 86386 w 474834"/>
                <a:gd name="connsiteY6" fmla="*/ 137758 h 44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834" h="440952">
                  <a:moveTo>
                    <a:pt x="86386" y="137758"/>
                  </a:moveTo>
                  <a:cubicBezTo>
                    <a:pt x="4196" y="176318"/>
                    <a:pt x="-20841" y="264212"/>
                    <a:pt x="17718" y="346402"/>
                  </a:cubicBezTo>
                  <a:cubicBezTo>
                    <a:pt x="45713" y="405985"/>
                    <a:pt x="104873" y="440953"/>
                    <a:pt x="166569" y="440953"/>
                  </a:cubicBezTo>
                  <a:cubicBezTo>
                    <a:pt x="189916" y="440953"/>
                    <a:pt x="213685" y="435987"/>
                    <a:pt x="236293" y="425318"/>
                  </a:cubicBezTo>
                  <a:lnTo>
                    <a:pt x="474834" y="311963"/>
                  </a:lnTo>
                  <a:lnTo>
                    <a:pt x="365811" y="0"/>
                  </a:lnTo>
                  <a:lnTo>
                    <a:pt x="86386" y="137758"/>
                  </a:ln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58" name="任意多边形 157">
              <a:extLst>
                <a:ext uri="{FF2B5EF4-FFF2-40B4-BE49-F238E27FC236}">
                  <a16:creationId xmlns:a16="http://schemas.microsoft.com/office/drawing/2014/main" xmlns:p14="http://schemas.microsoft.com/office/powerpoint/2010/main" xmlns="" id="{77C62480-BA0D-4829-B39D-7CBDB9AAA659}"/>
                </a:ext>
              </a:extLst>
            </p:cNvPr>
            <p:cNvSpPr/>
            <p:nvPr/>
          </p:nvSpPr>
          <p:spPr>
            <a:xfrm>
              <a:off x="5925495" y="2017599"/>
              <a:ext cx="1131320" cy="1613836"/>
            </a:xfrm>
            <a:custGeom>
              <a:avLst/>
              <a:gdLst>
                <a:gd name="connsiteX0" fmla="*/ 601001 w 841165"/>
                <a:gd name="connsiteY0" fmla="*/ 913530 h 1199927"/>
                <a:gd name="connsiteX1" fmla="*/ 832359 w 841165"/>
                <a:gd name="connsiteY1" fmla="*/ 217345 h 1199927"/>
                <a:gd name="connsiteX2" fmla="*/ 729674 w 841165"/>
                <a:gd name="connsiteY2" fmla="*/ 8806 h 1199927"/>
                <a:gd name="connsiteX3" fmla="*/ 521135 w 841165"/>
                <a:gd name="connsiteY3" fmla="*/ 111491 h 1199927"/>
                <a:gd name="connsiteX4" fmla="*/ 312280 w 841165"/>
                <a:gd name="connsiteY4" fmla="*/ 741438 h 1199927"/>
                <a:gd name="connsiteX5" fmla="*/ 0 w 841165"/>
                <a:gd name="connsiteY5" fmla="*/ 887965 h 1199927"/>
                <a:gd name="connsiteX6" fmla="*/ 109023 w 841165"/>
                <a:gd name="connsiteY6" fmla="*/ 1199928 h 1199927"/>
                <a:gd name="connsiteX7" fmla="*/ 515219 w 841165"/>
                <a:gd name="connsiteY7" fmla="*/ 1009348 h 1199927"/>
                <a:gd name="connsiteX8" fmla="*/ 601001 w 841165"/>
                <a:gd name="connsiteY8" fmla="*/ 913530 h 119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165" h="1199927">
                  <a:moveTo>
                    <a:pt x="601001" y="913530"/>
                  </a:moveTo>
                  <a:lnTo>
                    <a:pt x="832359" y="217345"/>
                  </a:lnTo>
                  <a:cubicBezTo>
                    <a:pt x="861622" y="131352"/>
                    <a:pt x="815562" y="38069"/>
                    <a:pt x="729674" y="8806"/>
                  </a:cubicBezTo>
                  <a:cubicBezTo>
                    <a:pt x="643787" y="-20457"/>
                    <a:pt x="550398" y="25604"/>
                    <a:pt x="521135" y="111491"/>
                  </a:cubicBezTo>
                  <a:lnTo>
                    <a:pt x="312280" y="741438"/>
                  </a:lnTo>
                  <a:lnTo>
                    <a:pt x="0" y="887965"/>
                  </a:lnTo>
                  <a:lnTo>
                    <a:pt x="109023" y="1199928"/>
                  </a:lnTo>
                  <a:lnTo>
                    <a:pt x="515219" y="1009348"/>
                  </a:lnTo>
                  <a:cubicBezTo>
                    <a:pt x="555575" y="990438"/>
                    <a:pt x="586528" y="955787"/>
                    <a:pt x="601001" y="913530"/>
                  </a:cubicBezTo>
                  <a:close/>
                </a:path>
              </a:pathLst>
            </a:custGeom>
            <a:solidFill>
              <a:srgbClr val="1070F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59" name="任意多边形 158">
              <a:extLst>
                <a:ext uri="{FF2B5EF4-FFF2-40B4-BE49-F238E27FC236}">
                  <a16:creationId xmlns:a16="http://schemas.microsoft.com/office/drawing/2014/main" xmlns:p14="http://schemas.microsoft.com/office/powerpoint/2010/main" xmlns="" id="{1AA41C85-F9F3-412A-89A6-B628BBB6BEFA}"/>
                </a:ext>
              </a:extLst>
            </p:cNvPr>
            <p:cNvSpPr/>
            <p:nvPr/>
          </p:nvSpPr>
          <p:spPr>
            <a:xfrm>
              <a:off x="5298395" y="3397115"/>
              <a:ext cx="411157" cy="220410"/>
            </a:xfrm>
            <a:custGeom>
              <a:avLst/>
              <a:gdLst>
                <a:gd name="connsiteX0" fmla="*/ 127045 w 305706"/>
                <a:gd name="connsiteY0" fmla="*/ 156581 h 163881"/>
                <a:gd name="connsiteX1" fmla="*/ 36298 w 305706"/>
                <a:gd name="connsiteY1" fmla="*/ 162709 h 163881"/>
                <a:gd name="connsiteX2" fmla="*/ 168 w 305706"/>
                <a:gd name="connsiteY2" fmla="*/ 119184 h 163881"/>
                <a:gd name="connsiteX3" fmla="*/ 43693 w 305706"/>
                <a:gd name="connsiteY3" fmla="*/ 83054 h 163881"/>
                <a:gd name="connsiteX4" fmla="*/ 237970 w 305706"/>
                <a:gd name="connsiteY4" fmla="*/ 11217 h 163881"/>
                <a:gd name="connsiteX5" fmla="*/ 294489 w 305706"/>
                <a:gd name="connsiteY5" fmla="*/ 12168 h 163881"/>
                <a:gd name="connsiteX6" fmla="*/ 293538 w 305706"/>
                <a:gd name="connsiteY6" fmla="*/ 68687 h 163881"/>
                <a:gd name="connsiteX7" fmla="*/ 127045 w 305706"/>
                <a:gd name="connsiteY7" fmla="*/ 156581 h 1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706" h="163881">
                  <a:moveTo>
                    <a:pt x="127045" y="156581"/>
                  </a:moveTo>
                  <a:cubicBezTo>
                    <a:pt x="99156" y="162814"/>
                    <a:pt x="68625" y="165667"/>
                    <a:pt x="36298" y="162709"/>
                  </a:cubicBezTo>
                  <a:cubicBezTo>
                    <a:pt x="14325" y="160701"/>
                    <a:pt x="-1839" y="141158"/>
                    <a:pt x="168" y="119184"/>
                  </a:cubicBezTo>
                  <a:cubicBezTo>
                    <a:pt x="2176" y="97210"/>
                    <a:pt x="21720" y="81047"/>
                    <a:pt x="43693" y="83054"/>
                  </a:cubicBezTo>
                  <a:cubicBezTo>
                    <a:pt x="151977" y="93090"/>
                    <a:pt x="237125" y="12062"/>
                    <a:pt x="237970" y="11217"/>
                  </a:cubicBezTo>
                  <a:cubicBezTo>
                    <a:pt x="253817" y="-4101"/>
                    <a:pt x="279171" y="-3679"/>
                    <a:pt x="294489" y="12168"/>
                  </a:cubicBezTo>
                  <a:cubicBezTo>
                    <a:pt x="309807" y="28014"/>
                    <a:pt x="309385" y="53369"/>
                    <a:pt x="293538" y="68687"/>
                  </a:cubicBezTo>
                  <a:cubicBezTo>
                    <a:pt x="289947" y="72173"/>
                    <a:pt x="224025" y="134925"/>
                    <a:pt x="127045" y="156581"/>
                  </a:cubicBez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0" name="任意多边形 159">
              <a:extLst>
                <a:ext uri="{FF2B5EF4-FFF2-40B4-BE49-F238E27FC236}">
                  <a16:creationId xmlns:a16="http://schemas.microsoft.com/office/drawing/2014/main" xmlns:p14="http://schemas.microsoft.com/office/powerpoint/2010/main" xmlns="" id="{830B2367-EBFA-430B-9664-D3941D935486}"/>
                </a:ext>
              </a:extLst>
            </p:cNvPr>
            <p:cNvSpPr/>
            <p:nvPr/>
          </p:nvSpPr>
          <p:spPr>
            <a:xfrm>
              <a:off x="5317859" y="3493584"/>
              <a:ext cx="431907" cy="229056"/>
            </a:xfrm>
            <a:custGeom>
              <a:avLst/>
              <a:gdLst>
                <a:gd name="connsiteX0" fmla="*/ 126517 w 321133"/>
                <a:gd name="connsiteY0" fmla="*/ 162818 h 170308"/>
                <a:gd name="connsiteX1" fmla="*/ 36298 w 321133"/>
                <a:gd name="connsiteY1" fmla="*/ 169156 h 170308"/>
                <a:gd name="connsiteX2" fmla="*/ 168 w 321133"/>
                <a:gd name="connsiteY2" fmla="*/ 125632 h 170308"/>
                <a:gd name="connsiteX3" fmla="*/ 43693 w 321133"/>
                <a:gd name="connsiteY3" fmla="*/ 89502 h 170308"/>
                <a:gd name="connsiteX4" fmla="*/ 254556 w 321133"/>
                <a:gd name="connsiteY4" fmla="*/ 10164 h 170308"/>
                <a:gd name="connsiteX5" fmla="*/ 310969 w 321133"/>
                <a:gd name="connsiteY5" fmla="*/ 13333 h 170308"/>
                <a:gd name="connsiteX6" fmla="*/ 307800 w 321133"/>
                <a:gd name="connsiteY6" fmla="*/ 69747 h 170308"/>
                <a:gd name="connsiteX7" fmla="*/ 126517 w 321133"/>
                <a:gd name="connsiteY7" fmla="*/ 162818 h 17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133" h="170308">
                  <a:moveTo>
                    <a:pt x="126517" y="162818"/>
                  </a:moveTo>
                  <a:cubicBezTo>
                    <a:pt x="98099" y="169156"/>
                    <a:pt x="67674" y="172114"/>
                    <a:pt x="36298" y="169156"/>
                  </a:cubicBezTo>
                  <a:cubicBezTo>
                    <a:pt x="14325" y="167149"/>
                    <a:pt x="-1839" y="147605"/>
                    <a:pt x="168" y="125632"/>
                  </a:cubicBezTo>
                  <a:cubicBezTo>
                    <a:pt x="2176" y="103658"/>
                    <a:pt x="21719" y="87495"/>
                    <a:pt x="43693" y="89502"/>
                  </a:cubicBezTo>
                  <a:cubicBezTo>
                    <a:pt x="152928" y="99644"/>
                    <a:pt x="253499" y="11115"/>
                    <a:pt x="254556" y="10164"/>
                  </a:cubicBezTo>
                  <a:cubicBezTo>
                    <a:pt x="271036" y="-4520"/>
                    <a:pt x="296285" y="-3147"/>
                    <a:pt x="310969" y="13333"/>
                  </a:cubicBezTo>
                  <a:cubicBezTo>
                    <a:pt x="325654" y="29814"/>
                    <a:pt x="324280" y="55062"/>
                    <a:pt x="307800" y="69747"/>
                  </a:cubicBezTo>
                  <a:cubicBezTo>
                    <a:pt x="303680" y="73444"/>
                    <a:pt x="227828" y="140105"/>
                    <a:pt x="126517" y="162818"/>
                  </a:cubicBez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1" name="任意多边形 160">
              <a:extLst>
                <a:ext uri="{FF2B5EF4-FFF2-40B4-BE49-F238E27FC236}">
                  <a16:creationId xmlns:a16="http://schemas.microsoft.com/office/drawing/2014/main" xmlns:p14="http://schemas.microsoft.com/office/powerpoint/2010/main" xmlns="" id="{6CEB87C3-BBBD-44A5-A410-E1FE9D1ED7E8}"/>
                </a:ext>
              </a:extLst>
            </p:cNvPr>
            <p:cNvSpPr/>
            <p:nvPr/>
          </p:nvSpPr>
          <p:spPr>
            <a:xfrm>
              <a:off x="5309474" y="3590048"/>
              <a:ext cx="480368" cy="231692"/>
            </a:xfrm>
            <a:custGeom>
              <a:avLst/>
              <a:gdLst>
                <a:gd name="connsiteX0" fmla="*/ 136131 w 357166"/>
                <a:gd name="connsiteY0" fmla="*/ 163355 h 172269"/>
                <a:gd name="connsiteX1" fmla="*/ 36298 w 357166"/>
                <a:gd name="connsiteY1" fmla="*/ 171172 h 172269"/>
                <a:gd name="connsiteX2" fmla="*/ 168 w 357166"/>
                <a:gd name="connsiteY2" fmla="*/ 127647 h 172269"/>
                <a:gd name="connsiteX3" fmla="*/ 43693 w 357166"/>
                <a:gd name="connsiteY3" fmla="*/ 91518 h 172269"/>
                <a:gd name="connsiteX4" fmla="*/ 294489 w 357166"/>
                <a:gd name="connsiteY4" fmla="*/ 7109 h 172269"/>
                <a:gd name="connsiteX5" fmla="*/ 350057 w 357166"/>
                <a:gd name="connsiteY5" fmla="*/ 17251 h 172269"/>
                <a:gd name="connsiteX6" fmla="*/ 339915 w 357166"/>
                <a:gd name="connsiteY6" fmla="*/ 72819 h 172269"/>
                <a:gd name="connsiteX7" fmla="*/ 136131 w 357166"/>
                <a:gd name="connsiteY7" fmla="*/ 163355 h 17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166" h="172269">
                  <a:moveTo>
                    <a:pt x="136131" y="163355"/>
                  </a:moveTo>
                  <a:cubicBezTo>
                    <a:pt x="103381" y="170644"/>
                    <a:pt x="69364" y="174236"/>
                    <a:pt x="36298" y="171172"/>
                  </a:cubicBezTo>
                  <a:cubicBezTo>
                    <a:pt x="14325" y="169165"/>
                    <a:pt x="-1839" y="149621"/>
                    <a:pt x="168" y="127647"/>
                  </a:cubicBezTo>
                  <a:cubicBezTo>
                    <a:pt x="2175" y="105674"/>
                    <a:pt x="21719" y="89511"/>
                    <a:pt x="43693" y="91518"/>
                  </a:cubicBezTo>
                  <a:cubicBezTo>
                    <a:pt x="136659" y="100180"/>
                    <a:pt x="256246" y="33520"/>
                    <a:pt x="294489" y="7109"/>
                  </a:cubicBezTo>
                  <a:cubicBezTo>
                    <a:pt x="312659" y="-5462"/>
                    <a:pt x="337591" y="-920"/>
                    <a:pt x="350057" y="17251"/>
                  </a:cubicBezTo>
                  <a:cubicBezTo>
                    <a:pt x="362629" y="35421"/>
                    <a:pt x="358086" y="60353"/>
                    <a:pt x="339915" y="72819"/>
                  </a:cubicBezTo>
                  <a:cubicBezTo>
                    <a:pt x="334844" y="76411"/>
                    <a:pt x="242301" y="139585"/>
                    <a:pt x="136131" y="163355"/>
                  </a:cubicBez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2" name="任意多边形 161">
              <a:extLst>
                <a:ext uri="{FF2B5EF4-FFF2-40B4-BE49-F238E27FC236}">
                  <a16:creationId xmlns:a16="http://schemas.microsoft.com/office/drawing/2014/main" xmlns:p14="http://schemas.microsoft.com/office/powerpoint/2010/main" xmlns="" id="{9A688826-21E1-48E9-87ED-42CCA4E852C7}"/>
                </a:ext>
              </a:extLst>
            </p:cNvPr>
            <p:cNvSpPr/>
            <p:nvPr/>
          </p:nvSpPr>
          <p:spPr>
            <a:xfrm>
              <a:off x="5412927" y="3663613"/>
              <a:ext cx="407356" cy="257246"/>
            </a:xfrm>
            <a:custGeom>
              <a:avLst/>
              <a:gdLst>
                <a:gd name="connsiteX0" fmla="*/ 48752 w 302879"/>
                <a:gd name="connsiteY0" fmla="*/ 190319 h 191269"/>
                <a:gd name="connsiteX1" fmla="*/ 4171 w 302879"/>
                <a:gd name="connsiteY1" fmla="*/ 168979 h 191269"/>
                <a:gd name="connsiteX2" fmla="*/ 22236 w 302879"/>
                <a:gd name="connsiteY2" fmla="*/ 115418 h 191269"/>
                <a:gd name="connsiteX3" fmla="*/ 244931 w 302879"/>
                <a:gd name="connsiteY3" fmla="*/ 4282 h 191269"/>
                <a:gd name="connsiteX4" fmla="*/ 298598 w 302879"/>
                <a:gd name="connsiteY4" fmla="*/ 22030 h 191269"/>
                <a:gd name="connsiteX5" fmla="*/ 280849 w 302879"/>
                <a:gd name="connsiteY5" fmla="*/ 75697 h 191269"/>
                <a:gd name="connsiteX6" fmla="*/ 57626 w 302879"/>
                <a:gd name="connsiteY6" fmla="*/ 187044 h 191269"/>
                <a:gd name="connsiteX7" fmla="*/ 48752 w 302879"/>
                <a:gd name="connsiteY7" fmla="*/ 190319 h 19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9" h="191269">
                  <a:moveTo>
                    <a:pt x="48752" y="190319"/>
                  </a:moveTo>
                  <a:cubicBezTo>
                    <a:pt x="31216" y="194228"/>
                    <a:pt x="12517" y="185882"/>
                    <a:pt x="4171" y="168979"/>
                  </a:cubicBezTo>
                  <a:cubicBezTo>
                    <a:pt x="-5654" y="149224"/>
                    <a:pt x="2481" y="125243"/>
                    <a:pt x="22236" y="115418"/>
                  </a:cubicBezTo>
                  <a:cubicBezTo>
                    <a:pt x="149430" y="52455"/>
                    <a:pt x="243980" y="4810"/>
                    <a:pt x="244931" y="4282"/>
                  </a:cubicBezTo>
                  <a:cubicBezTo>
                    <a:pt x="264686" y="-5648"/>
                    <a:pt x="288667" y="2275"/>
                    <a:pt x="298598" y="22030"/>
                  </a:cubicBezTo>
                  <a:cubicBezTo>
                    <a:pt x="308528" y="41785"/>
                    <a:pt x="300605" y="65766"/>
                    <a:pt x="280849" y="75697"/>
                  </a:cubicBezTo>
                  <a:cubicBezTo>
                    <a:pt x="279899" y="76225"/>
                    <a:pt x="185137" y="123975"/>
                    <a:pt x="57626" y="187044"/>
                  </a:cubicBezTo>
                  <a:cubicBezTo>
                    <a:pt x="54774" y="188523"/>
                    <a:pt x="51816" y="189579"/>
                    <a:pt x="48752" y="190319"/>
                  </a:cubicBez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3" name="任意多边形 162">
              <a:extLst>
                <a:ext uri="{FF2B5EF4-FFF2-40B4-BE49-F238E27FC236}">
                  <a16:creationId xmlns:a16="http://schemas.microsoft.com/office/drawing/2014/main" xmlns:p14="http://schemas.microsoft.com/office/powerpoint/2010/main" xmlns="" id="{469226DE-E86F-4065-B39E-A7FE80058BE6}"/>
                </a:ext>
              </a:extLst>
            </p:cNvPr>
            <p:cNvSpPr/>
            <p:nvPr/>
          </p:nvSpPr>
          <p:spPr>
            <a:xfrm>
              <a:off x="5352568" y="3569695"/>
              <a:ext cx="189357" cy="49337"/>
            </a:xfrm>
            <a:custGeom>
              <a:avLst/>
              <a:gdLst>
                <a:gd name="connsiteX0" fmla="*/ 5314 w 140791"/>
                <a:gd name="connsiteY0" fmla="*/ 36609 h 36682"/>
                <a:gd name="connsiteX1" fmla="*/ 137578 w 140791"/>
                <a:gd name="connsiteY1" fmla="*/ 8931 h 36682"/>
                <a:gd name="connsiteX2" fmla="*/ 135677 w 140791"/>
                <a:gd name="connsiteY2" fmla="*/ 268 h 36682"/>
                <a:gd name="connsiteX3" fmla="*/ 3412 w 140791"/>
                <a:gd name="connsiteY3" fmla="*/ 27947 h 36682"/>
                <a:gd name="connsiteX4" fmla="*/ 5314 w 140791"/>
                <a:gd name="connsiteY4" fmla="*/ 36609 h 36682"/>
                <a:gd name="connsiteX5" fmla="*/ 5314 w 140791"/>
                <a:gd name="connsiteY5" fmla="*/ 36609 h 3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791" h="36682">
                  <a:moveTo>
                    <a:pt x="5314" y="36609"/>
                  </a:moveTo>
                  <a:cubicBezTo>
                    <a:pt x="49789" y="28792"/>
                    <a:pt x="94687" y="23721"/>
                    <a:pt x="137578" y="8931"/>
                  </a:cubicBezTo>
                  <a:cubicBezTo>
                    <a:pt x="142966" y="7135"/>
                    <a:pt x="141065" y="-1633"/>
                    <a:pt x="135677" y="268"/>
                  </a:cubicBezTo>
                  <a:cubicBezTo>
                    <a:pt x="92786" y="15058"/>
                    <a:pt x="47888" y="20129"/>
                    <a:pt x="3412" y="27947"/>
                  </a:cubicBezTo>
                  <a:cubicBezTo>
                    <a:pt x="-2292" y="28897"/>
                    <a:pt x="-285" y="37560"/>
                    <a:pt x="5314" y="36609"/>
                  </a:cubicBezTo>
                  <a:lnTo>
                    <a:pt x="5314" y="36609"/>
                  </a:ln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4" name="任意多边形 163">
              <a:extLst>
                <a:ext uri="{FF2B5EF4-FFF2-40B4-BE49-F238E27FC236}">
                  <a16:creationId xmlns:a16="http://schemas.microsoft.com/office/drawing/2014/main" xmlns:p14="http://schemas.microsoft.com/office/powerpoint/2010/main" xmlns="" id="{AB6F5720-AE29-4953-A743-D26D28E6095F}"/>
                </a:ext>
              </a:extLst>
            </p:cNvPr>
            <p:cNvSpPr/>
            <p:nvPr/>
          </p:nvSpPr>
          <p:spPr>
            <a:xfrm>
              <a:off x="5346832" y="3668932"/>
              <a:ext cx="230581" cy="50787"/>
            </a:xfrm>
            <a:custGeom>
              <a:avLst/>
              <a:gdLst>
                <a:gd name="connsiteX0" fmla="*/ 4085 w 171443"/>
                <a:gd name="connsiteY0" fmla="*/ 37724 h 37762"/>
                <a:gd name="connsiteX1" fmla="*/ 168993 w 171443"/>
                <a:gd name="connsiteY1" fmla="*/ 8144 h 37762"/>
                <a:gd name="connsiteX2" fmla="*/ 164767 w 171443"/>
                <a:gd name="connsiteY2" fmla="*/ 327 h 37762"/>
                <a:gd name="connsiteX3" fmla="*/ 4402 w 171443"/>
                <a:gd name="connsiteY3" fmla="*/ 28850 h 37762"/>
                <a:gd name="connsiteX4" fmla="*/ 4085 w 171443"/>
                <a:gd name="connsiteY4" fmla="*/ 37724 h 37762"/>
                <a:gd name="connsiteX5" fmla="*/ 4085 w 171443"/>
                <a:gd name="connsiteY5" fmla="*/ 37724 h 3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43" h="37762">
                  <a:moveTo>
                    <a:pt x="4085" y="37724"/>
                  </a:moveTo>
                  <a:cubicBezTo>
                    <a:pt x="60815" y="38464"/>
                    <a:pt x="115961" y="28533"/>
                    <a:pt x="168993" y="8144"/>
                  </a:cubicBezTo>
                  <a:cubicBezTo>
                    <a:pt x="174275" y="6137"/>
                    <a:pt x="170155" y="-1680"/>
                    <a:pt x="164767" y="327"/>
                  </a:cubicBezTo>
                  <a:cubicBezTo>
                    <a:pt x="113320" y="20082"/>
                    <a:pt x="59547" y="29590"/>
                    <a:pt x="4402" y="28850"/>
                  </a:cubicBezTo>
                  <a:cubicBezTo>
                    <a:pt x="-1197" y="28745"/>
                    <a:pt x="-1620" y="37619"/>
                    <a:pt x="4085" y="37724"/>
                  </a:cubicBezTo>
                  <a:lnTo>
                    <a:pt x="4085" y="37724"/>
                  </a:ln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5" name="任意多边形 164">
              <a:extLst>
                <a:ext uri="{FF2B5EF4-FFF2-40B4-BE49-F238E27FC236}">
                  <a16:creationId xmlns:a16="http://schemas.microsoft.com/office/drawing/2014/main" xmlns:p14="http://schemas.microsoft.com/office/powerpoint/2010/main" xmlns="" id="{AC1ADFD9-46BC-4104-9059-6DC615DA7AC5}"/>
                </a:ext>
              </a:extLst>
            </p:cNvPr>
            <p:cNvSpPr/>
            <p:nvPr/>
          </p:nvSpPr>
          <p:spPr>
            <a:xfrm>
              <a:off x="5438986" y="3763804"/>
              <a:ext cx="154784" cy="62908"/>
            </a:xfrm>
            <a:custGeom>
              <a:avLst/>
              <a:gdLst>
                <a:gd name="connsiteX0" fmla="*/ 5290 w 115086"/>
                <a:gd name="connsiteY0" fmla="*/ 46628 h 46773"/>
                <a:gd name="connsiteX1" fmla="*/ 112729 w 115086"/>
                <a:gd name="connsiteY1" fmla="*/ 8280 h 46773"/>
                <a:gd name="connsiteX2" fmla="*/ 108503 w 115086"/>
                <a:gd name="connsiteY2" fmla="*/ 462 h 46773"/>
                <a:gd name="connsiteX3" fmla="*/ 3283 w 115086"/>
                <a:gd name="connsiteY3" fmla="*/ 37966 h 46773"/>
                <a:gd name="connsiteX4" fmla="*/ 5290 w 115086"/>
                <a:gd name="connsiteY4" fmla="*/ 46628 h 46773"/>
                <a:gd name="connsiteX5" fmla="*/ 5290 w 115086"/>
                <a:gd name="connsiteY5" fmla="*/ 46628 h 4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086" h="46773">
                  <a:moveTo>
                    <a:pt x="5290" y="46628"/>
                  </a:moveTo>
                  <a:cubicBezTo>
                    <a:pt x="42476" y="37437"/>
                    <a:pt x="78078" y="24655"/>
                    <a:pt x="112729" y="8280"/>
                  </a:cubicBezTo>
                  <a:cubicBezTo>
                    <a:pt x="117905" y="5850"/>
                    <a:pt x="113679" y="-1967"/>
                    <a:pt x="108503" y="462"/>
                  </a:cubicBezTo>
                  <a:cubicBezTo>
                    <a:pt x="74592" y="16520"/>
                    <a:pt x="39624" y="28986"/>
                    <a:pt x="3283" y="37966"/>
                  </a:cubicBezTo>
                  <a:cubicBezTo>
                    <a:pt x="-2211" y="39233"/>
                    <a:pt x="-309" y="48002"/>
                    <a:pt x="5290" y="46628"/>
                  </a:cubicBezTo>
                  <a:lnTo>
                    <a:pt x="5290" y="46628"/>
                  </a:ln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6" name="任意多边形 165">
              <a:extLst>
                <a:ext uri="{FF2B5EF4-FFF2-40B4-BE49-F238E27FC236}">
                  <a16:creationId xmlns:a16="http://schemas.microsoft.com/office/drawing/2014/main" xmlns:p14="http://schemas.microsoft.com/office/powerpoint/2010/main" xmlns="" id="{8003343B-A44A-4F2C-8146-8A9463B4F5EA}"/>
                </a:ext>
              </a:extLst>
            </p:cNvPr>
            <p:cNvSpPr/>
            <p:nvPr/>
          </p:nvSpPr>
          <p:spPr>
            <a:xfrm>
              <a:off x="5383721" y="3397140"/>
              <a:ext cx="183147" cy="110902"/>
            </a:xfrm>
            <a:custGeom>
              <a:avLst/>
              <a:gdLst>
                <a:gd name="connsiteX0" fmla="*/ 123391 w 136174"/>
                <a:gd name="connsiteY0" fmla="*/ 0 h 82459"/>
                <a:gd name="connsiteX1" fmla="*/ 128040 w 136174"/>
                <a:gd name="connsiteY1" fmla="*/ 45215 h 82459"/>
                <a:gd name="connsiteX2" fmla="*/ 1 w 136174"/>
                <a:gd name="connsiteY2" fmla="*/ 71731 h 82459"/>
                <a:gd name="connsiteX3" fmla="*/ 123391 w 136174"/>
                <a:gd name="connsiteY3" fmla="*/ 0 h 82459"/>
              </a:gdLst>
              <a:ahLst/>
              <a:cxnLst>
                <a:cxn ang="0">
                  <a:pos x="connsiteX0" y="connsiteY0"/>
                </a:cxn>
                <a:cxn ang="0">
                  <a:pos x="connsiteX1" y="connsiteY1"/>
                </a:cxn>
                <a:cxn ang="0">
                  <a:pos x="connsiteX2" y="connsiteY2"/>
                </a:cxn>
                <a:cxn ang="0">
                  <a:pos x="connsiteX3" y="connsiteY3"/>
                </a:cxn>
              </a:cxnLst>
              <a:rect l="l" t="t" r="r" b="b"/>
              <a:pathLst>
                <a:path w="136174" h="82459">
                  <a:moveTo>
                    <a:pt x="123391" y="0"/>
                  </a:moveTo>
                  <a:cubicBezTo>
                    <a:pt x="123391" y="0"/>
                    <a:pt x="148746" y="29474"/>
                    <a:pt x="128040" y="45215"/>
                  </a:cubicBezTo>
                  <a:cubicBezTo>
                    <a:pt x="98565" y="67611"/>
                    <a:pt x="-316" y="99304"/>
                    <a:pt x="1" y="71731"/>
                  </a:cubicBezTo>
                  <a:cubicBezTo>
                    <a:pt x="318" y="39088"/>
                    <a:pt x="123391" y="0"/>
                    <a:pt x="123391" y="0"/>
                  </a:cubicBezTo>
                  <a:close/>
                </a:path>
              </a:pathLst>
            </a:custGeom>
            <a:solidFill>
              <a:srgbClr val="FF90A5"/>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7" name="任意多边形 166">
              <a:extLst>
                <a:ext uri="{FF2B5EF4-FFF2-40B4-BE49-F238E27FC236}">
                  <a16:creationId xmlns:a16="http://schemas.microsoft.com/office/drawing/2014/main" xmlns:p14="http://schemas.microsoft.com/office/powerpoint/2010/main" xmlns="" id="{E16F7116-0433-43BE-914A-4A8B6CFD3A74}"/>
                </a:ext>
              </a:extLst>
            </p:cNvPr>
            <p:cNvSpPr/>
            <p:nvPr/>
          </p:nvSpPr>
          <p:spPr>
            <a:xfrm>
              <a:off x="6021168" y="3168191"/>
              <a:ext cx="156383" cy="422373"/>
            </a:xfrm>
            <a:custGeom>
              <a:avLst/>
              <a:gdLst>
                <a:gd name="connsiteX0" fmla="*/ 486 w 116275"/>
                <a:gd name="connsiteY0" fmla="*/ 7857 h 314045"/>
                <a:gd name="connsiteX1" fmla="*/ 106234 w 116275"/>
                <a:gd name="connsiteY1" fmla="*/ 310418 h 314045"/>
                <a:gd name="connsiteX2" fmla="*/ 116059 w 116275"/>
                <a:gd name="connsiteY2" fmla="*/ 307671 h 314045"/>
                <a:gd name="connsiteX3" fmla="*/ 9254 w 116275"/>
                <a:gd name="connsiteY3" fmla="*/ 2681 h 314045"/>
                <a:gd name="connsiteX4" fmla="*/ 486 w 116275"/>
                <a:gd name="connsiteY4" fmla="*/ 7857 h 314045"/>
                <a:gd name="connsiteX5" fmla="*/ 486 w 116275"/>
                <a:gd name="connsiteY5" fmla="*/ 7857 h 3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75" h="314045">
                  <a:moveTo>
                    <a:pt x="486" y="7857"/>
                  </a:moveTo>
                  <a:cubicBezTo>
                    <a:pt x="42637" y="106211"/>
                    <a:pt x="77922" y="207205"/>
                    <a:pt x="106234" y="310418"/>
                  </a:cubicBezTo>
                  <a:cubicBezTo>
                    <a:pt x="107924" y="316756"/>
                    <a:pt x="117855" y="314115"/>
                    <a:pt x="116059" y="307671"/>
                  </a:cubicBezTo>
                  <a:cubicBezTo>
                    <a:pt x="87535" y="203613"/>
                    <a:pt x="51828" y="101879"/>
                    <a:pt x="9254" y="2681"/>
                  </a:cubicBezTo>
                  <a:cubicBezTo>
                    <a:pt x="6719" y="-3341"/>
                    <a:pt x="-2155" y="1836"/>
                    <a:pt x="486" y="7857"/>
                  </a:cubicBezTo>
                  <a:lnTo>
                    <a:pt x="486" y="7857"/>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8" name="任意多边形 167">
              <a:extLst>
                <a:ext uri="{FF2B5EF4-FFF2-40B4-BE49-F238E27FC236}">
                  <a16:creationId xmlns:a16="http://schemas.microsoft.com/office/drawing/2014/main" xmlns:p14="http://schemas.microsoft.com/office/powerpoint/2010/main" xmlns="" id="{BE6E6185-7290-461D-982B-19AC1F484252}"/>
                </a:ext>
              </a:extLst>
            </p:cNvPr>
            <p:cNvSpPr/>
            <p:nvPr/>
          </p:nvSpPr>
          <p:spPr>
            <a:xfrm>
              <a:off x="5610176" y="2454853"/>
              <a:ext cx="267541" cy="358880"/>
            </a:xfrm>
            <a:custGeom>
              <a:avLst/>
              <a:gdLst>
                <a:gd name="connsiteX0" fmla="*/ 189122 w 198924"/>
                <a:gd name="connsiteY0" fmla="*/ 2210 h 266836"/>
                <a:gd name="connsiteX1" fmla="*/ 973 w 198924"/>
                <a:gd name="connsiteY1" fmla="*/ 259450 h 266836"/>
                <a:gd name="connsiteX2" fmla="*/ 9847 w 198924"/>
                <a:gd name="connsiteY2" fmla="*/ 264626 h 266836"/>
                <a:gd name="connsiteX3" fmla="*/ 197996 w 198924"/>
                <a:gd name="connsiteY3" fmla="*/ 7386 h 266836"/>
                <a:gd name="connsiteX4" fmla="*/ 189122 w 198924"/>
                <a:gd name="connsiteY4" fmla="*/ 2210 h 266836"/>
                <a:gd name="connsiteX5" fmla="*/ 189122 w 198924"/>
                <a:gd name="connsiteY5" fmla="*/ 2210 h 26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24" h="266836">
                  <a:moveTo>
                    <a:pt x="189122" y="2210"/>
                  </a:moveTo>
                  <a:cubicBezTo>
                    <a:pt x="126371" y="87992"/>
                    <a:pt x="63725" y="173774"/>
                    <a:pt x="973" y="259450"/>
                  </a:cubicBezTo>
                  <a:cubicBezTo>
                    <a:pt x="-2936" y="264732"/>
                    <a:pt x="5938" y="269909"/>
                    <a:pt x="9847" y="264626"/>
                  </a:cubicBezTo>
                  <a:cubicBezTo>
                    <a:pt x="72599" y="178845"/>
                    <a:pt x="135245" y="93063"/>
                    <a:pt x="197996" y="7386"/>
                  </a:cubicBezTo>
                  <a:cubicBezTo>
                    <a:pt x="201800" y="2104"/>
                    <a:pt x="192925" y="-3072"/>
                    <a:pt x="189122" y="2210"/>
                  </a:cubicBezTo>
                  <a:lnTo>
                    <a:pt x="189122" y="2210"/>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9" name="任意多边形 168">
              <a:extLst>
                <a:ext uri="{FF2B5EF4-FFF2-40B4-BE49-F238E27FC236}">
                  <a16:creationId xmlns:a16="http://schemas.microsoft.com/office/drawing/2014/main" xmlns:p14="http://schemas.microsoft.com/office/powerpoint/2010/main" xmlns="" id="{20BEB200-6CCF-4A78-BF29-B5F8D9990879}"/>
                </a:ext>
              </a:extLst>
            </p:cNvPr>
            <p:cNvSpPr/>
            <p:nvPr/>
          </p:nvSpPr>
          <p:spPr>
            <a:xfrm>
              <a:off x="6108155" y="2010051"/>
              <a:ext cx="800492" cy="1397259"/>
            </a:xfrm>
            <a:custGeom>
              <a:avLst/>
              <a:gdLst>
                <a:gd name="connsiteX0" fmla="*/ 558889 w 595186"/>
                <a:gd name="connsiteY0" fmla="*/ 7551 h 1038897"/>
                <a:gd name="connsiteX1" fmla="*/ 571672 w 595186"/>
                <a:gd name="connsiteY1" fmla="*/ 183023 h 1038897"/>
                <a:gd name="connsiteX2" fmla="*/ 522231 w 595186"/>
                <a:gd name="connsiteY2" fmla="*/ 357440 h 1038897"/>
                <a:gd name="connsiteX3" fmla="*/ 405602 w 595186"/>
                <a:gd name="connsiteY3" fmla="*/ 707434 h 1038897"/>
                <a:gd name="connsiteX4" fmla="*/ 334821 w 595186"/>
                <a:gd name="connsiteY4" fmla="*/ 864419 h 1038897"/>
                <a:gd name="connsiteX5" fmla="*/ 264992 w 595186"/>
                <a:gd name="connsiteY5" fmla="*/ 912169 h 1038897"/>
                <a:gd name="connsiteX6" fmla="*/ 128501 w 595186"/>
                <a:gd name="connsiteY6" fmla="*/ 973231 h 1038897"/>
                <a:gd name="connsiteX7" fmla="*/ 2681 w 595186"/>
                <a:gd name="connsiteY7" fmla="*/ 1029538 h 1038897"/>
                <a:gd name="connsiteX8" fmla="*/ 7857 w 595186"/>
                <a:gd name="connsiteY8" fmla="*/ 1038412 h 1038897"/>
                <a:gd name="connsiteX9" fmla="*/ 270168 w 595186"/>
                <a:gd name="connsiteY9" fmla="*/ 921149 h 1038897"/>
                <a:gd name="connsiteX10" fmla="*/ 336723 w 595186"/>
                <a:gd name="connsiteY10" fmla="*/ 877307 h 1038897"/>
                <a:gd name="connsiteX11" fmla="*/ 403383 w 595186"/>
                <a:gd name="connsiteY11" fmla="*/ 744726 h 1038897"/>
                <a:gd name="connsiteX12" fmla="*/ 529098 w 595186"/>
                <a:gd name="connsiteY12" fmla="*/ 370117 h 1038897"/>
                <a:gd name="connsiteX13" fmla="*/ 586251 w 595186"/>
                <a:gd name="connsiteY13" fmla="*/ 168022 h 1038897"/>
                <a:gd name="connsiteX14" fmla="*/ 567763 w 595186"/>
                <a:gd name="connsiteY14" fmla="*/ 2480 h 1038897"/>
                <a:gd name="connsiteX15" fmla="*/ 558889 w 595186"/>
                <a:gd name="connsiteY15" fmla="*/ 7551 h 1038897"/>
                <a:gd name="connsiteX16" fmla="*/ 558889 w 595186"/>
                <a:gd name="connsiteY16" fmla="*/ 7551 h 103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5186" h="1038897">
                  <a:moveTo>
                    <a:pt x="558889" y="7551"/>
                  </a:moveTo>
                  <a:cubicBezTo>
                    <a:pt x="593646" y="63753"/>
                    <a:pt x="588153" y="121856"/>
                    <a:pt x="571672" y="183023"/>
                  </a:cubicBezTo>
                  <a:cubicBezTo>
                    <a:pt x="555931" y="241338"/>
                    <a:pt x="539663" y="299547"/>
                    <a:pt x="522231" y="357440"/>
                  </a:cubicBezTo>
                  <a:cubicBezTo>
                    <a:pt x="486736" y="475231"/>
                    <a:pt x="446274" y="591332"/>
                    <a:pt x="405602" y="707434"/>
                  </a:cubicBezTo>
                  <a:cubicBezTo>
                    <a:pt x="387009" y="760678"/>
                    <a:pt x="374015" y="821845"/>
                    <a:pt x="334821" y="864419"/>
                  </a:cubicBezTo>
                  <a:cubicBezTo>
                    <a:pt x="315172" y="885759"/>
                    <a:pt x="291191" y="900337"/>
                    <a:pt x="264992" y="912169"/>
                  </a:cubicBezTo>
                  <a:cubicBezTo>
                    <a:pt x="219565" y="932664"/>
                    <a:pt x="174033" y="952842"/>
                    <a:pt x="128501" y="973231"/>
                  </a:cubicBezTo>
                  <a:cubicBezTo>
                    <a:pt x="86561" y="992035"/>
                    <a:pt x="44621" y="1010734"/>
                    <a:pt x="2681" y="1029538"/>
                  </a:cubicBezTo>
                  <a:cubicBezTo>
                    <a:pt x="-3341" y="1032179"/>
                    <a:pt x="1836" y="1041053"/>
                    <a:pt x="7857" y="1038412"/>
                  </a:cubicBezTo>
                  <a:cubicBezTo>
                    <a:pt x="95329" y="999325"/>
                    <a:pt x="182802" y="960448"/>
                    <a:pt x="270168" y="921149"/>
                  </a:cubicBezTo>
                  <a:cubicBezTo>
                    <a:pt x="294783" y="910056"/>
                    <a:pt x="317496" y="896429"/>
                    <a:pt x="336723" y="877307"/>
                  </a:cubicBezTo>
                  <a:cubicBezTo>
                    <a:pt x="373592" y="840649"/>
                    <a:pt x="386692" y="792476"/>
                    <a:pt x="403383" y="744726"/>
                  </a:cubicBezTo>
                  <a:cubicBezTo>
                    <a:pt x="446803" y="620384"/>
                    <a:pt x="490750" y="496148"/>
                    <a:pt x="529098" y="370117"/>
                  </a:cubicBezTo>
                  <a:cubicBezTo>
                    <a:pt x="549382" y="303245"/>
                    <a:pt x="569559" y="235950"/>
                    <a:pt x="586251" y="168022"/>
                  </a:cubicBezTo>
                  <a:cubicBezTo>
                    <a:pt x="600513" y="110130"/>
                    <a:pt x="599985" y="54456"/>
                    <a:pt x="567763" y="2480"/>
                  </a:cubicBezTo>
                  <a:cubicBezTo>
                    <a:pt x="564172" y="-3225"/>
                    <a:pt x="555403" y="1952"/>
                    <a:pt x="558889" y="7551"/>
                  </a:cubicBezTo>
                  <a:lnTo>
                    <a:pt x="558889" y="7551"/>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70" name="任意多边形 169">
              <a:extLst>
                <a:ext uri="{FF2B5EF4-FFF2-40B4-BE49-F238E27FC236}">
                  <a16:creationId xmlns:a16="http://schemas.microsoft.com/office/drawing/2014/main" xmlns:p14="http://schemas.microsoft.com/office/powerpoint/2010/main" xmlns="" id="{D61756CA-430A-4077-B91D-65A824A81626}"/>
                </a:ext>
              </a:extLst>
            </p:cNvPr>
            <p:cNvSpPr/>
            <p:nvPr/>
          </p:nvSpPr>
          <p:spPr>
            <a:xfrm>
              <a:off x="6083716" y="2015632"/>
              <a:ext cx="770852" cy="1324433"/>
            </a:xfrm>
            <a:custGeom>
              <a:avLst/>
              <a:gdLst>
                <a:gd name="connsiteX0" fmla="*/ 534697 w 573148"/>
                <a:gd name="connsiteY0" fmla="*/ 7417 h 984749"/>
                <a:gd name="connsiteX1" fmla="*/ 551283 w 573148"/>
                <a:gd name="connsiteY1" fmla="*/ 177818 h 984749"/>
                <a:gd name="connsiteX2" fmla="*/ 504272 w 573148"/>
                <a:gd name="connsiteY2" fmla="*/ 346952 h 984749"/>
                <a:gd name="connsiteX3" fmla="*/ 393136 w 573148"/>
                <a:gd name="connsiteY3" fmla="*/ 683107 h 984749"/>
                <a:gd name="connsiteX4" fmla="*/ 320454 w 573148"/>
                <a:gd name="connsiteY4" fmla="*/ 825514 h 984749"/>
                <a:gd name="connsiteX5" fmla="*/ 259287 w 573148"/>
                <a:gd name="connsiteY5" fmla="*/ 863334 h 984749"/>
                <a:gd name="connsiteX6" fmla="*/ 124276 w 573148"/>
                <a:gd name="connsiteY6" fmla="*/ 922282 h 984749"/>
                <a:gd name="connsiteX7" fmla="*/ 2681 w 573148"/>
                <a:gd name="connsiteY7" fmla="*/ 975421 h 984749"/>
                <a:gd name="connsiteX8" fmla="*/ 7857 w 573148"/>
                <a:gd name="connsiteY8" fmla="*/ 984295 h 984749"/>
                <a:gd name="connsiteX9" fmla="*/ 265414 w 573148"/>
                <a:gd name="connsiteY9" fmla="*/ 871785 h 984749"/>
                <a:gd name="connsiteX10" fmla="*/ 327743 w 573148"/>
                <a:gd name="connsiteY10" fmla="*/ 832803 h 984749"/>
                <a:gd name="connsiteX11" fmla="*/ 392925 w 573148"/>
                <a:gd name="connsiteY11" fmla="*/ 715011 h 984749"/>
                <a:gd name="connsiteX12" fmla="*/ 511350 w 573148"/>
                <a:gd name="connsiteY12" fmla="*/ 359418 h 984749"/>
                <a:gd name="connsiteX13" fmla="*/ 565756 w 573148"/>
                <a:gd name="connsiteY13" fmla="*/ 162183 h 984749"/>
                <a:gd name="connsiteX14" fmla="*/ 543677 w 573148"/>
                <a:gd name="connsiteY14" fmla="*/ 2346 h 984749"/>
                <a:gd name="connsiteX15" fmla="*/ 534697 w 573148"/>
                <a:gd name="connsiteY15" fmla="*/ 7417 h 984749"/>
                <a:gd name="connsiteX16" fmla="*/ 534697 w 573148"/>
                <a:gd name="connsiteY16" fmla="*/ 7417 h 98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3148" h="984749">
                  <a:moveTo>
                    <a:pt x="534697" y="7417"/>
                  </a:moveTo>
                  <a:cubicBezTo>
                    <a:pt x="570933" y="60660"/>
                    <a:pt x="566390" y="118236"/>
                    <a:pt x="551283" y="177818"/>
                  </a:cubicBezTo>
                  <a:cubicBezTo>
                    <a:pt x="536916" y="234548"/>
                    <a:pt x="520858" y="290856"/>
                    <a:pt x="504272" y="346952"/>
                  </a:cubicBezTo>
                  <a:cubicBezTo>
                    <a:pt x="470678" y="460095"/>
                    <a:pt x="432013" y="571654"/>
                    <a:pt x="393136" y="683107"/>
                  </a:cubicBezTo>
                  <a:cubicBezTo>
                    <a:pt x="375283" y="734450"/>
                    <a:pt x="361760" y="787377"/>
                    <a:pt x="320454" y="825514"/>
                  </a:cubicBezTo>
                  <a:cubicBezTo>
                    <a:pt x="302389" y="842205"/>
                    <a:pt x="281472" y="853614"/>
                    <a:pt x="259287" y="863334"/>
                  </a:cubicBezTo>
                  <a:cubicBezTo>
                    <a:pt x="214283" y="882983"/>
                    <a:pt x="169279" y="902633"/>
                    <a:pt x="124276" y="922282"/>
                  </a:cubicBezTo>
                  <a:cubicBezTo>
                    <a:pt x="83709" y="940030"/>
                    <a:pt x="43247" y="957673"/>
                    <a:pt x="2681" y="975421"/>
                  </a:cubicBezTo>
                  <a:cubicBezTo>
                    <a:pt x="-3341" y="978062"/>
                    <a:pt x="1836" y="986830"/>
                    <a:pt x="7857" y="984295"/>
                  </a:cubicBezTo>
                  <a:cubicBezTo>
                    <a:pt x="93745" y="946791"/>
                    <a:pt x="179632" y="909288"/>
                    <a:pt x="265414" y="871785"/>
                  </a:cubicBezTo>
                  <a:cubicBezTo>
                    <a:pt x="288127" y="861855"/>
                    <a:pt x="309361" y="849706"/>
                    <a:pt x="327743" y="832803"/>
                  </a:cubicBezTo>
                  <a:cubicBezTo>
                    <a:pt x="363028" y="800265"/>
                    <a:pt x="377501" y="759170"/>
                    <a:pt x="392925" y="715011"/>
                  </a:cubicBezTo>
                  <a:cubicBezTo>
                    <a:pt x="434020" y="597008"/>
                    <a:pt x="475538" y="479111"/>
                    <a:pt x="511350" y="359418"/>
                  </a:cubicBezTo>
                  <a:cubicBezTo>
                    <a:pt x="530894" y="294236"/>
                    <a:pt x="550861" y="228632"/>
                    <a:pt x="565756" y="162183"/>
                  </a:cubicBezTo>
                  <a:cubicBezTo>
                    <a:pt x="578433" y="105876"/>
                    <a:pt x="577060" y="51364"/>
                    <a:pt x="543677" y="2346"/>
                  </a:cubicBezTo>
                  <a:cubicBezTo>
                    <a:pt x="539768" y="-3148"/>
                    <a:pt x="530894" y="2029"/>
                    <a:pt x="534697" y="7417"/>
                  </a:cubicBezTo>
                  <a:lnTo>
                    <a:pt x="534697" y="7417"/>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71" name="任意多边形 170">
              <a:extLst>
                <a:ext uri="{FF2B5EF4-FFF2-40B4-BE49-F238E27FC236}">
                  <a16:creationId xmlns:a16="http://schemas.microsoft.com/office/drawing/2014/main" xmlns:p14="http://schemas.microsoft.com/office/powerpoint/2010/main" xmlns="" id="{56183A4E-9074-4378-AF93-65F18055849F}"/>
                </a:ext>
              </a:extLst>
            </p:cNvPr>
            <p:cNvSpPr/>
            <p:nvPr/>
          </p:nvSpPr>
          <p:spPr>
            <a:xfrm>
              <a:off x="6365966" y="1975262"/>
              <a:ext cx="288606" cy="228980"/>
            </a:xfrm>
            <a:custGeom>
              <a:avLst/>
              <a:gdLst>
                <a:gd name="connsiteX0" fmla="*/ 2628 w 214586"/>
                <a:gd name="connsiteY0" fmla="*/ 9015 h 170251"/>
                <a:gd name="connsiteX1" fmla="*/ 105418 w 214586"/>
                <a:gd name="connsiteY1" fmla="*/ 169803 h 170251"/>
                <a:gd name="connsiteX2" fmla="*/ 192573 w 214586"/>
                <a:gd name="connsiteY2" fmla="*/ 132934 h 170251"/>
                <a:gd name="connsiteX3" fmla="*/ 206729 w 214586"/>
                <a:gd name="connsiteY3" fmla="*/ 3627 h 170251"/>
                <a:gd name="connsiteX4" fmla="*/ 196904 w 214586"/>
                <a:gd name="connsiteY4" fmla="*/ 6374 h 170251"/>
                <a:gd name="connsiteX5" fmla="*/ 190355 w 214586"/>
                <a:gd name="connsiteY5" fmla="*/ 117510 h 170251"/>
                <a:gd name="connsiteX6" fmla="*/ 105524 w 214586"/>
                <a:gd name="connsiteY6" fmla="*/ 159556 h 170251"/>
                <a:gd name="connsiteX7" fmla="*/ 12558 w 214586"/>
                <a:gd name="connsiteY7" fmla="*/ 11656 h 170251"/>
                <a:gd name="connsiteX8" fmla="*/ 2628 w 214586"/>
                <a:gd name="connsiteY8" fmla="*/ 9015 h 170251"/>
                <a:gd name="connsiteX9" fmla="*/ 2628 w 214586"/>
                <a:gd name="connsiteY9" fmla="*/ 9015 h 17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586" h="170251">
                  <a:moveTo>
                    <a:pt x="2628" y="9015"/>
                  </a:moveTo>
                  <a:cubicBezTo>
                    <a:pt x="-10472" y="80535"/>
                    <a:pt x="25658" y="162725"/>
                    <a:pt x="105418" y="169803"/>
                  </a:cubicBezTo>
                  <a:cubicBezTo>
                    <a:pt x="139013" y="172867"/>
                    <a:pt x="172184" y="160190"/>
                    <a:pt x="192573" y="132934"/>
                  </a:cubicBezTo>
                  <a:cubicBezTo>
                    <a:pt x="220568" y="95431"/>
                    <a:pt x="217716" y="46624"/>
                    <a:pt x="206729" y="3627"/>
                  </a:cubicBezTo>
                  <a:cubicBezTo>
                    <a:pt x="205145" y="-2711"/>
                    <a:pt x="195214" y="-70"/>
                    <a:pt x="196904" y="6374"/>
                  </a:cubicBezTo>
                  <a:cubicBezTo>
                    <a:pt x="206201" y="43032"/>
                    <a:pt x="210004" y="83282"/>
                    <a:pt x="190355" y="117510"/>
                  </a:cubicBezTo>
                  <a:cubicBezTo>
                    <a:pt x="172818" y="148147"/>
                    <a:pt x="140174" y="162937"/>
                    <a:pt x="105524" y="159556"/>
                  </a:cubicBezTo>
                  <a:cubicBezTo>
                    <a:pt x="32841" y="152584"/>
                    <a:pt x="726" y="76415"/>
                    <a:pt x="12558" y="11656"/>
                  </a:cubicBezTo>
                  <a:cubicBezTo>
                    <a:pt x="13720" y="5318"/>
                    <a:pt x="3895" y="2571"/>
                    <a:pt x="2628" y="9015"/>
                  </a:cubicBezTo>
                  <a:lnTo>
                    <a:pt x="2628" y="9015"/>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72" name="任意多边形 171">
              <a:extLst>
                <a:ext uri="{FF2B5EF4-FFF2-40B4-BE49-F238E27FC236}">
                  <a16:creationId xmlns:a16="http://schemas.microsoft.com/office/drawing/2014/main" xmlns:p14="http://schemas.microsoft.com/office/powerpoint/2010/main" xmlns="" id="{AC7D8A26-45A6-4553-A347-0CB1A85883C3}"/>
                </a:ext>
              </a:extLst>
            </p:cNvPr>
            <p:cNvSpPr/>
            <p:nvPr/>
          </p:nvSpPr>
          <p:spPr>
            <a:xfrm>
              <a:off x="5946805" y="2279509"/>
              <a:ext cx="177745" cy="275926"/>
            </a:xfrm>
            <a:custGeom>
              <a:avLst/>
              <a:gdLst>
                <a:gd name="connsiteX0" fmla="*/ 0 w 132158"/>
                <a:gd name="connsiteY0" fmla="*/ 176212 h 205158"/>
                <a:gd name="connsiteX1" fmla="*/ 32960 w 132158"/>
                <a:gd name="connsiteY1" fmla="*/ 205158 h 205158"/>
                <a:gd name="connsiteX2" fmla="*/ 132159 w 132158"/>
                <a:gd name="connsiteY2" fmla="*/ 0 h 205158"/>
              </a:gdLst>
              <a:ahLst/>
              <a:cxnLst>
                <a:cxn ang="0">
                  <a:pos x="connsiteX0" y="connsiteY0"/>
                </a:cxn>
                <a:cxn ang="0">
                  <a:pos x="connsiteX1" y="connsiteY1"/>
                </a:cxn>
                <a:cxn ang="0">
                  <a:pos x="connsiteX2" y="connsiteY2"/>
                </a:cxn>
              </a:cxnLst>
              <a:rect l="l" t="t" r="r" b="b"/>
              <a:pathLst>
                <a:path w="132158" h="205158">
                  <a:moveTo>
                    <a:pt x="0" y="176212"/>
                  </a:moveTo>
                  <a:lnTo>
                    <a:pt x="32960" y="205158"/>
                  </a:lnTo>
                  <a:lnTo>
                    <a:pt x="132159" y="0"/>
                  </a:ln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73" name="任意多边形 172">
              <a:extLst>
                <a:ext uri="{FF2B5EF4-FFF2-40B4-BE49-F238E27FC236}">
                  <a16:creationId xmlns:a16="http://schemas.microsoft.com/office/drawing/2014/main" xmlns:p14="http://schemas.microsoft.com/office/powerpoint/2010/main" xmlns="" id="{38F436D8-1707-41A6-A484-FA2A6A995DD7}"/>
                </a:ext>
              </a:extLst>
            </p:cNvPr>
            <p:cNvSpPr/>
            <p:nvPr/>
          </p:nvSpPr>
          <p:spPr>
            <a:xfrm>
              <a:off x="6785658" y="3470895"/>
              <a:ext cx="143348" cy="438644"/>
            </a:xfrm>
            <a:custGeom>
              <a:avLst/>
              <a:gdLst>
                <a:gd name="connsiteX0" fmla="*/ 324 w 106582"/>
                <a:gd name="connsiteY0" fmla="*/ 6222 h 326143"/>
                <a:gd name="connsiteX1" fmla="*/ 96565 w 106582"/>
                <a:gd name="connsiteY1" fmla="*/ 322517 h 326143"/>
                <a:gd name="connsiteX2" fmla="*/ 106389 w 106582"/>
                <a:gd name="connsiteY2" fmla="*/ 319770 h 326143"/>
                <a:gd name="connsiteX3" fmla="*/ 10149 w 106582"/>
                <a:gd name="connsiteY3" fmla="*/ 3476 h 326143"/>
                <a:gd name="connsiteX4" fmla="*/ 324 w 106582"/>
                <a:gd name="connsiteY4" fmla="*/ 6222 h 326143"/>
                <a:gd name="connsiteX5" fmla="*/ 324 w 106582"/>
                <a:gd name="connsiteY5" fmla="*/ 6222 h 326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82" h="326143">
                  <a:moveTo>
                    <a:pt x="324" y="6222"/>
                  </a:moveTo>
                  <a:cubicBezTo>
                    <a:pt x="37510" y="110069"/>
                    <a:pt x="69625" y="215500"/>
                    <a:pt x="96565" y="322517"/>
                  </a:cubicBezTo>
                  <a:cubicBezTo>
                    <a:pt x="98149" y="328855"/>
                    <a:pt x="108080" y="326214"/>
                    <a:pt x="106389" y="319770"/>
                  </a:cubicBezTo>
                  <a:cubicBezTo>
                    <a:pt x="79450" y="212859"/>
                    <a:pt x="47335" y="107322"/>
                    <a:pt x="10149" y="3476"/>
                  </a:cubicBezTo>
                  <a:cubicBezTo>
                    <a:pt x="7930" y="-2652"/>
                    <a:pt x="-1895" y="-11"/>
                    <a:pt x="324" y="6222"/>
                  </a:cubicBezTo>
                  <a:lnTo>
                    <a:pt x="324" y="6222"/>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74" name="任意多边形 173">
              <a:extLst>
                <a:ext uri="{FF2B5EF4-FFF2-40B4-BE49-F238E27FC236}">
                  <a16:creationId xmlns:a16="http://schemas.microsoft.com/office/drawing/2014/main" xmlns:p14="http://schemas.microsoft.com/office/powerpoint/2010/main" xmlns="" id="{BB70567D-F8C2-4A7C-B417-10C1D06D0843}"/>
                </a:ext>
              </a:extLst>
            </p:cNvPr>
            <p:cNvSpPr/>
            <p:nvPr/>
          </p:nvSpPr>
          <p:spPr>
            <a:xfrm>
              <a:off x="6689225" y="3449867"/>
              <a:ext cx="109258" cy="30804"/>
            </a:xfrm>
            <a:custGeom>
              <a:avLst/>
              <a:gdLst>
                <a:gd name="connsiteX0" fmla="*/ 77517 w 81236"/>
                <a:gd name="connsiteY0" fmla="*/ 12984 h 22903"/>
                <a:gd name="connsiteX1" fmla="*/ 6420 w 81236"/>
                <a:gd name="connsiteY1" fmla="*/ 95 h 22903"/>
                <a:gd name="connsiteX2" fmla="*/ 3673 w 81236"/>
                <a:gd name="connsiteY2" fmla="*/ 9920 h 22903"/>
                <a:gd name="connsiteX3" fmla="*/ 74771 w 81236"/>
                <a:gd name="connsiteY3" fmla="*/ 22808 h 22903"/>
                <a:gd name="connsiteX4" fmla="*/ 77517 w 81236"/>
                <a:gd name="connsiteY4" fmla="*/ 12984 h 22903"/>
                <a:gd name="connsiteX5" fmla="*/ 77517 w 81236"/>
                <a:gd name="connsiteY5" fmla="*/ 12984 h 2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36" h="22903">
                  <a:moveTo>
                    <a:pt x="77517" y="12984"/>
                  </a:moveTo>
                  <a:cubicBezTo>
                    <a:pt x="53853" y="8652"/>
                    <a:pt x="30084" y="4321"/>
                    <a:pt x="6420" y="95"/>
                  </a:cubicBezTo>
                  <a:cubicBezTo>
                    <a:pt x="-24" y="-1067"/>
                    <a:pt x="-2771" y="8758"/>
                    <a:pt x="3673" y="9920"/>
                  </a:cubicBezTo>
                  <a:cubicBezTo>
                    <a:pt x="27337" y="14251"/>
                    <a:pt x="51107" y="18583"/>
                    <a:pt x="74771" y="22808"/>
                  </a:cubicBezTo>
                  <a:cubicBezTo>
                    <a:pt x="81215" y="23971"/>
                    <a:pt x="84067" y="14146"/>
                    <a:pt x="77517" y="12984"/>
                  </a:cubicBezTo>
                  <a:lnTo>
                    <a:pt x="77517" y="12984"/>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75" name="任意多边形 174">
              <a:extLst>
                <a:ext uri="{FF2B5EF4-FFF2-40B4-BE49-F238E27FC236}">
                  <a16:creationId xmlns:a16="http://schemas.microsoft.com/office/drawing/2014/main" xmlns:p14="http://schemas.microsoft.com/office/powerpoint/2010/main" xmlns="" id="{7C015118-49B5-48D3-9A98-08719482818B}"/>
                </a:ext>
              </a:extLst>
            </p:cNvPr>
            <p:cNvSpPr/>
            <p:nvPr/>
          </p:nvSpPr>
          <p:spPr>
            <a:xfrm>
              <a:off x="7102224" y="3158601"/>
              <a:ext cx="411123" cy="389172"/>
            </a:xfrm>
            <a:custGeom>
              <a:avLst/>
              <a:gdLst>
                <a:gd name="connsiteX0" fmla="*/ 3 w 305680"/>
                <a:gd name="connsiteY0" fmla="*/ 4952 h 289359"/>
                <a:gd name="connsiteX1" fmla="*/ 300768 w 305680"/>
                <a:gd name="connsiteY1" fmla="*/ 289237 h 289359"/>
                <a:gd name="connsiteX2" fmla="*/ 300768 w 305680"/>
                <a:gd name="connsiteY2" fmla="*/ 278989 h 289359"/>
                <a:gd name="connsiteX3" fmla="*/ 10251 w 305680"/>
                <a:gd name="connsiteY3" fmla="*/ 4952 h 289359"/>
                <a:gd name="connsiteX4" fmla="*/ 3 w 305680"/>
                <a:gd name="connsiteY4" fmla="*/ 4952 h 289359"/>
                <a:gd name="connsiteX5" fmla="*/ 3 w 305680"/>
                <a:gd name="connsiteY5" fmla="*/ 4952 h 28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680" h="289359">
                  <a:moveTo>
                    <a:pt x="3" y="4952"/>
                  </a:moveTo>
                  <a:cubicBezTo>
                    <a:pt x="4652" y="166691"/>
                    <a:pt x="138818" y="293885"/>
                    <a:pt x="300768" y="289237"/>
                  </a:cubicBezTo>
                  <a:cubicBezTo>
                    <a:pt x="307318" y="289025"/>
                    <a:pt x="307318" y="278778"/>
                    <a:pt x="300768" y="278989"/>
                  </a:cubicBezTo>
                  <a:cubicBezTo>
                    <a:pt x="144628" y="283426"/>
                    <a:pt x="14793" y="161303"/>
                    <a:pt x="10251" y="4952"/>
                  </a:cubicBezTo>
                  <a:cubicBezTo>
                    <a:pt x="10039" y="-1598"/>
                    <a:pt x="-208" y="-1703"/>
                    <a:pt x="3" y="4952"/>
                  </a:cubicBezTo>
                  <a:lnTo>
                    <a:pt x="3" y="4952"/>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76" name="任意多边形 175">
              <a:extLst>
                <a:ext uri="{FF2B5EF4-FFF2-40B4-BE49-F238E27FC236}">
                  <a16:creationId xmlns:a16="http://schemas.microsoft.com/office/drawing/2014/main" xmlns:p14="http://schemas.microsoft.com/office/powerpoint/2010/main" xmlns="" id="{252A5F1B-9A74-4A45-8117-363714F5D9B6}"/>
                </a:ext>
              </a:extLst>
            </p:cNvPr>
            <p:cNvSpPr/>
            <p:nvPr/>
          </p:nvSpPr>
          <p:spPr>
            <a:xfrm>
              <a:off x="7349900" y="5639582"/>
              <a:ext cx="869746" cy="13781"/>
            </a:xfrm>
            <a:custGeom>
              <a:avLst/>
              <a:gdLst>
                <a:gd name="connsiteX0" fmla="*/ 4952 w 646678"/>
                <a:gd name="connsiteY0" fmla="*/ 10247 h 10247"/>
                <a:gd name="connsiteX1" fmla="*/ 641766 w 646678"/>
                <a:gd name="connsiteY1" fmla="*/ 10247 h 10247"/>
                <a:gd name="connsiteX2" fmla="*/ 641766 w 646678"/>
                <a:gd name="connsiteY2" fmla="*/ 0 h 10247"/>
                <a:gd name="connsiteX3" fmla="*/ 4952 w 646678"/>
                <a:gd name="connsiteY3" fmla="*/ 0 h 10247"/>
                <a:gd name="connsiteX4" fmla="*/ 4952 w 646678"/>
                <a:gd name="connsiteY4" fmla="*/ 10247 h 10247"/>
                <a:gd name="connsiteX5" fmla="*/ 4952 w 646678"/>
                <a:gd name="connsiteY5" fmla="*/ 10247 h 1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678" h="10247">
                  <a:moveTo>
                    <a:pt x="4952" y="10247"/>
                  </a:moveTo>
                  <a:cubicBezTo>
                    <a:pt x="217188" y="10247"/>
                    <a:pt x="429530" y="10247"/>
                    <a:pt x="641766" y="10247"/>
                  </a:cubicBezTo>
                  <a:cubicBezTo>
                    <a:pt x="648316" y="10247"/>
                    <a:pt x="648316" y="0"/>
                    <a:pt x="641766" y="0"/>
                  </a:cubicBezTo>
                  <a:cubicBezTo>
                    <a:pt x="429530" y="0"/>
                    <a:pt x="217188" y="0"/>
                    <a:pt x="4952" y="0"/>
                  </a:cubicBezTo>
                  <a:cubicBezTo>
                    <a:pt x="-1598" y="0"/>
                    <a:pt x="-1703" y="10247"/>
                    <a:pt x="4952" y="10247"/>
                  </a:cubicBezTo>
                  <a:lnTo>
                    <a:pt x="4952" y="10247"/>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77" name="任意多边形 176">
              <a:extLst>
                <a:ext uri="{FF2B5EF4-FFF2-40B4-BE49-F238E27FC236}">
                  <a16:creationId xmlns:a16="http://schemas.microsoft.com/office/drawing/2014/main" xmlns:p14="http://schemas.microsoft.com/office/powerpoint/2010/main" xmlns="" id="{1BE301AB-7F63-45C2-8E47-172F1CFA5868}"/>
                </a:ext>
              </a:extLst>
            </p:cNvPr>
            <p:cNvSpPr/>
            <p:nvPr/>
          </p:nvSpPr>
          <p:spPr>
            <a:xfrm>
              <a:off x="6028607" y="5620091"/>
              <a:ext cx="835275" cy="13781"/>
            </a:xfrm>
            <a:custGeom>
              <a:avLst/>
              <a:gdLst>
                <a:gd name="connsiteX0" fmla="*/ 4992 w 621047"/>
                <a:gd name="connsiteY0" fmla="*/ 10247 h 10247"/>
                <a:gd name="connsiteX1" fmla="*/ 616135 w 621047"/>
                <a:gd name="connsiteY1" fmla="*/ 10247 h 10247"/>
                <a:gd name="connsiteX2" fmla="*/ 616135 w 621047"/>
                <a:gd name="connsiteY2" fmla="*/ 0 h 10247"/>
                <a:gd name="connsiteX3" fmla="*/ 4992 w 621047"/>
                <a:gd name="connsiteY3" fmla="*/ 0 h 10247"/>
                <a:gd name="connsiteX4" fmla="*/ 4992 w 621047"/>
                <a:gd name="connsiteY4" fmla="*/ 10247 h 10247"/>
                <a:gd name="connsiteX5" fmla="*/ 4992 w 621047"/>
                <a:gd name="connsiteY5" fmla="*/ 10247 h 1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47" h="10247">
                  <a:moveTo>
                    <a:pt x="4992" y="10247"/>
                  </a:moveTo>
                  <a:cubicBezTo>
                    <a:pt x="208671" y="10247"/>
                    <a:pt x="412456" y="10247"/>
                    <a:pt x="616135" y="10247"/>
                  </a:cubicBezTo>
                  <a:cubicBezTo>
                    <a:pt x="622685" y="10247"/>
                    <a:pt x="622685" y="0"/>
                    <a:pt x="616135" y="0"/>
                  </a:cubicBezTo>
                  <a:cubicBezTo>
                    <a:pt x="412456" y="0"/>
                    <a:pt x="208671" y="0"/>
                    <a:pt x="4992" y="0"/>
                  </a:cubicBezTo>
                  <a:cubicBezTo>
                    <a:pt x="-1664" y="0"/>
                    <a:pt x="-1664" y="10247"/>
                    <a:pt x="4992" y="10247"/>
                  </a:cubicBezTo>
                  <a:lnTo>
                    <a:pt x="4992" y="10247"/>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grpSp>
    </p:spTree>
    <p:custDataLst>
      <p:tags r:id="rId1"/>
    </p:custDataLst>
    <p:extLst>
      <p:ext uri="{BB962C8B-B14F-4D97-AF65-F5344CB8AC3E}">
        <p14:creationId xmlns:p14="http://schemas.microsoft.com/office/powerpoint/2010/main" val="277331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flipH="1">
            <a:off x="-1" y="542911"/>
            <a:ext cx="12192000" cy="1014062"/>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TextBox 18"/>
          <p:cNvSpPr>
            <a:spLocks noChangeArrowheads="1"/>
          </p:cNvSpPr>
          <p:nvPr/>
        </p:nvSpPr>
        <p:spPr bwMode="auto">
          <a:xfrm>
            <a:off x="871476" y="542911"/>
            <a:ext cx="10277788" cy="110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p>
            <a:pPr algn="l" defTabSz="914400"/>
            <a:r>
              <a:rPr lang="zh-CN" altLang="en-US" sz="3200" b="1" dirty="0">
                <a:solidFill>
                  <a:srgbClr val="365FAA"/>
                </a:solidFill>
                <a:cs typeface="+mn-ea"/>
                <a:sym typeface="+mn-lt"/>
              </a:rPr>
              <a:t>第二阶段：</a:t>
            </a:r>
            <a:r>
              <a:rPr lang="zh-CN" altLang="en-US" sz="3200" b="1" dirty="0">
                <a:solidFill>
                  <a:srgbClr val="365FAA"/>
                </a:solidFill>
                <a:cs typeface="+mn-ea"/>
                <a:sym typeface="+mn-ea"/>
              </a:rPr>
              <a:t>20</a:t>
            </a:r>
            <a:r>
              <a:rPr lang="en-US" altLang="zh-CN" sz="3200" b="1" dirty="0">
                <a:solidFill>
                  <a:srgbClr val="365FAA"/>
                </a:solidFill>
                <a:cs typeface="+mn-ea"/>
                <a:sym typeface="+mn-ea"/>
              </a:rPr>
              <a:t>14</a:t>
            </a:r>
            <a:r>
              <a:rPr lang="zh-CN" altLang="en-US" sz="3200" b="1" dirty="0">
                <a:solidFill>
                  <a:srgbClr val="365FAA"/>
                </a:solidFill>
                <a:cs typeface="+mn-ea"/>
                <a:sym typeface="+mn-ea"/>
              </a:rPr>
              <a:t>年</a:t>
            </a:r>
            <a:r>
              <a:rPr lang="en-US" altLang="zh-CN" sz="3200" b="1" dirty="0" smtClean="0">
                <a:solidFill>
                  <a:srgbClr val="365FAA"/>
                </a:solidFill>
                <a:cs typeface="+mn-ea"/>
                <a:sym typeface="+mn-lt"/>
              </a:rPr>
              <a:t>—</a:t>
            </a:r>
            <a:r>
              <a:rPr lang="zh-CN" altLang="en-US" sz="3200" b="1" dirty="0">
                <a:solidFill>
                  <a:srgbClr val="365FAA"/>
                </a:solidFill>
                <a:cs typeface="+mn-ea"/>
                <a:sym typeface="+mn-ea"/>
              </a:rPr>
              <a:t>201</a:t>
            </a:r>
            <a:r>
              <a:rPr lang="en-US" altLang="zh-CN" sz="3200" b="1" dirty="0">
                <a:solidFill>
                  <a:srgbClr val="365FAA"/>
                </a:solidFill>
                <a:cs typeface="+mn-ea"/>
                <a:sym typeface="+mn-ea"/>
              </a:rPr>
              <a:t>9</a:t>
            </a:r>
            <a:r>
              <a:rPr lang="zh-CN" altLang="en-US" sz="3200" b="1" dirty="0">
                <a:solidFill>
                  <a:srgbClr val="365FAA"/>
                </a:solidFill>
                <a:cs typeface="+mn-ea"/>
                <a:sym typeface="+mn-ea"/>
              </a:rPr>
              <a:t>年</a:t>
            </a:r>
          </a:p>
          <a:p>
            <a:pPr algn="l" defTabSz="914400"/>
            <a:r>
              <a:rPr lang="zh-CN" altLang="en-US" sz="3200" b="1" dirty="0">
                <a:solidFill>
                  <a:srgbClr val="365FAA"/>
                </a:solidFill>
                <a:cs typeface="+mn-ea"/>
                <a:sym typeface="+mn-ea"/>
              </a:rPr>
              <a:t>                              </a:t>
            </a:r>
            <a:r>
              <a:rPr lang="en-US" altLang="zh-CN" sz="3200" b="1" dirty="0" smtClean="0">
                <a:solidFill>
                  <a:srgbClr val="365FAA"/>
                </a:solidFill>
                <a:cs typeface="+mn-ea"/>
                <a:sym typeface="+mn-lt"/>
              </a:rPr>
              <a:t>——</a:t>
            </a:r>
            <a:r>
              <a:rPr lang="zh-CN" altLang="en-US" sz="3200" b="1" dirty="0">
                <a:solidFill>
                  <a:srgbClr val="365FAA"/>
                </a:solidFill>
                <a:cs typeface="+mn-ea"/>
                <a:sym typeface="+mn-lt"/>
              </a:rPr>
              <a:t>多轮驱动，打造校级精品课程</a:t>
            </a:r>
          </a:p>
        </p:txBody>
      </p:sp>
      <p:grpSp>
        <p:nvGrpSpPr>
          <p:cNvPr id="10" name="组合 9"/>
          <p:cNvGrpSpPr/>
          <p:nvPr/>
        </p:nvGrpSpPr>
        <p:grpSpPr>
          <a:xfrm>
            <a:off x="1042742" y="3485379"/>
            <a:ext cx="10106519" cy="730649"/>
            <a:chOff x="1042739" y="2058271"/>
            <a:chExt cx="10106525" cy="4081088"/>
          </a:xfrm>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grpSpPr>
        <p:sp>
          <p:nvSpPr>
            <p:cNvPr id="12" name="矩形 11"/>
            <p:cNvSpPr/>
            <p:nvPr/>
          </p:nvSpPr>
          <p:spPr>
            <a:xfrm>
              <a:off x="1042739" y="2132314"/>
              <a:ext cx="10106525" cy="4007045"/>
            </a:xfrm>
            <a:prstGeom prst="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zh-CN" altLang="en-US">
                <a:solidFill>
                  <a:prstClr val="white"/>
                </a:solidFill>
                <a:cs typeface="+mn-ea"/>
                <a:sym typeface="+mn-lt"/>
              </a:endParaRPr>
            </a:p>
          </p:txBody>
        </p:sp>
        <p:sp>
          <p:nvSpPr>
            <p:cNvPr id="13" name="矩形 12"/>
            <p:cNvSpPr/>
            <p:nvPr/>
          </p:nvSpPr>
          <p:spPr>
            <a:xfrm>
              <a:off x="1177638" y="2058271"/>
              <a:ext cx="9836727" cy="395855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zh-CN" sz="2400" b="1" dirty="0">
                  <a:solidFill>
                    <a:srgbClr val="365FAA"/>
                  </a:solidFill>
                  <a:cs typeface="+mn-ea"/>
                  <a:sym typeface="+mn-lt"/>
                </a:rPr>
                <a:t>·  </a:t>
              </a:r>
              <a:r>
                <a:rPr lang="en-US" altLang="zh-CN" sz="2400" b="1" dirty="0" smtClean="0">
                  <a:solidFill>
                    <a:srgbClr val="365FAA"/>
                  </a:solidFill>
                  <a:cs typeface="+mn-ea"/>
                  <a:sym typeface="+mn-lt"/>
                </a:rPr>
                <a:t>2016</a:t>
              </a:r>
              <a:r>
                <a:rPr lang="zh-CN" altLang="en-US" sz="2400" b="1" dirty="0" smtClean="0">
                  <a:solidFill>
                    <a:srgbClr val="365FAA"/>
                  </a:solidFill>
                  <a:cs typeface="+mn-ea"/>
                  <a:sym typeface="+mn-lt"/>
                </a:rPr>
                <a:t>年，组建混合式教学实验班</a:t>
              </a:r>
              <a:endParaRPr lang="zh-CN" altLang="en-US" sz="2400" b="1" dirty="0">
                <a:solidFill>
                  <a:srgbClr val="365FAA"/>
                </a:solidFill>
                <a:cs typeface="+mn-ea"/>
                <a:sym typeface="+mn-lt"/>
              </a:endParaRPr>
            </a:p>
          </p:txBody>
        </p:sp>
      </p:grpSp>
      <p:grpSp>
        <p:nvGrpSpPr>
          <p:cNvPr id="14" name="组合 13"/>
          <p:cNvGrpSpPr/>
          <p:nvPr/>
        </p:nvGrpSpPr>
        <p:grpSpPr>
          <a:xfrm>
            <a:off x="1042739" y="4312412"/>
            <a:ext cx="10106525" cy="730649"/>
            <a:chOff x="1042739" y="2058271"/>
            <a:chExt cx="10106525" cy="4081088"/>
          </a:xfrm>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grpSpPr>
        <p:sp>
          <p:nvSpPr>
            <p:cNvPr id="15" name="矩形 14"/>
            <p:cNvSpPr/>
            <p:nvPr/>
          </p:nvSpPr>
          <p:spPr>
            <a:xfrm>
              <a:off x="1042739" y="2132314"/>
              <a:ext cx="10106525" cy="4007045"/>
            </a:xfrm>
            <a:prstGeom prst="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zh-CN" altLang="en-US" sz="1865">
                <a:solidFill>
                  <a:prstClr val="white"/>
                </a:solidFill>
                <a:cs typeface="+mn-ea"/>
                <a:sym typeface="+mn-lt"/>
              </a:endParaRPr>
            </a:p>
          </p:txBody>
        </p:sp>
        <p:sp>
          <p:nvSpPr>
            <p:cNvPr id="16" name="矩形 15"/>
            <p:cNvSpPr/>
            <p:nvPr/>
          </p:nvSpPr>
          <p:spPr>
            <a:xfrm>
              <a:off x="1177638" y="2058271"/>
              <a:ext cx="9836727" cy="395855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zh-CN" sz="2400" b="1" dirty="0" smtClean="0">
                  <a:solidFill>
                    <a:srgbClr val="365FAA"/>
                  </a:solidFill>
                  <a:cs typeface="+mn-ea"/>
                  <a:sym typeface="+mn-lt"/>
                </a:rPr>
                <a:t>·  2017</a:t>
              </a:r>
              <a:r>
                <a:rPr lang="zh-CN" altLang="en-US" sz="2400" b="1" dirty="0" smtClean="0">
                  <a:solidFill>
                    <a:srgbClr val="365FAA"/>
                  </a:solidFill>
                  <a:cs typeface="+mn-ea"/>
                  <a:sym typeface="+mn-lt"/>
                </a:rPr>
                <a:t>年，面向全校</a:t>
              </a:r>
              <a:r>
                <a:rPr lang="zh-CN" altLang="en-US" sz="2400" b="1" dirty="0">
                  <a:solidFill>
                    <a:srgbClr val="365FAA"/>
                  </a:solidFill>
                  <a:cs typeface="+mn-ea"/>
                  <a:sym typeface="+mn-lt"/>
                </a:rPr>
                <a:t>开展混合式教学</a:t>
              </a:r>
            </a:p>
          </p:txBody>
        </p:sp>
      </p:grpSp>
      <p:grpSp>
        <p:nvGrpSpPr>
          <p:cNvPr id="17" name="组合 16"/>
          <p:cNvGrpSpPr/>
          <p:nvPr/>
        </p:nvGrpSpPr>
        <p:grpSpPr>
          <a:xfrm>
            <a:off x="1042739" y="5139445"/>
            <a:ext cx="10106525" cy="730649"/>
            <a:chOff x="1042739" y="2058271"/>
            <a:chExt cx="10106525" cy="4081088"/>
          </a:xfrm>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grpSpPr>
        <p:sp>
          <p:nvSpPr>
            <p:cNvPr id="18" name="矩形 17"/>
            <p:cNvSpPr/>
            <p:nvPr/>
          </p:nvSpPr>
          <p:spPr>
            <a:xfrm>
              <a:off x="1042739" y="2132314"/>
              <a:ext cx="10106525" cy="4007045"/>
            </a:xfrm>
            <a:prstGeom prst="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65">
                <a:solidFill>
                  <a:prstClr val="white"/>
                </a:solidFill>
                <a:cs typeface="+mn-ea"/>
                <a:sym typeface="+mn-lt"/>
              </a:endParaRPr>
            </a:p>
          </p:txBody>
        </p:sp>
        <p:sp>
          <p:nvSpPr>
            <p:cNvPr id="19" name="矩形 18"/>
            <p:cNvSpPr/>
            <p:nvPr/>
          </p:nvSpPr>
          <p:spPr>
            <a:xfrm>
              <a:off x="1177638" y="2058271"/>
              <a:ext cx="9836727" cy="395856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zh-CN" sz="2400" b="1" dirty="0">
                  <a:solidFill>
                    <a:srgbClr val="365FAA"/>
                  </a:solidFill>
                  <a:cs typeface="+mn-ea"/>
                  <a:sym typeface="+mn-lt"/>
                </a:rPr>
                <a:t>·  </a:t>
              </a:r>
              <a:r>
                <a:rPr lang="en-US" altLang="zh-CN" sz="2400" b="1" dirty="0" smtClean="0">
                  <a:solidFill>
                    <a:srgbClr val="365FAA"/>
                  </a:solidFill>
                  <a:cs typeface="+mn-ea"/>
                  <a:sym typeface="+mn-lt"/>
                </a:rPr>
                <a:t>2018</a:t>
              </a:r>
              <a:r>
                <a:rPr lang="zh-CN" altLang="en-US" sz="2400" b="1" dirty="0" smtClean="0">
                  <a:solidFill>
                    <a:srgbClr val="365FAA"/>
                  </a:solidFill>
                  <a:cs typeface="+mn-ea"/>
                  <a:sym typeface="+mn-lt"/>
                </a:rPr>
                <a:t>年，混合式教学</a:t>
              </a:r>
              <a:r>
                <a:rPr lang="en-US" altLang="zh-CN" sz="2400" b="1" dirty="0" smtClean="0">
                  <a:solidFill>
                    <a:srgbClr val="365FAA"/>
                  </a:solidFill>
                  <a:cs typeface="+mn-ea"/>
                  <a:sym typeface="+mn-lt"/>
                </a:rPr>
                <a:t>+</a:t>
              </a:r>
              <a:r>
                <a:rPr lang="zh-CN" altLang="en-US" sz="2400" b="1" dirty="0" smtClean="0">
                  <a:solidFill>
                    <a:srgbClr val="365FAA"/>
                  </a:solidFill>
                  <a:cs typeface="+mn-ea"/>
                  <a:sym typeface="+mn-lt"/>
                </a:rPr>
                <a:t>分层次教学</a:t>
              </a:r>
              <a:endParaRPr lang="en-US" altLang="zh-CN" sz="2400" b="1" dirty="0">
                <a:solidFill>
                  <a:srgbClr val="365FAA"/>
                </a:solidFill>
                <a:cs typeface="+mn-ea"/>
                <a:sym typeface="+mn-lt"/>
              </a:endParaRPr>
            </a:p>
          </p:txBody>
        </p:sp>
      </p:grpSp>
      <p:grpSp>
        <p:nvGrpSpPr>
          <p:cNvPr id="20" name="组合 19"/>
          <p:cNvGrpSpPr/>
          <p:nvPr/>
        </p:nvGrpSpPr>
        <p:grpSpPr>
          <a:xfrm>
            <a:off x="1042671" y="2658469"/>
            <a:ext cx="10106660" cy="730526"/>
            <a:chOff x="1042739" y="2058958"/>
            <a:chExt cx="10106660" cy="4080401"/>
          </a:xfrm>
        </p:grpSpPr>
        <p:sp>
          <p:nvSpPr>
            <p:cNvPr id="21" name="矩形 20"/>
            <p:cNvSpPr/>
            <p:nvPr/>
          </p:nvSpPr>
          <p:spPr>
            <a:xfrm>
              <a:off x="1042739" y="2132314"/>
              <a:ext cx="10106525" cy="4007045"/>
            </a:xfrm>
            <a:prstGeom prst="rect">
              <a:avLst/>
            </a:prstGeom>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zh-CN" altLang="en-US" sz="1865">
                <a:solidFill>
                  <a:prstClr val="white"/>
                </a:solidFill>
                <a:cs typeface="+mn-ea"/>
                <a:sym typeface="+mn-lt"/>
              </a:endParaRPr>
            </a:p>
          </p:txBody>
        </p:sp>
        <p:sp>
          <p:nvSpPr>
            <p:cNvPr id="22" name="矩形 21"/>
            <p:cNvSpPr/>
            <p:nvPr/>
          </p:nvSpPr>
          <p:spPr>
            <a:xfrm>
              <a:off x="1177359" y="2058958"/>
              <a:ext cx="9972040" cy="3958267"/>
            </a:xfrm>
            <a:prstGeom prst="rect">
              <a:avLst/>
            </a:prstGeom>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zh-CN" sz="2800" b="1" dirty="0" smtClean="0">
                  <a:solidFill>
                    <a:srgbClr val="365FAA"/>
                  </a:solidFill>
                  <a:cs typeface="+mn-ea"/>
                  <a:sym typeface="+mn-lt"/>
                </a:rPr>
                <a:t>·  </a:t>
              </a:r>
              <a:r>
                <a:rPr lang="en-US" altLang="zh-CN" sz="2400" b="1" dirty="0" smtClean="0">
                  <a:solidFill>
                    <a:srgbClr val="365FAA"/>
                  </a:solidFill>
                  <a:cs typeface="+mn-ea"/>
                  <a:sym typeface="+mn-lt"/>
                </a:rPr>
                <a:t>2015</a:t>
              </a:r>
              <a:r>
                <a:rPr lang="zh-CN" altLang="en-US" sz="2400" b="1" dirty="0" smtClean="0">
                  <a:solidFill>
                    <a:srgbClr val="365FAA"/>
                  </a:solidFill>
                  <a:cs typeface="+mn-ea"/>
                  <a:sym typeface="+mn-lt"/>
                </a:rPr>
                <a:t>年，推进《</a:t>
              </a:r>
              <a:r>
                <a:rPr lang="zh-CN" altLang="zh-CN" sz="2400" b="1" dirty="0" smtClean="0">
                  <a:solidFill>
                    <a:srgbClr val="365FAA"/>
                  </a:solidFill>
                  <a:cs typeface="+mn-ea"/>
                  <a:sym typeface="+mn-lt"/>
                </a:rPr>
                <a:t>信息技术</a:t>
              </a:r>
              <a:r>
                <a:rPr lang="zh-CN" altLang="zh-CN" sz="2400" b="1" dirty="0">
                  <a:solidFill>
                    <a:srgbClr val="365FAA"/>
                  </a:solidFill>
                  <a:cs typeface="+mn-ea"/>
                  <a:sym typeface="+mn-lt"/>
                </a:rPr>
                <a:t>环境下的英语教学与学习模式</a:t>
              </a:r>
              <a:r>
                <a:rPr lang="zh-CN" altLang="zh-CN" sz="2400" b="1" dirty="0" smtClean="0">
                  <a:solidFill>
                    <a:srgbClr val="365FAA"/>
                  </a:solidFill>
                  <a:cs typeface="+mn-ea"/>
                  <a:sym typeface="+mn-lt"/>
                </a:rPr>
                <a:t>探索》</a:t>
              </a:r>
              <a:r>
                <a:rPr lang="zh-CN" altLang="en-US" sz="2400" b="1" dirty="0" smtClean="0">
                  <a:solidFill>
                    <a:srgbClr val="365FAA"/>
                  </a:solidFill>
                  <a:cs typeface="+mn-ea"/>
                  <a:sym typeface="+mn-lt"/>
                </a:rPr>
                <a:t>项目</a:t>
              </a:r>
              <a:endParaRPr lang="zh-CN" altLang="en-US" sz="2400" b="1" dirty="0">
                <a:solidFill>
                  <a:srgbClr val="365FAA"/>
                </a:solidFill>
                <a:cs typeface="+mn-ea"/>
                <a:sym typeface="+mn-lt"/>
              </a:endParaRPr>
            </a:p>
          </p:txBody>
        </p:sp>
      </p:grpSp>
      <p:grpSp>
        <p:nvGrpSpPr>
          <p:cNvPr id="23" name="组合 22"/>
          <p:cNvGrpSpPr/>
          <p:nvPr/>
        </p:nvGrpSpPr>
        <p:grpSpPr>
          <a:xfrm>
            <a:off x="1042739" y="1844692"/>
            <a:ext cx="10106525" cy="717393"/>
            <a:chOff x="1043374" y="2057830"/>
            <a:chExt cx="10106525" cy="4007045"/>
          </a:xfrm>
        </p:grpSpPr>
        <p:sp>
          <p:nvSpPr>
            <p:cNvPr id="24" name="矩形 23"/>
            <p:cNvSpPr/>
            <p:nvPr/>
          </p:nvSpPr>
          <p:spPr>
            <a:xfrm>
              <a:off x="1043374" y="2057830"/>
              <a:ext cx="10106525" cy="4007045"/>
            </a:xfrm>
            <a:prstGeom prst="rect">
              <a:avLst/>
            </a:prstGeom>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zh-CN" altLang="en-US" sz="1865">
                <a:solidFill>
                  <a:prstClr val="white"/>
                </a:solidFill>
                <a:cs typeface="+mn-ea"/>
                <a:sym typeface="+mn-lt"/>
              </a:endParaRPr>
            </a:p>
          </p:txBody>
        </p:sp>
        <p:sp>
          <p:nvSpPr>
            <p:cNvPr id="25" name="矩形 24"/>
            <p:cNvSpPr/>
            <p:nvPr/>
          </p:nvSpPr>
          <p:spPr>
            <a:xfrm>
              <a:off x="1177630" y="2058958"/>
              <a:ext cx="9836727" cy="3958557"/>
            </a:xfrm>
            <a:prstGeom prst="rect">
              <a:avLst/>
            </a:prstGeom>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zh-CN" sz="2800" b="1" dirty="0" smtClean="0">
                  <a:solidFill>
                    <a:srgbClr val="365FAA"/>
                  </a:solidFill>
                  <a:cs typeface="+mn-ea"/>
                  <a:sym typeface="+mn-lt"/>
                </a:rPr>
                <a:t>·  </a:t>
              </a:r>
              <a:r>
                <a:rPr lang="en-US" altLang="zh-CN" sz="2400" b="1" dirty="0" smtClean="0">
                  <a:solidFill>
                    <a:srgbClr val="365FAA"/>
                  </a:solidFill>
                  <a:cs typeface="+mn-ea"/>
                  <a:sym typeface="+mn-lt"/>
                </a:rPr>
                <a:t>2014</a:t>
              </a:r>
              <a:r>
                <a:rPr lang="zh-CN" altLang="en-US" sz="2400" b="1" dirty="0" smtClean="0">
                  <a:solidFill>
                    <a:srgbClr val="365FAA"/>
                  </a:solidFill>
                  <a:cs typeface="+mn-ea"/>
                  <a:sym typeface="+mn-lt"/>
                </a:rPr>
                <a:t>年，筹备校级精品课程项目申报</a:t>
              </a:r>
              <a:endParaRPr lang="zh-CN" altLang="en-US" sz="2400" b="1" dirty="0">
                <a:solidFill>
                  <a:srgbClr val="365FAA"/>
                </a:solidFill>
                <a:cs typeface="+mn-ea"/>
                <a:sym typeface="+mn-lt"/>
              </a:endParaRPr>
            </a:p>
          </p:txBody>
        </p:sp>
      </p:grpSp>
      <p:grpSp>
        <p:nvGrpSpPr>
          <p:cNvPr id="2" name="组合 1"/>
          <p:cNvGrpSpPr/>
          <p:nvPr/>
        </p:nvGrpSpPr>
        <p:grpSpPr>
          <a:xfrm>
            <a:off x="1042739" y="5966477"/>
            <a:ext cx="10106525" cy="717393"/>
            <a:chOff x="1043374" y="2057830"/>
            <a:chExt cx="10106525" cy="4007045"/>
          </a:xfrm>
        </p:grpSpPr>
        <p:sp>
          <p:nvSpPr>
            <p:cNvPr id="3" name="矩形 2"/>
            <p:cNvSpPr/>
            <p:nvPr/>
          </p:nvSpPr>
          <p:spPr>
            <a:xfrm>
              <a:off x="1043374" y="2057830"/>
              <a:ext cx="10106525" cy="4007045"/>
            </a:xfrm>
            <a:prstGeom prst="rect">
              <a:avLst/>
            </a:prstGeom>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zh-CN" altLang="en-US" sz="1865">
                <a:solidFill>
                  <a:prstClr val="white"/>
                </a:solidFill>
                <a:cs typeface="+mn-ea"/>
                <a:sym typeface="+mn-lt"/>
              </a:endParaRPr>
            </a:p>
          </p:txBody>
        </p:sp>
        <p:sp>
          <p:nvSpPr>
            <p:cNvPr id="4" name="矩形 3"/>
            <p:cNvSpPr/>
            <p:nvPr/>
          </p:nvSpPr>
          <p:spPr>
            <a:xfrm>
              <a:off x="1177630" y="2058958"/>
              <a:ext cx="9836727" cy="3958557"/>
            </a:xfrm>
            <a:prstGeom prst="rect">
              <a:avLst/>
            </a:prstGeom>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zh-CN" sz="2800" b="1" dirty="0" smtClean="0">
                  <a:solidFill>
                    <a:srgbClr val="365FAA"/>
                  </a:solidFill>
                  <a:cs typeface="+mn-ea"/>
                  <a:sym typeface="+mn-lt"/>
                </a:rPr>
                <a:t>·  </a:t>
              </a:r>
              <a:r>
                <a:rPr lang="en-US" altLang="zh-CN" sz="2400" b="1" dirty="0" smtClean="0">
                  <a:solidFill>
                    <a:srgbClr val="365FAA"/>
                  </a:solidFill>
                  <a:cs typeface="+mn-ea"/>
                  <a:sym typeface="+mn-lt"/>
                </a:rPr>
                <a:t>2019</a:t>
              </a:r>
              <a:r>
                <a:rPr lang="zh-CN" altLang="en-US" sz="2400" b="1" dirty="0" smtClean="0">
                  <a:solidFill>
                    <a:srgbClr val="365FAA"/>
                  </a:solidFill>
                  <a:cs typeface="+mn-ea"/>
                  <a:sym typeface="+mn-lt"/>
                </a:rPr>
                <a:t>年，组建</a:t>
              </a:r>
              <a:r>
                <a:rPr lang="en-US" altLang="zh-CN" sz="2400" b="1" dirty="0" smtClean="0">
                  <a:solidFill>
                    <a:srgbClr val="365FAA"/>
                  </a:solidFill>
                  <a:cs typeface="+mn-ea"/>
                  <a:sym typeface="+mn-lt"/>
                </a:rPr>
                <a:t>“</a:t>
              </a:r>
              <a:r>
                <a:rPr lang="zh-CN" altLang="en-US" sz="2400" b="1" dirty="0" smtClean="0">
                  <a:solidFill>
                    <a:srgbClr val="365FAA"/>
                  </a:solidFill>
                  <a:cs typeface="+mn-ea"/>
                  <a:sym typeface="+mn-lt"/>
                </a:rPr>
                <a:t>国才</a:t>
              </a:r>
              <a:r>
                <a:rPr lang="en-US" altLang="zh-CN" sz="2400" b="1" dirty="0" smtClean="0">
                  <a:solidFill>
                    <a:srgbClr val="365FAA"/>
                  </a:solidFill>
                  <a:cs typeface="+mn-ea"/>
                  <a:sym typeface="+mn-lt"/>
                </a:rPr>
                <a:t>”</a:t>
              </a:r>
              <a:r>
                <a:rPr lang="zh-CN" altLang="en-US" sz="2400" b="1" dirty="0" smtClean="0">
                  <a:solidFill>
                    <a:srgbClr val="365FAA"/>
                  </a:solidFill>
                  <a:cs typeface="+mn-ea"/>
                  <a:sym typeface="+mn-lt"/>
                </a:rPr>
                <a:t>教学团队</a:t>
              </a:r>
              <a:endParaRPr lang="zh-CN" altLang="en-US" sz="2400" b="1" dirty="0">
                <a:solidFill>
                  <a:srgbClr val="365FAA"/>
                </a:solidFill>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MH_PageTitle"/>
          <p:cNvSpPr>
            <a:spLocks noGrp="1"/>
          </p:cNvSpPr>
          <p:nvPr>
            <p:ph type="title"/>
            <p:custDataLst>
              <p:tags r:id="rId2"/>
            </p:custDataLst>
          </p:nvPr>
        </p:nvSpPr>
        <p:spPr>
          <a:xfrm>
            <a:off x="308610" y="96520"/>
            <a:ext cx="11012805" cy="1127760"/>
          </a:xfrm>
        </p:spPr>
        <p:txBody>
          <a:bodyPr>
            <a:normAutofit/>
          </a:bodyPr>
          <a:lstStyle/>
          <a:p>
            <a:pPr eaLnBrk="1" hangingPunct="1"/>
            <a:r>
              <a:rPr lang="zh-CN" altLang="en-US" sz="3555" b="1" dirty="0" smtClean="0">
                <a:solidFill>
                  <a:srgbClr val="C00000"/>
                </a:solidFill>
              </a:rPr>
              <a:t>大学英语精品课程建设目标：</a:t>
            </a:r>
          </a:p>
        </p:txBody>
      </p:sp>
      <p:sp>
        <p:nvSpPr>
          <p:cNvPr id="5" name="MH_Other_1"/>
          <p:cNvSpPr/>
          <p:nvPr>
            <p:custDataLst>
              <p:tags r:id="rId3"/>
            </p:custDataLst>
          </p:nvPr>
        </p:nvSpPr>
        <p:spPr>
          <a:xfrm>
            <a:off x="2550426" y="1689137"/>
            <a:ext cx="704850" cy="73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rgbClr val="FFFFFF"/>
              </a:solidFill>
            </a:endParaRPr>
          </a:p>
        </p:txBody>
      </p:sp>
      <p:sp>
        <p:nvSpPr>
          <p:cNvPr id="6" name="MH_Other_2"/>
          <p:cNvSpPr/>
          <p:nvPr>
            <p:custDataLst>
              <p:tags r:id="rId4"/>
            </p:custDataLst>
          </p:nvPr>
        </p:nvSpPr>
        <p:spPr>
          <a:xfrm>
            <a:off x="2415488" y="1545121"/>
            <a:ext cx="974725" cy="100965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053" name="MH_SubTitle_1"/>
          <p:cNvSpPr txBox="1">
            <a:spLocks noChangeArrowheads="1"/>
          </p:cNvSpPr>
          <p:nvPr>
            <p:custDataLst>
              <p:tags r:id="rId5"/>
            </p:custDataLst>
          </p:nvPr>
        </p:nvSpPr>
        <p:spPr bwMode="auto">
          <a:xfrm>
            <a:off x="3574363" y="1488393"/>
            <a:ext cx="56610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smtClean="0">
                <a:solidFill>
                  <a:schemeClr val="accent1"/>
                </a:solidFill>
                <a:ea typeface="微软雅黑" panose="020B0503020204020204" charset="-122"/>
              </a:rPr>
              <a:t>知识目标</a:t>
            </a:r>
            <a:endParaRPr lang="zh-CN" altLang="en-US" sz="2800" b="1" dirty="0">
              <a:solidFill>
                <a:schemeClr val="accent1"/>
              </a:solidFill>
              <a:ea typeface="微软雅黑" panose="020B0503020204020204" charset="-122"/>
            </a:endParaRPr>
          </a:p>
        </p:txBody>
      </p:sp>
      <p:sp>
        <p:nvSpPr>
          <p:cNvPr id="8" name="MH_Text_1"/>
          <p:cNvSpPr txBox="1"/>
          <p:nvPr>
            <p:custDataLst>
              <p:tags r:id="rId6"/>
            </p:custDataLst>
          </p:nvPr>
        </p:nvSpPr>
        <p:spPr>
          <a:xfrm>
            <a:off x="3574363" y="1982105"/>
            <a:ext cx="5661025" cy="885825"/>
          </a:xfrm>
          <a:prstGeom prst="rect">
            <a:avLst/>
          </a:prstGeom>
          <a:noFill/>
        </p:spPr>
        <p:txBody>
          <a:bodyPr lIns="0" tIns="0" rIns="0" bIns="0">
            <a:normAutofit/>
          </a:bodyPr>
          <a:lstStyle/>
          <a:p>
            <a:pPr marL="285750" indent="-285750" eaLnBrk="1" fontAlgn="auto" hangingPunct="1">
              <a:lnSpc>
                <a:spcPct val="120000"/>
              </a:lnSpc>
              <a:spcBef>
                <a:spcPts val="0"/>
              </a:spcBef>
              <a:spcAft>
                <a:spcPts val="0"/>
              </a:spcAft>
              <a:buFont typeface="Arial" panose="020B0604020202020204" pitchFamily="34" charset="0"/>
              <a:buChar char="•"/>
              <a:defRPr/>
            </a:pPr>
            <a:r>
              <a:rPr lang="zh-CN" altLang="en-US" sz="1600" b="1" dirty="0" smtClean="0">
                <a:latin typeface="Calibri" panose="020F0502020204030204" pitchFamily="34" charset="0"/>
                <a:ea typeface="微软雅黑" panose="020B0503020204020204" charset="-122"/>
              </a:rPr>
              <a:t>提高</a:t>
            </a:r>
            <a:r>
              <a:rPr lang="zh-CN" altLang="en-US" sz="1600" dirty="0" smtClean="0">
                <a:latin typeface="Calibri" panose="020F0502020204030204" pitchFamily="34" charset="0"/>
                <a:ea typeface="微软雅黑" panose="020B0503020204020204" charset="-122"/>
              </a:rPr>
              <a:t>听</a:t>
            </a:r>
            <a:r>
              <a:rPr lang="zh-CN" altLang="en-US" sz="1600" dirty="0">
                <a:latin typeface="Calibri" panose="020F0502020204030204" pitchFamily="34" charset="0"/>
                <a:ea typeface="微软雅黑" panose="020B0503020204020204" charset="-122"/>
              </a:rPr>
              <a:t>、说、读、写、译等语言综合应用</a:t>
            </a:r>
            <a:r>
              <a:rPr lang="zh-CN" altLang="en-US" sz="1600" dirty="0" smtClean="0">
                <a:latin typeface="Calibri" panose="020F0502020204030204" pitchFamily="34" charset="0"/>
                <a:ea typeface="微软雅黑" panose="020B0503020204020204" charset="-122"/>
              </a:rPr>
              <a:t>能力</a:t>
            </a:r>
            <a:endParaRPr lang="en-US" altLang="zh-CN" sz="1600" dirty="0" smtClean="0">
              <a:latin typeface="Calibri" panose="020F0502020204030204" pitchFamily="34" charset="0"/>
              <a:ea typeface="微软雅黑" panose="020B0503020204020204" charset="-122"/>
            </a:endParaRPr>
          </a:p>
          <a:p>
            <a:pPr marL="285750" indent="-285750" eaLnBrk="1" fontAlgn="auto" hangingPunct="1">
              <a:lnSpc>
                <a:spcPct val="120000"/>
              </a:lnSpc>
              <a:spcBef>
                <a:spcPts val="0"/>
              </a:spcBef>
              <a:spcAft>
                <a:spcPts val="0"/>
              </a:spcAft>
              <a:buFont typeface="Arial" panose="020B0604020202020204" pitchFamily="34" charset="0"/>
              <a:buChar char="•"/>
              <a:defRPr/>
            </a:pPr>
            <a:r>
              <a:rPr lang="zh-CN" altLang="en-US" sz="1600" b="1" dirty="0" smtClean="0">
                <a:latin typeface="Calibri" panose="020F0502020204030204" pitchFamily="34" charset="0"/>
                <a:ea typeface="微软雅黑" panose="020B0503020204020204" charset="-122"/>
              </a:rPr>
              <a:t>发展</a:t>
            </a:r>
            <a:r>
              <a:rPr lang="zh-CN" altLang="en-US" sz="1600" dirty="0" smtClean="0">
                <a:latin typeface="Calibri" panose="020F0502020204030204" pitchFamily="34" charset="0"/>
                <a:ea typeface="微软雅黑" panose="020B0503020204020204" charset="-122"/>
              </a:rPr>
              <a:t>批判性高阶思维能力</a:t>
            </a:r>
            <a:endParaRPr lang="zh-CN" altLang="en-US" sz="1600" dirty="0">
              <a:latin typeface="Calibri" panose="020F0502020204030204" pitchFamily="34" charset="0"/>
              <a:ea typeface="微软雅黑" panose="020B0503020204020204" charset="-122"/>
            </a:endParaRPr>
          </a:p>
        </p:txBody>
      </p:sp>
      <p:sp>
        <p:nvSpPr>
          <p:cNvPr id="10" name="MH_Other_3"/>
          <p:cNvSpPr/>
          <p:nvPr>
            <p:custDataLst>
              <p:tags r:id="rId7"/>
            </p:custDataLst>
          </p:nvPr>
        </p:nvSpPr>
        <p:spPr>
          <a:xfrm>
            <a:off x="2550426" y="3156433"/>
            <a:ext cx="704850" cy="730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11" name="MH_Other_4"/>
          <p:cNvSpPr/>
          <p:nvPr>
            <p:custDataLst>
              <p:tags r:id="rId8"/>
            </p:custDataLst>
          </p:nvPr>
        </p:nvSpPr>
        <p:spPr>
          <a:xfrm>
            <a:off x="2415488" y="3016733"/>
            <a:ext cx="974725" cy="100965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057" name="MH_SubTitle_2"/>
          <p:cNvSpPr txBox="1">
            <a:spLocks noChangeArrowheads="1"/>
          </p:cNvSpPr>
          <p:nvPr>
            <p:custDataLst>
              <p:tags r:id="rId9"/>
            </p:custDataLst>
          </p:nvPr>
        </p:nvSpPr>
        <p:spPr bwMode="auto">
          <a:xfrm>
            <a:off x="3574363" y="2960005"/>
            <a:ext cx="56610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smtClean="0">
                <a:solidFill>
                  <a:schemeClr val="accent2"/>
                </a:solidFill>
                <a:latin typeface="微软雅黑" panose="020B0503020204020204" charset="-122"/>
                <a:ea typeface="微软雅黑" panose="020B0503020204020204" charset="-122"/>
              </a:rPr>
              <a:t>技能目标</a:t>
            </a:r>
            <a:endParaRPr lang="zh-CN" altLang="en-US" sz="2800" b="1" dirty="0">
              <a:solidFill>
                <a:schemeClr val="accent2"/>
              </a:solidFill>
              <a:latin typeface="微软雅黑" panose="020B0503020204020204" charset="-122"/>
              <a:ea typeface="微软雅黑" panose="020B0503020204020204" charset="-122"/>
            </a:endParaRPr>
          </a:p>
        </p:txBody>
      </p:sp>
      <p:sp>
        <p:nvSpPr>
          <p:cNvPr id="13" name="MH_Text_2"/>
          <p:cNvSpPr txBox="1"/>
          <p:nvPr>
            <p:custDataLst>
              <p:tags r:id="rId10"/>
            </p:custDataLst>
          </p:nvPr>
        </p:nvSpPr>
        <p:spPr>
          <a:xfrm>
            <a:off x="3574363" y="3510868"/>
            <a:ext cx="4753885" cy="885825"/>
          </a:xfrm>
          <a:prstGeom prst="rect">
            <a:avLst/>
          </a:prstGeom>
          <a:noFill/>
        </p:spPr>
        <p:txBody>
          <a:bodyPr lIns="0" tIns="0" rIns="0" bIns="0">
            <a:noAutofit/>
          </a:bodyPr>
          <a:lstStyle/>
          <a:p>
            <a:pPr marL="285750" indent="-285750" fontAlgn="auto">
              <a:lnSpc>
                <a:spcPct val="120000"/>
              </a:lnSpc>
              <a:spcBef>
                <a:spcPts val="0"/>
              </a:spcBef>
              <a:spcAft>
                <a:spcPts val="0"/>
              </a:spcAft>
              <a:buFont typeface="Arial" panose="020B0604020202020204" pitchFamily="34" charset="0"/>
              <a:buChar char="•"/>
              <a:defRPr/>
            </a:pPr>
            <a:r>
              <a:rPr lang="zh-CN" altLang="en-US" sz="1600" b="1" dirty="0" smtClean="0">
                <a:latin typeface="微软雅黑" panose="020B0503020204020204" charset="-122"/>
                <a:ea typeface="微软雅黑" panose="020B0503020204020204" charset="-122"/>
              </a:rPr>
              <a:t>增强</a:t>
            </a:r>
            <a:r>
              <a:rPr lang="zh-CN" altLang="en-US" sz="1600" dirty="0">
                <a:latin typeface="微软雅黑" panose="020B0503020204020204" charset="-122"/>
                <a:ea typeface="微软雅黑" panose="020B0503020204020204" charset="-122"/>
              </a:rPr>
              <a:t>跨文化交际意识和交际能力</a:t>
            </a:r>
            <a:endParaRPr lang="en-US" altLang="zh-CN" sz="1600" dirty="0">
              <a:latin typeface="微软雅黑" panose="020B0503020204020204" charset="-122"/>
              <a:ea typeface="微软雅黑" panose="020B0503020204020204" charset="-122"/>
            </a:endParaRPr>
          </a:p>
          <a:p>
            <a:pPr marL="285750" indent="-285750" fontAlgn="auto">
              <a:lnSpc>
                <a:spcPct val="120000"/>
              </a:lnSpc>
              <a:spcBef>
                <a:spcPts val="0"/>
              </a:spcBef>
              <a:spcAft>
                <a:spcPts val="0"/>
              </a:spcAft>
              <a:buFont typeface="Arial" panose="020B0604020202020204" pitchFamily="34" charset="0"/>
              <a:buChar char="•"/>
              <a:defRPr/>
            </a:pPr>
            <a:r>
              <a:rPr lang="zh-CN" altLang="en-US" sz="1600" dirty="0" smtClean="0">
                <a:latin typeface="微软雅黑" panose="020B0503020204020204" charset="-122"/>
                <a:ea typeface="微软雅黑" panose="020B0503020204020204" charset="-122"/>
              </a:rPr>
              <a:t>逐渐</a:t>
            </a:r>
            <a:r>
              <a:rPr lang="zh-CN" altLang="en-US" sz="1600" b="1" dirty="0" smtClean="0">
                <a:latin typeface="微软雅黑" panose="020B0503020204020204" charset="-122"/>
                <a:ea typeface="微软雅黑" panose="020B0503020204020204" charset="-122"/>
              </a:rPr>
              <a:t>形成</a:t>
            </a:r>
            <a:r>
              <a:rPr lang="zh-CN" altLang="en-US" sz="1600" dirty="0" smtClean="0">
                <a:latin typeface="微软雅黑" panose="020B0503020204020204" charset="-122"/>
                <a:ea typeface="微软雅黑" panose="020B0503020204020204" charset="-122"/>
              </a:rPr>
              <a:t>自主学习能力、提升综合</a:t>
            </a:r>
            <a:r>
              <a:rPr lang="zh-CN" altLang="en-US" sz="1600" dirty="0">
                <a:latin typeface="微软雅黑" panose="020B0503020204020204" charset="-122"/>
                <a:ea typeface="微软雅黑" panose="020B0503020204020204" charset="-122"/>
              </a:rPr>
              <a:t>文化素养</a:t>
            </a:r>
          </a:p>
        </p:txBody>
      </p:sp>
      <p:sp>
        <p:nvSpPr>
          <p:cNvPr id="15" name="MH_Other_5"/>
          <p:cNvSpPr/>
          <p:nvPr>
            <p:custDataLst>
              <p:tags r:id="rId11"/>
            </p:custDataLst>
          </p:nvPr>
        </p:nvSpPr>
        <p:spPr>
          <a:xfrm>
            <a:off x="2550426" y="4632362"/>
            <a:ext cx="704850" cy="7302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16" name="MH_Other_6"/>
          <p:cNvSpPr/>
          <p:nvPr>
            <p:custDataLst>
              <p:tags r:id="rId12"/>
            </p:custDataLst>
          </p:nvPr>
        </p:nvSpPr>
        <p:spPr>
          <a:xfrm>
            <a:off x="2415488" y="4488346"/>
            <a:ext cx="974725" cy="1008062"/>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MH_SubTitle_3"/>
          <p:cNvSpPr txBox="1"/>
          <p:nvPr>
            <p:custDataLst>
              <p:tags r:id="rId13"/>
            </p:custDataLst>
          </p:nvPr>
        </p:nvSpPr>
        <p:spPr>
          <a:xfrm>
            <a:off x="3574363" y="4441143"/>
            <a:ext cx="5661025" cy="493712"/>
          </a:xfrm>
          <a:prstGeom prst="rect">
            <a:avLst/>
          </a:prstGeom>
          <a:noFill/>
        </p:spPr>
        <p:txBody>
          <a:bodyPr lIns="0" tIns="0" rIns="0" bIns="0" anchor="b">
            <a:normAutofit/>
          </a:bodyPr>
          <a:lstStyle/>
          <a:p>
            <a:pPr eaLnBrk="1" fontAlgn="auto" hangingPunct="1">
              <a:spcBef>
                <a:spcPts val="0"/>
              </a:spcBef>
              <a:spcAft>
                <a:spcPts val="0"/>
              </a:spcAft>
              <a:defRPr/>
            </a:pPr>
            <a:r>
              <a:rPr lang="zh-CN" altLang="en-US" sz="2800" b="1" dirty="0" smtClean="0">
                <a:solidFill>
                  <a:schemeClr val="bg1">
                    <a:lumMod val="65000"/>
                  </a:schemeClr>
                </a:solidFill>
                <a:latin typeface="微软雅黑" panose="020B0503020204020204" charset="-122"/>
                <a:ea typeface="微软雅黑" panose="020B0503020204020204" charset="-122"/>
              </a:rPr>
              <a:t>情意目标</a:t>
            </a:r>
          </a:p>
        </p:txBody>
      </p:sp>
      <p:sp>
        <p:nvSpPr>
          <p:cNvPr id="18" name="MH_Text_3"/>
          <p:cNvSpPr txBox="1"/>
          <p:nvPr>
            <p:custDataLst>
              <p:tags r:id="rId14"/>
            </p:custDataLst>
          </p:nvPr>
        </p:nvSpPr>
        <p:spPr>
          <a:xfrm>
            <a:off x="3574363" y="4980893"/>
            <a:ext cx="5661025" cy="887412"/>
          </a:xfrm>
          <a:prstGeom prst="rect">
            <a:avLst/>
          </a:prstGeom>
          <a:noFill/>
        </p:spPr>
        <p:txBody>
          <a:bodyPr lIns="0" tIns="0" rIns="0" bIns="0">
            <a:noAutofit/>
          </a:bodyPr>
          <a:lstStyle/>
          <a:p>
            <a:pPr marL="285750" indent="-285750" eaLnBrk="1" fontAlgn="auto" hangingPunct="1">
              <a:lnSpc>
                <a:spcPct val="120000"/>
              </a:lnSpc>
              <a:spcBef>
                <a:spcPts val="0"/>
              </a:spcBef>
              <a:spcAft>
                <a:spcPts val="0"/>
              </a:spcAft>
              <a:buFont typeface="Arial" panose="020B0604020202020204" pitchFamily="34" charset="0"/>
              <a:buChar char="•"/>
              <a:defRPr/>
            </a:pPr>
            <a:r>
              <a:rPr lang="zh-CN" altLang="en-US" sz="1600" b="1" dirty="0" smtClean="0">
                <a:latin typeface="微软雅黑" panose="020B0503020204020204" charset="-122"/>
                <a:ea typeface="微软雅黑" panose="020B0503020204020204" charset="-122"/>
              </a:rPr>
              <a:t>具备</a:t>
            </a:r>
            <a:r>
              <a:rPr lang="zh-CN" altLang="en-US" sz="1600" dirty="0" smtClean="0">
                <a:latin typeface="微软雅黑" panose="020B0503020204020204" charset="-122"/>
                <a:ea typeface="微软雅黑" panose="020B0503020204020204" charset="-122"/>
              </a:rPr>
              <a:t>一定的人文精神、</a:t>
            </a:r>
            <a:r>
              <a:rPr lang="zh-CN" altLang="en-US" sz="1600" b="1" dirty="0" smtClean="0">
                <a:latin typeface="微软雅黑" panose="020B0503020204020204" charset="-122"/>
                <a:ea typeface="微软雅黑" panose="020B0503020204020204" charset="-122"/>
              </a:rPr>
              <a:t>树立</a:t>
            </a:r>
            <a:r>
              <a:rPr lang="zh-CN" altLang="en-US" sz="1600" dirty="0" smtClean="0">
                <a:latin typeface="微软雅黑" panose="020B0503020204020204" charset="-122"/>
                <a:ea typeface="微软雅黑" panose="020B0503020204020204" charset="-122"/>
              </a:rPr>
              <a:t>家国情怀</a:t>
            </a:r>
            <a:endParaRPr lang="en-US" altLang="zh-CN" sz="1600" dirty="0" smtClean="0">
              <a:latin typeface="微软雅黑" panose="020B0503020204020204" charset="-122"/>
              <a:ea typeface="微软雅黑" panose="020B0503020204020204" charset="-122"/>
            </a:endParaRPr>
          </a:p>
          <a:p>
            <a:pPr marL="285750" indent="-285750" eaLnBrk="1" fontAlgn="auto" hangingPunct="1">
              <a:lnSpc>
                <a:spcPct val="120000"/>
              </a:lnSpc>
              <a:spcBef>
                <a:spcPts val="0"/>
              </a:spcBef>
              <a:spcAft>
                <a:spcPts val="0"/>
              </a:spcAft>
              <a:buFont typeface="Arial" panose="020B0604020202020204" pitchFamily="34" charset="0"/>
              <a:buChar char="•"/>
              <a:defRPr/>
            </a:pPr>
            <a:r>
              <a:rPr lang="zh-CN" altLang="en-US" sz="1600" dirty="0" smtClean="0">
                <a:latin typeface="微软雅黑" panose="020B0503020204020204" charset="-122"/>
                <a:ea typeface="微软雅黑" panose="020B0503020204020204" charset="-122"/>
              </a:rPr>
              <a:t>能用英语</a:t>
            </a:r>
            <a:r>
              <a:rPr lang="zh-CN" altLang="en-US" sz="1600" b="1" dirty="0" smtClean="0">
                <a:latin typeface="微软雅黑" panose="020B0503020204020204" charset="-122"/>
                <a:ea typeface="微软雅黑" panose="020B0503020204020204" charset="-122"/>
              </a:rPr>
              <a:t>阐释</a:t>
            </a:r>
            <a:r>
              <a:rPr lang="zh-CN" altLang="en-US" sz="1600" dirty="0" smtClean="0">
                <a:latin typeface="微软雅黑" panose="020B0503020204020204" charset="-122"/>
                <a:ea typeface="微软雅黑" panose="020B0503020204020204" charset="-122"/>
              </a:rPr>
              <a:t>中国文化，</a:t>
            </a:r>
            <a:r>
              <a:rPr lang="zh-CN" altLang="en-US" sz="1600" b="1" dirty="0" smtClean="0">
                <a:latin typeface="微软雅黑" panose="020B0503020204020204" charset="-122"/>
                <a:ea typeface="微软雅黑" panose="020B0503020204020204" charset="-122"/>
              </a:rPr>
              <a:t>弘扬</a:t>
            </a:r>
            <a:r>
              <a:rPr lang="zh-CN" altLang="en-US" sz="1600" dirty="0" smtClean="0">
                <a:latin typeface="微软雅黑" panose="020B0503020204020204" charset="-122"/>
                <a:ea typeface="微软雅黑" panose="020B0503020204020204" charset="-122"/>
              </a:rPr>
              <a:t>中国文化</a:t>
            </a:r>
            <a:endParaRPr lang="en-US" altLang="zh-CN" sz="1600" dirty="0" smtClean="0">
              <a:latin typeface="微软雅黑" panose="020B0503020204020204" charset="-122"/>
              <a:ea typeface="微软雅黑" panose="020B0503020204020204" charset="-122"/>
            </a:endParaRPr>
          </a:p>
          <a:p>
            <a:pPr marL="285750" indent="-285750" eaLnBrk="1" fontAlgn="auto" hangingPunct="1">
              <a:lnSpc>
                <a:spcPct val="120000"/>
              </a:lnSpc>
              <a:spcBef>
                <a:spcPts val="0"/>
              </a:spcBef>
              <a:spcAft>
                <a:spcPts val="0"/>
              </a:spcAft>
              <a:buFont typeface="Arial" panose="020B0604020202020204" pitchFamily="34" charset="0"/>
              <a:buChar char="•"/>
              <a:defRPr/>
            </a:pPr>
            <a:endParaRPr lang="zh-CN" altLang="en-US" sz="1600" b="1" dirty="0">
              <a:latin typeface="微软雅黑" panose="020B0503020204020204" charset="-122"/>
              <a:ea typeface="微软雅黑" panose="020B0503020204020204" charset="-122"/>
            </a:endParaRPr>
          </a:p>
        </p:txBody>
      </p:sp>
      <p:sp>
        <p:nvSpPr>
          <p:cNvPr id="20" name="MH_Other_7"/>
          <p:cNvSpPr/>
          <p:nvPr>
            <p:custDataLst>
              <p:tags r:id="rId15"/>
            </p:custDataLst>
          </p:nvPr>
        </p:nvSpPr>
        <p:spPr bwMode="auto">
          <a:xfrm>
            <a:off x="2698063" y="1854683"/>
            <a:ext cx="398463" cy="396875"/>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rgbClr val="FFFFFF"/>
          </a:solidFill>
          <a:ln>
            <a:noFill/>
          </a:ln>
        </p:spPr>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latin typeface="+mn-lt"/>
              <a:ea typeface="+mn-ea"/>
            </a:endParaRPr>
          </a:p>
        </p:txBody>
      </p:sp>
      <p:sp>
        <p:nvSpPr>
          <p:cNvPr id="23" name="MH_Other_8"/>
          <p:cNvSpPr>
            <a:spLocks noChangeAspect="1"/>
          </p:cNvSpPr>
          <p:nvPr>
            <p:custDataLst>
              <p:tags r:id="rId16"/>
            </p:custDataLst>
          </p:nvPr>
        </p:nvSpPr>
        <p:spPr bwMode="auto">
          <a:xfrm>
            <a:off x="2715526" y="3329024"/>
            <a:ext cx="396875" cy="393700"/>
          </a:xfrm>
          <a:custGeom>
            <a:avLst/>
            <a:gdLst>
              <a:gd name="T0" fmla="*/ 102237 w 2390775"/>
              <a:gd name="T1" fmla="*/ 244333 h 2365376"/>
              <a:gd name="T2" fmla="*/ 97485 w 2390775"/>
              <a:gd name="T3" fmla="*/ 233302 h 2365376"/>
              <a:gd name="T4" fmla="*/ 212923 w 2390775"/>
              <a:gd name="T5" fmla="*/ 231934 h 2365376"/>
              <a:gd name="T6" fmla="*/ 196035 w 2390775"/>
              <a:gd name="T7" fmla="*/ 240821 h 2365376"/>
              <a:gd name="T8" fmla="*/ 200875 w 2390775"/>
              <a:gd name="T9" fmla="*/ 230052 h 2365376"/>
              <a:gd name="T10" fmla="*/ 108509 w 2390775"/>
              <a:gd name="T11" fmla="*/ 218822 h 2365376"/>
              <a:gd name="T12" fmla="*/ 107245 w 2390775"/>
              <a:gd name="T13" fmla="*/ 196448 h 2365376"/>
              <a:gd name="T14" fmla="*/ 97920 w 2390775"/>
              <a:gd name="T15" fmla="*/ 183974 h 2365376"/>
              <a:gd name="T16" fmla="*/ 99521 w 2390775"/>
              <a:gd name="T17" fmla="*/ 189958 h 2365376"/>
              <a:gd name="T18" fmla="*/ 96267 w 2390775"/>
              <a:gd name="T19" fmla="*/ 192871 h 2365376"/>
              <a:gd name="T20" fmla="*/ 89863 w 2390775"/>
              <a:gd name="T21" fmla="*/ 184080 h 2365376"/>
              <a:gd name="T22" fmla="*/ 188788 w 2390775"/>
              <a:gd name="T23" fmla="*/ 167979 h 2365376"/>
              <a:gd name="T24" fmla="*/ 189834 w 2390775"/>
              <a:gd name="T25" fmla="*/ 170795 h 2365376"/>
              <a:gd name="T26" fmla="*/ 182041 w 2390775"/>
              <a:gd name="T27" fmla="*/ 178019 h 2365376"/>
              <a:gd name="T28" fmla="*/ 183035 w 2390775"/>
              <a:gd name="T29" fmla="*/ 166705 h 2365376"/>
              <a:gd name="T30" fmla="*/ 161477 w 2390775"/>
              <a:gd name="T31" fmla="*/ 139144 h 2365376"/>
              <a:gd name="T32" fmla="*/ 164260 w 2390775"/>
              <a:gd name="T33" fmla="*/ 189524 h 2365376"/>
              <a:gd name="T34" fmla="*/ 106147 w 2390775"/>
              <a:gd name="T35" fmla="*/ 236955 h 2365376"/>
              <a:gd name="T36" fmla="*/ 99585 w 2390775"/>
              <a:gd name="T37" fmla="*/ 166992 h 2365376"/>
              <a:gd name="T38" fmla="*/ 87931 w 2390775"/>
              <a:gd name="T39" fmla="*/ 181522 h 2365376"/>
              <a:gd name="T40" fmla="*/ 100005 w 2390775"/>
              <a:gd name="T41" fmla="*/ 144514 h 2365376"/>
              <a:gd name="T42" fmla="*/ 143051 w 2390775"/>
              <a:gd name="T43" fmla="*/ 153832 h 2365376"/>
              <a:gd name="T44" fmla="*/ 125433 w 2390775"/>
              <a:gd name="T45" fmla="*/ 90221 h 2365376"/>
              <a:gd name="T46" fmla="*/ 154327 w 2390775"/>
              <a:gd name="T47" fmla="*/ 87535 h 2365376"/>
              <a:gd name="T48" fmla="*/ 150900 w 2390775"/>
              <a:gd name="T49" fmla="*/ 95172 h 2365376"/>
              <a:gd name="T50" fmla="*/ 155487 w 2390775"/>
              <a:gd name="T51" fmla="*/ 97594 h 2365376"/>
              <a:gd name="T52" fmla="*/ 154116 w 2390775"/>
              <a:gd name="T53" fmla="*/ 114659 h 2365376"/>
              <a:gd name="T54" fmla="*/ 139511 w 2390775"/>
              <a:gd name="T55" fmla="*/ 128511 h 2365376"/>
              <a:gd name="T56" fmla="*/ 123219 w 2390775"/>
              <a:gd name="T57" fmla="*/ 112447 h 2365376"/>
              <a:gd name="T58" fmla="*/ 122533 w 2390775"/>
              <a:gd name="T59" fmla="*/ 101281 h 2365376"/>
              <a:gd name="T60" fmla="*/ 126435 w 2390775"/>
              <a:gd name="T61" fmla="*/ 84901 h 2365376"/>
              <a:gd name="T62" fmla="*/ 102425 w 2390775"/>
              <a:gd name="T63" fmla="*/ 74744 h 2365376"/>
              <a:gd name="T64" fmla="*/ 58146 w 2390775"/>
              <a:gd name="T65" fmla="*/ 106245 h 2365376"/>
              <a:gd name="T66" fmla="*/ 35718 w 2390775"/>
              <a:gd name="T67" fmla="*/ 156447 h 2365376"/>
              <a:gd name="T68" fmla="*/ 42598 w 2390775"/>
              <a:gd name="T69" fmla="*/ 212603 h 2365376"/>
              <a:gd name="T70" fmla="*/ 76110 w 2390775"/>
              <a:gd name="T71" fmla="*/ 255325 h 2365376"/>
              <a:gd name="T72" fmla="*/ 127375 w 2390775"/>
              <a:gd name="T73" fmla="*/ 275500 h 2365376"/>
              <a:gd name="T74" fmla="*/ 182790 w 2390775"/>
              <a:gd name="T75" fmla="*/ 265755 h 2365376"/>
              <a:gd name="T76" fmla="*/ 223708 w 2390775"/>
              <a:gd name="T77" fmla="*/ 230197 h 2365376"/>
              <a:gd name="T78" fmla="*/ 241304 w 2390775"/>
              <a:gd name="T79" fmla="*/ 177571 h 2365376"/>
              <a:gd name="T80" fmla="*/ 228908 w 2390775"/>
              <a:gd name="T81" fmla="*/ 122839 h 2365376"/>
              <a:gd name="T82" fmla="*/ 191509 w 2390775"/>
              <a:gd name="T83" fmla="*/ 83488 h 2365376"/>
              <a:gd name="T84" fmla="*/ 137985 w 2390775"/>
              <a:gd name="T85" fmla="*/ 68422 h 2365376"/>
              <a:gd name="T86" fmla="*/ 164248 w 2390775"/>
              <a:gd name="T87" fmla="*/ 52461 h 2365376"/>
              <a:gd name="T88" fmla="*/ 244298 w 2390775"/>
              <a:gd name="T89" fmla="*/ 111829 h 2365376"/>
              <a:gd name="T90" fmla="*/ 258112 w 2390775"/>
              <a:gd name="T91" fmla="*/ 195061 h 2365376"/>
              <a:gd name="T92" fmla="*/ 205796 w 2390775"/>
              <a:gd name="T93" fmla="*/ 274184 h 2365376"/>
              <a:gd name="T94" fmla="*/ 107258 w 2390775"/>
              <a:gd name="T95" fmla="*/ 290988 h 2365376"/>
              <a:gd name="T96" fmla="*/ 18279 w 2390775"/>
              <a:gd name="T97" fmla="*/ 197537 h 2365376"/>
              <a:gd name="T98" fmla="*/ 41758 w 2390775"/>
              <a:gd name="T99" fmla="*/ 96658 h 2365376"/>
              <a:gd name="T100" fmla="*/ 257145 w 2390775"/>
              <a:gd name="T101" fmla="*/ 26650 h 2365376"/>
              <a:gd name="T102" fmla="*/ 242530 w 2390775"/>
              <a:gd name="T103" fmla="*/ 47349 h 2365376"/>
              <a:gd name="T104" fmla="*/ 257355 w 2390775"/>
              <a:gd name="T105" fmla="*/ 70997 h 2365376"/>
              <a:gd name="T106" fmla="*/ 285485 w 2390775"/>
              <a:gd name="T107" fmla="*/ 63255 h 2365376"/>
              <a:gd name="T108" fmla="*/ 288105 w 2390775"/>
              <a:gd name="T109" fmla="*/ 38711 h 2365376"/>
              <a:gd name="T110" fmla="*/ 283185 w 2390775"/>
              <a:gd name="T111" fmla="*/ 15730 h 2365376"/>
              <a:gd name="T112" fmla="*/ 294497 w 2390775"/>
              <a:gd name="T113" fmla="*/ 24701 h 2365376"/>
              <a:gd name="T114" fmla="*/ 295753 w 2390775"/>
              <a:gd name="T115" fmla="*/ 71366 h 2365376"/>
              <a:gd name="T116" fmla="*/ 265632 w 2390775"/>
              <a:gd name="T117" fmla="*/ 85902 h 2365376"/>
              <a:gd name="T118" fmla="*/ 241064 w 2390775"/>
              <a:gd name="T119" fmla="*/ 75790 h 2365376"/>
              <a:gd name="T120" fmla="*/ 217543 w 2390775"/>
              <a:gd name="T121" fmla="*/ 43188 h 2365376"/>
              <a:gd name="T122" fmla="*/ 259398 w 2390775"/>
              <a:gd name="T123" fmla="*/ 12324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24" name="MH_Other_9"/>
          <p:cNvSpPr>
            <a:spLocks noChangeAspect="1"/>
          </p:cNvSpPr>
          <p:nvPr>
            <p:custDataLst>
              <p:tags r:id="rId17"/>
            </p:custDataLst>
          </p:nvPr>
        </p:nvSpPr>
        <p:spPr bwMode="auto">
          <a:xfrm>
            <a:off x="2698063" y="4789971"/>
            <a:ext cx="398463" cy="398462"/>
          </a:xfrm>
          <a:custGeom>
            <a:avLst/>
            <a:gdLst>
              <a:gd name="T0" fmla="*/ 883582 w 2298700"/>
              <a:gd name="T1" fmla="*/ 1295872 h 2298700"/>
              <a:gd name="T2" fmla="*/ 899660 w 2298700"/>
              <a:gd name="T3" fmla="*/ 1824434 h 2298700"/>
              <a:gd name="T4" fmla="*/ 870674 w 2298700"/>
              <a:gd name="T5" fmla="*/ 1867800 h 2298700"/>
              <a:gd name="T6" fmla="*/ 472571 w 2298700"/>
              <a:gd name="T7" fmla="*/ 1870524 h 2298700"/>
              <a:gd name="T8" fmla="*/ 439282 w 2298700"/>
              <a:gd name="T9" fmla="*/ 1829883 h 2298700"/>
              <a:gd name="T10" fmla="*/ 450831 w 2298700"/>
              <a:gd name="T11" fmla="*/ 1299959 h 2298700"/>
              <a:gd name="T12" fmla="*/ 1168971 w 2298700"/>
              <a:gd name="T13" fmla="*/ 903287 h 2298700"/>
              <a:gd name="T14" fmla="*/ 1561900 w 2298700"/>
              <a:gd name="T15" fmla="*/ 923717 h 2298700"/>
              <a:gd name="T16" fmla="*/ 1573443 w 2298700"/>
              <a:gd name="T17" fmla="*/ 1829892 h 2298700"/>
              <a:gd name="T18" fmla="*/ 1540624 w 2298700"/>
              <a:gd name="T19" fmla="*/ 1870524 h 2298700"/>
              <a:gd name="T20" fmla="*/ 1142262 w 2298700"/>
              <a:gd name="T21" fmla="*/ 1867800 h 2298700"/>
              <a:gd name="T22" fmla="*/ 1113291 w 2298700"/>
              <a:gd name="T23" fmla="*/ 1824444 h 2298700"/>
              <a:gd name="T24" fmla="*/ 1129361 w 2298700"/>
              <a:gd name="T25" fmla="*/ 919404 h 2298700"/>
              <a:gd name="T26" fmla="*/ 2191940 w 2298700"/>
              <a:gd name="T27" fmla="*/ 450850 h 2298700"/>
              <a:gd name="T28" fmla="*/ 2238385 w 2298700"/>
              <a:gd name="T29" fmla="*/ 475582 h 2298700"/>
              <a:gd name="T30" fmla="*/ 2245636 w 2298700"/>
              <a:gd name="T31" fmla="*/ 1835358 h 2298700"/>
              <a:gd name="T32" fmla="*/ 2208706 w 2298700"/>
              <a:gd name="T33" fmla="*/ 1872115 h 2298700"/>
              <a:gd name="T34" fmla="*/ 1810633 w 2298700"/>
              <a:gd name="T35" fmla="*/ 1865309 h 2298700"/>
              <a:gd name="T36" fmla="*/ 1785938 w 2298700"/>
              <a:gd name="T37" fmla="*/ 1818568 h 2298700"/>
              <a:gd name="T38" fmla="*/ 1806329 w 2298700"/>
              <a:gd name="T39" fmla="*/ 463556 h 2298700"/>
              <a:gd name="T40" fmla="*/ 1464870 w 2298700"/>
              <a:gd name="T41" fmla="*/ 38100 h 2298700"/>
              <a:gd name="T42" fmla="*/ 1493876 w 2298700"/>
              <a:gd name="T43" fmla="*/ 48317 h 2298700"/>
              <a:gd name="T44" fmla="*/ 1512005 w 2298700"/>
              <a:gd name="T45" fmla="*/ 72609 h 2298700"/>
              <a:gd name="T46" fmla="*/ 1540105 w 2298700"/>
              <a:gd name="T47" fmla="*/ 509198 h 2298700"/>
              <a:gd name="T48" fmla="*/ 1503847 w 2298700"/>
              <a:gd name="T49" fmla="*/ 543253 h 2298700"/>
              <a:gd name="T50" fmla="*/ 1459205 w 2298700"/>
              <a:gd name="T51" fmla="*/ 535761 h 2298700"/>
              <a:gd name="T52" fmla="*/ 1437677 w 2298700"/>
              <a:gd name="T53" fmla="*/ 503749 h 2298700"/>
              <a:gd name="T54" fmla="*/ 1348845 w 2298700"/>
              <a:gd name="T55" fmla="*/ 357311 h 2298700"/>
              <a:gd name="T56" fmla="*/ 1214465 w 2298700"/>
              <a:gd name="T57" fmla="*/ 507608 h 2298700"/>
              <a:gd name="T58" fmla="*/ 1010062 w 2298700"/>
              <a:gd name="T59" fmla="*/ 669711 h 2298700"/>
              <a:gd name="T60" fmla="*/ 834212 w 2298700"/>
              <a:gd name="T61" fmla="*/ 763477 h 2298700"/>
              <a:gd name="T62" fmla="*/ 682609 w 2298700"/>
              <a:gd name="T63" fmla="*/ 817965 h 2298700"/>
              <a:gd name="T64" fmla="*/ 523528 w 2298700"/>
              <a:gd name="T65" fmla="*/ 852928 h 2298700"/>
              <a:gd name="T66" fmla="*/ 404104 w 2298700"/>
              <a:gd name="T67" fmla="*/ 862464 h 2298700"/>
              <a:gd name="T68" fmla="*/ 374191 w 2298700"/>
              <a:gd name="T69" fmla="*/ 838852 h 2298700"/>
              <a:gd name="T70" fmla="*/ 369206 w 2298700"/>
              <a:gd name="T71" fmla="*/ 795034 h 2298700"/>
              <a:gd name="T72" fmla="*/ 405237 w 2298700"/>
              <a:gd name="T73" fmla="*/ 760071 h 2298700"/>
              <a:gd name="T74" fmla="*/ 535765 w 2298700"/>
              <a:gd name="T75" fmla="*/ 742589 h 2298700"/>
              <a:gd name="T76" fmla="*/ 679890 w 2298700"/>
              <a:gd name="T77" fmla="*/ 706945 h 2298700"/>
              <a:gd name="T78" fmla="*/ 816536 w 2298700"/>
              <a:gd name="T79" fmla="*/ 654273 h 2298700"/>
              <a:gd name="T80" fmla="*/ 989667 w 2298700"/>
              <a:gd name="T81" fmla="*/ 554832 h 2298700"/>
              <a:gd name="T82" fmla="*/ 1171862 w 2298700"/>
              <a:gd name="T83" fmla="*/ 398859 h 2298700"/>
              <a:gd name="T84" fmla="*/ 1282675 w 2298700"/>
              <a:gd name="T85" fmla="*/ 267178 h 2298700"/>
              <a:gd name="T86" fmla="*/ 1087110 w 2298700"/>
              <a:gd name="T87" fmla="*/ 283979 h 2298700"/>
              <a:gd name="T88" fmla="*/ 1044054 w 2298700"/>
              <a:gd name="T89" fmla="*/ 259005 h 2298700"/>
              <a:gd name="T90" fmla="*/ 1040654 w 2298700"/>
              <a:gd name="T91" fmla="*/ 208376 h 2298700"/>
              <a:gd name="T92" fmla="*/ 1446288 w 2298700"/>
              <a:gd name="T93" fmla="*/ 40370 h 2298700"/>
              <a:gd name="T94" fmla="*/ 128386 w 2298700"/>
              <a:gd name="T95" fmla="*/ 3403 h 2298700"/>
              <a:gd name="T96" fmla="*/ 171711 w 2298700"/>
              <a:gd name="T97" fmla="*/ 26993 h 2298700"/>
              <a:gd name="T98" fmla="*/ 199157 w 2298700"/>
              <a:gd name="T99" fmla="*/ 67596 h 2298700"/>
              <a:gd name="T100" fmla="*/ 2201163 w 2298700"/>
              <a:gd name="T101" fmla="*/ 2093192 h 2298700"/>
              <a:gd name="T102" fmla="*/ 2249251 w 2298700"/>
              <a:gd name="T103" fmla="*/ 2107936 h 2298700"/>
              <a:gd name="T104" fmla="*/ 2283729 w 2298700"/>
              <a:gd name="T105" fmla="*/ 2142414 h 2298700"/>
              <a:gd name="T106" fmla="*/ 2298473 w 2298700"/>
              <a:gd name="T107" fmla="*/ 2190729 h 2298700"/>
              <a:gd name="T108" fmla="*/ 2288720 w 2298700"/>
              <a:gd name="T109" fmla="*/ 2240405 h 2298700"/>
              <a:gd name="T110" fmla="*/ 2257417 w 2298700"/>
              <a:gd name="T111" fmla="*/ 2278059 h 2298700"/>
              <a:gd name="T112" fmla="*/ 2211597 w 2298700"/>
              <a:gd name="T113" fmla="*/ 2297566 h 2298700"/>
              <a:gd name="T114" fmla="*/ 72132 w 2298700"/>
              <a:gd name="T115" fmla="*/ 2294164 h 2298700"/>
              <a:gd name="T116" fmla="*/ 29715 w 2298700"/>
              <a:gd name="T117" fmla="*/ 2268532 h 2298700"/>
              <a:gd name="T118" fmla="*/ 4537 w 2298700"/>
              <a:gd name="T119" fmla="*/ 2226568 h 2298700"/>
              <a:gd name="T120" fmla="*/ 907 w 2298700"/>
              <a:gd name="T121" fmla="*/ 87330 h 2298700"/>
              <a:gd name="T122" fmla="*/ 20188 w 2298700"/>
              <a:gd name="T123" fmla="*/ 41510 h 2298700"/>
              <a:gd name="T124" fmla="*/ 57842 w 2298700"/>
              <a:gd name="T125" fmla="*/ 10434 h 2298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8700" h="2298700">
                <a:moveTo>
                  <a:pt x="494084" y="1279525"/>
                </a:moveTo>
                <a:lnTo>
                  <a:pt x="844179" y="1279525"/>
                </a:lnTo>
                <a:lnTo>
                  <a:pt x="849841" y="1279752"/>
                </a:lnTo>
                <a:lnTo>
                  <a:pt x="855502" y="1280660"/>
                </a:lnTo>
                <a:lnTo>
                  <a:pt x="860710" y="1282023"/>
                </a:lnTo>
                <a:lnTo>
                  <a:pt x="865692" y="1283839"/>
                </a:lnTo>
                <a:lnTo>
                  <a:pt x="870674" y="1286109"/>
                </a:lnTo>
                <a:lnTo>
                  <a:pt x="875203" y="1289061"/>
                </a:lnTo>
                <a:lnTo>
                  <a:pt x="879732" y="1292467"/>
                </a:lnTo>
                <a:lnTo>
                  <a:pt x="883582" y="1295872"/>
                </a:lnTo>
                <a:lnTo>
                  <a:pt x="887205" y="1299959"/>
                </a:lnTo>
                <a:lnTo>
                  <a:pt x="890602" y="1304273"/>
                </a:lnTo>
                <a:lnTo>
                  <a:pt x="893320" y="1308814"/>
                </a:lnTo>
                <a:lnTo>
                  <a:pt x="895584" y="1313809"/>
                </a:lnTo>
                <a:lnTo>
                  <a:pt x="897396" y="1319031"/>
                </a:lnTo>
                <a:lnTo>
                  <a:pt x="898981" y="1324480"/>
                </a:lnTo>
                <a:lnTo>
                  <a:pt x="899660" y="1329702"/>
                </a:lnTo>
                <a:lnTo>
                  <a:pt x="900113" y="1335378"/>
                </a:lnTo>
                <a:lnTo>
                  <a:pt x="900113" y="1818531"/>
                </a:lnTo>
                <a:lnTo>
                  <a:pt x="899660" y="1824434"/>
                </a:lnTo>
                <a:lnTo>
                  <a:pt x="898981" y="1829883"/>
                </a:lnTo>
                <a:lnTo>
                  <a:pt x="897396" y="1835332"/>
                </a:lnTo>
                <a:lnTo>
                  <a:pt x="895584" y="1840554"/>
                </a:lnTo>
                <a:lnTo>
                  <a:pt x="893320" y="1845322"/>
                </a:lnTo>
                <a:lnTo>
                  <a:pt x="890602" y="1850090"/>
                </a:lnTo>
                <a:lnTo>
                  <a:pt x="887205" y="1854404"/>
                </a:lnTo>
                <a:lnTo>
                  <a:pt x="883582" y="1858264"/>
                </a:lnTo>
                <a:lnTo>
                  <a:pt x="879732" y="1861897"/>
                </a:lnTo>
                <a:lnTo>
                  <a:pt x="875203" y="1865302"/>
                </a:lnTo>
                <a:lnTo>
                  <a:pt x="870674" y="1867800"/>
                </a:lnTo>
                <a:lnTo>
                  <a:pt x="865692" y="1870524"/>
                </a:lnTo>
                <a:lnTo>
                  <a:pt x="860710" y="1872114"/>
                </a:lnTo>
                <a:lnTo>
                  <a:pt x="855502" y="1873476"/>
                </a:lnTo>
                <a:lnTo>
                  <a:pt x="849841" y="1874611"/>
                </a:lnTo>
                <a:lnTo>
                  <a:pt x="844179" y="1874838"/>
                </a:lnTo>
                <a:lnTo>
                  <a:pt x="494084" y="1874838"/>
                </a:lnTo>
                <a:lnTo>
                  <a:pt x="488423" y="1874611"/>
                </a:lnTo>
                <a:lnTo>
                  <a:pt x="482761" y="1873476"/>
                </a:lnTo>
                <a:lnTo>
                  <a:pt x="477326" y="1872114"/>
                </a:lnTo>
                <a:lnTo>
                  <a:pt x="472571" y="1870524"/>
                </a:lnTo>
                <a:lnTo>
                  <a:pt x="467589" y="1867800"/>
                </a:lnTo>
                <a:lnTo>
                  <a:pt x="463060" y="1865302"/>
                </a:lnTo>
                <a:lnTo>
                  <a:pt x="458531" y="1861897"/>
                </a:lnTo>
                <a:lnTo>
                  <a:pt x="454455" y="1858264"/>
                </a:lnTo>
                <a:lnTo>
                  <a:pt x="450831" y="1854404"/>
                </a:lnTo>
                <a:lnTo>
                  <a:pt x="447661" y="1850090"/>
                </a:lnTo>
                <a:lnTo>
                  <a:pt x="444944" y="1845322"/>
                </a:lnTo>
                <a:lnTo>
                  <a:pt x="442679" y="1840554"/>
                </a:lnTo>
                <a:lnTo>
                  <a:pt x="440868" y="1835332"/>
                </a:lnTo>
                <a:lnTo>
                  <a:pt x="439282" y="1829883"/>
                </a:lnTo>
                <a:lnTo>
                  <a:pt x="438603" y="1824434"/>
                </a:lnTo>
                <a:lnTo>
                  <a:pt x="438150" y="1818531"/>
                </a:lnTo>
                <a:lnTo>
                  <a:pt x="438150" y="1335378"/>
                </a:lnTo>
                <a:lnTo>
                  <a:pt x="438603" y="1329702"/>
                </a:lnTo>
                <a:lnTo>
                  <a:pt x="439282" y="1324480"/>
                </a:lnTo>
                <a:lnTo>
                  <a:pt x="440868" y="1319031"/>
                </a:lnTo>
                <a:lnTo>
                  <a:pt x="442679" y="1313809"/>
                </a:lnTo>
                <a:lnTo>
                  <a:pt x="444944" y="1308814"/>
                </a:lnTo>
                <a:lnTo>
                  <a:pt x="447661" y="1304273"/>
                </a:lnTo>
                <a:lnTo>
                  <a:pt x="450831" y="1299959"/>
                </a:lnTo>
                <a:lnTo>
                  <a:pt x="454455" y="1295872"/>
                </a:lnTo>
                <a:lnTo>
                  <a:pt x="458531" y="1292467"/>
                </a:lnTo>
                <a:lnTo>
                  <a:pt x="463060" y="1289061"/>
                </a:lnTo>
                <a:lnTo>
                  <a:pt x="467589" y="1286109"/>
                </a:lnTo>
                <a:lnTo>
                  <a:pt x="472571" y="1283839"/>
                </a:lnTo>
                <a:lnTo>
                  <a:pt x="477326" y="1282023"/>
                </a:lnTo>
                <a:lnTo>
                  <a:pt x="482761" y="1280660"/>
                </a:lnTo>
                <a:lnTo>
                  <a:pt x="488423" y="1279752"/>
                </a:lnTo>
                <a:lnTo>
                  <a:pt x="494084" y="1279525"/>
                </a:lnTo>
                <a:close/>
                <a:moveTo>
                  <a:pt x="1168971" y="903287"/>
                </a:moveTo>
                <a:lnTo>
                  <a:pt x="1518668" y="903287"/>
                </a:lnTo>
                <a:lnTo>
                  <a:pt x="1524553" y="903514"/>
                </a:lnTo>
                <a:lnTo>
                  <a:pt x="1529985" y="904195"/>
                </a:lnTo>
                <a:lnTo>
                  <a:pt x="1535418" y="905557"/>
                </a:lnTo>
                <a:lnTo>
                  <a:pt x="1540624" y="907600"/>
                </a:lnTo>
                <a:lnTo>
                  <a:pt x="1545377" y="909870"/>
                </a:lnTo>
                <a:lnTo>
                  <a:pt x="1550130" y="912821"/>
                </a:lnTo>
                <a:lnTo>
                  <a:pt x="1554430" y="915999"/>
                </a:lnTo>
                <a:lnTo>
                  <a:pt x="1558278" y="919404"/>
                </a:lnTo>
                <a:lnTo>
                  <a:pt x="1561900" y="923717"/>
                </a:lnTo>
                <a:lnTo>
                  <a:pt x="1565295" y="927803"/>
                </a:lnTo>
                <a:lnTo>
                  <a:pt x="1567784" y="932343"/>
                </a:lnTo>
                <a:lnTo>
                  <a:pt x="1570274" y="937337"/>
                </a:lnTo>
                <a:lnTo>
                  <a:pt x="1572085" y="942558"/>
                </a:lnTo>
                <a:lnTo>
                  <a:pt x="1573443" y="948006"/>
                </a:lnTo>
                <a:lnTo>
                  <a:pt x="1574575" y="953681"/>
                </a:lnTo>
                <a:lnTo>
                  <a:pt x="1574801" y="959355"/>
                </a:lnTo>
                <a:lnTo>
                  <a:pt x="1574801" y="1818542"/>
                </a:lnTo>
                <a:lnTo>
                  <a:pt x="1574575" y="1824444"/>
                </a:lnTo>
                <a:lnTo>
                  <a:pt x="1573443" y="1829892"/>
                </a:lnTo>
                <a:lnTo>
                  <a:pt x="1572085" y="1835340"/>
                </a:lnTo>
                <a:lnTo>
                  <a:pt x="1570274" y="1840560"/>
                </a:lnTo>
                <a:lnTo>
                  <a:pt x="1567784" y="1845327"/>
                </a:lnTo>
                <a:lnTo>
                  <a:pt x="1565295" y="1850094"/>
                </a:lnTo>
                <a:lnTo>
                  <a:pt x="1561900" y="1854407"/>
                </a:lnTo>
                <a:lnTo>
                  <a:pt x="1558278" y="1858266"/>
                </a:lnTo>
                <a:lnTo>
                  <a:pt x="1554430" y="1861898"/>
                </a:lnTo>
                <a:lnTo>
                  <a:pt x="1550130" y="1865303"/>
                </a:lnTo>
                <a:lnTo>
                  <a:pt x="1545377" y="1867800"/>
                </a:lnTo>
                <a:lnTo>
                  <a:pt x="1540624" y="1870524"/>
                </a:lnTo>
                <a:lnTo>
                  <a:pt x="1535418" y="1872113"/>
                </a:lnTo>
                <a:lnTo>
                  <a:pt x="1529985" y="1873475"/>
                </a:lnTo>
                <a:lnTo>
                  <a:pt x="1524553" y="1874610"/>
                </a:lnTo>
                <a:lnTo>
                  <a:pt x="1518668" y="1874837"/>
                </a:lnTo>
                <a:lnTo>
                  <a:pt x="1168971" y="1874837"/>
                </a:lnTo>
                <a:lnTo>
                  <a:pt x="1163312" y="1874610"/>
                </a:lnTo>
                <a:lnTo>
                  <a:pt x="1157654" y="1873475"/>
                </a:lnTo>
                <a:lnTo>
                  <a:pt x="1152221" y="1872113"/>
                </a:lnTo>
                <a:lnTo>
                  <a:pt x="1147242" y="1870524"/>
                </a:lnTo>
                <a:lnTo>
                  <a:pt x="1142262" y="1867800"/>
                </a:lnTo>
                <a:lnTo>
                  <a:pt x="1137736" y="1865303"/>
                </a:lnTo>
                <a:lnTo>
                  <a:pt x="1133435" y="1861898"/>
                </a:lnTo>
                <a:lnTo>
                  <a:pt x="1129361" y="1858266"/>
                </a:lnTo>
                <a:lnTo>
                  <a:pt x="1125740" y="1854407"/>
                </a:lnTo>
                <a:lnTo>
                  <a:pt x="1122797" y="1850094"/>
                </a:lnTo>
                <a:lnTo>
                  <a:pt x="1119855" y="1845327"/>
                </a:lnTo>
                <a:lnTo>
                  <a:pt x="1117365" y="1840560"/>
                </a:lnTo>
                <a:lnTo>
                  <a:pt x="1115554" y="1835340"/>
                </a:lnTo>
                <a:lnTo>
                  <a:pt x="1114196" y="1829892"/>
                </a:lnTo>
                <a:lnTo>
                  <a:pt x="1113291" y="1824444"/>
                </a:lnTo>
                <a:lnTo>
                  <a:pt x="1112838" y="1818542"/>
                </a:lnTo>
                <a:lnTo>
                  <a:pt x="1112838" y="959355"/>
                </a:lnTo>
                <a:lnTo>
                  <a:pt x="1113291" y="953681"/>
                </a:lnTo>
                <a:lnTo>
                  <a:pt x="1114196" y="948006"/>
                </a:lnTo>
                <a:lnTo>
                  <a:pt x="1115554" y="942558"/>
                </a:lnTo>
                <a:lnTo>
                  <a:pt x="1117365" y="937337"/>
                </a:lnTo>
                <a:lnTo>
                  <a:pt x="1119855" y="932343"/>
                </a:lnTo>
                <a:lnTo>
                  <a:pt x="1122797" y="927803"/>
                </a:lnTo>
                <a:lnTo>
                  <a:pt x="1125740" y="923717"/>
                </a:lnTo>
                <a:lnTo>
                  <a:pt x="1129361" y="919404"/>
                </a:lnTo>
                <a:lnTo>
                  <a:pt x="1133435" y="915999"/>
                </a:lnTo>
                <a:lnTo>
                  <a:pt x="1137736" y="912821"/>
                </a:lnTo>
                <a:lnTo>
                  <a:pt x="1142262" y="909870"/>
                </a:lnTo>
                <a:lnTo>
                  <a:pt x="1147242" y="907600"/>
                </a:lnTo>
                <a:lnTo>
                  <a:pt x="1152221" y="905557"/>
                </a:lnTo>
                <a:lnTo>
                  <a:pt x="1157654" y="904195"/>
                </a:lnTo>
                <a:lnTo>
                  <a:pt x="1163312" y="903514"/>
                </a:lnTo>
                <a:lnTo>
                  <a:pt x="1168971" y="903287"/>
                </a:lnTo>
                <a:close/>
                <a:moveTo>
                  <a:pt x="1841899" y="450850"/>
                </a:moveTo>
                <a:lnTo>
                  <a:pt x="2191940" y="450850"/>
                </a:lnTo>
                <a:lnTo>
                  <a:pt x="2197604" y="451077"/>
                </a:lnTo>
                <a:lnTo>
                  <a:pt x="2203268" y="451985"/>
                </a:lnTo>
                <a:lnTo>
                  <a:pt x="2208706" y="453573"/>
                </a:lnTo>
                <a:lnTo>
                  <a:pt x="2213917" y="455388"/>
                </a:lnTo>
                <a:lnTo>
                  <a:pt x="2218674" y="457657"/>
                </a:lnTo>
                <a:lnTo>
                  <a:pt x="2223206" y="460380"/>
                </a:lnTo>
                <a:lnTo>
                  <a:pt x="2227510" y="463556"/>
                </a:lnTo>
                <a:lnTo>
                  <a:pt x="2231589" y="467186"/>
                </a:lnTo>
                <a:lnTo>
                  <a:pt x="2235214" y="471271"/>
                </a:lnTo>
                <a:lnTo>
                  <a:pt x="2238385" y="475582"/>
                </a:lnTo>
                <a:lnTo>
                  <a:pt x="2241104" y="480119"/>
                </a:lnTo>
                <a:lnTo>
                  <a:pt x="2243596" y="484884"/>
                </a:lnTo>
                <a:lnTo>
                  <a:pt x="2245636" y="490103"/>
                </a:lnTo>
                <a:lnTo>
                  <a:pt x="2246768" y="495548"/>
                </a:lnTo>
                <a:lnTo>
                  <a:pt x="2247675" y="501221"/>
                </a:lnTo>
                <a:lnTo>
                  <a:pt x="2247901" y="506893"/>
                </a:lnTo>
                <a:lnTo>
                  <a:pt x="2247901" y="1818568"/>
                </a:lnTo>
                <a:lnTo>
                  <a:pt x="2247675" y="1824468"/>
                </a:lnTo>
                <a:lnTo>
                  <a:pt x="2246768" y="1829913"/>
                </a:lnTo>
                <a:lnTo>
                  <a:pt x="2245636" y="1835358"/>
                </a:lnTo>
                <a:lnTo>
                  <a:pt x="2243596" y="1840577"/>
                </a:lnTo>
                <a:lnTo>
                  <a:pt x="2241104" y="1845342"/>
                </a:lnTo>
                <a:lnTo>
                  <a:pt x="2238385" y="1850107"/>
                </a:lnTo>
                <a:lnTo>
                  <a:pt x="2235214" y="1854418"/>
                </a:lnTo>
                <a:lnTo>
                  <a:pt x="2231589" y="1858275"/>
                </a:lnTo>
                <a:lnTo>
                  <a:pt x="2227510" y="1861905"/>
                </a:lnTo>
                <a:lnTo>
                  <a:pt x="2223206" y="1865309"/>
                </a:lnTo>
                <a:lnTo>
                  <a:pt x="2218674" y="1867804"/>
                </a:lnTo>
                <a:lnTo>
                  <a:pt x="2213917" y="1870527"/>
                </a:lnTo>
                <a:lnTo>
                  <a:pt x="2208706" y="1872115"/>
                </a:lnTo>
                <a:lnTo>
                  <a:pt x="2203268" y="1873477"/>
                </a:lnTo>
                <a:lnTo>
                  <a:pt x="2197604" y="1874611"/>
                </a:lnTo>
                <a:lnTo>
                  <a:pt x="2191940" y="1874838"/>
                </a:lnTo>
                <a:lnTo>
                  <a:pt x="1841899" y="1874838"/>
                </a:lnTo>
                <a:lnTo>
                  <a:pt x="1836235" y="1874611"/>
                </a:lnTo>
                <a:lnTo>
                  <a:pt x="1830798" y="1873477"/>
                </a:lnTo>
                <a:lnTo>
                  <a:pt x="1825360" y="1872115"/>
                </a:lnTo>
                <a:lnTo>
                  <a:pt x="1820149" y="1870527"/>
                </a:lnTo>
                <a:lnTo>
                  <a:pt x="1815165" y="1867804"/>
                </a:lnTo>
                <a:lnTo>
                  <a:pt x="1810633" y="1865309"/>
                </a:lnTo>
                <a:lnTo>
                  <a:pt x="1806329" y="1861905"/>
                </a:lnTo>
                <a:lnTo>
                  <a:pt x="1802477" y="1858275"/>
                </a:lnTo>
                <a:lnTo>
                  <a:pt x="1798852" y="1854418"/>
                </a:lnTo>
                <a:lnTo>
                  <a:pt x="1795454" y="1850107"/>
                </a:lnTo>
                <a:lnTo>
                  <a:pt x="1792508" y="1845342"/>
                </a:lnTo>
                <a:lnTo>
                  <a:pt x="1790243" y="1840577"/>
                </a:lnTo>
                <a:lnTo>
                  <a:pt x="1788430" y="1835358"/>
                </a:lnTo>
                <a:lnTo>
                  <a:pt x="1786844" y="1829913"/>
                </a:lnTo>
                <a:lnTo>
                  <a:pt x="1786165" y="1824468"/>
                </a:lnTo>
                <a:lnTo>
                  <a:pt x="1785938" y="1818568"/>
                </a:lnTo>
                <a:lnTo>
                  <a:pt x="1785938" y="506893"/>
                </a:lnTo>
                <a:lnTo>
                  <a:pt x="1786165" y="501221"/>
                </a:lnTo>
                <a:lnTo>
                  <a:pt x="1786844" y="495548"/>
                </a:lnTo>
                <a:lnTo>
                  <a:pt x="1788430" y="490103"/>
                </a:lnTo>
                <a:lnTo>
                  <a:pt x="1790243" y="484884"/>
                </a:lnTo>
                <a:lnTo>
                  <a:pt x="1792508" y="480119"/>
                </a:lnTo>
                <a:lnTo>
                  <a:pt x="1795454" y="475582"/>
                </a:lnTo>
                <a:lnTo>
                  <a:pt x="1798852" y="471271"/>
                </a:lnTo>
                <a:lnTo>
                  <a:pt x="1802477" y="467186"/>
                </a:lnTo>
                <a:lnTo>
                  <a:pt x="1806329" y="463556"/>
                </a:lnTo>
                <a:lnTo>
                  <a:pt x="1810633" y="460380"/>
                </a:lnTo>
                <a:lnTo>
                  <a:pt x="1815165" y="457657"/>
                </a:lnTo>
                <a:lnTo>
                  <a:pt x="1820149" y="455388"/>
                </a:lnTo>
                <a:lnTo>
                  <a:pt x="1825360" y="453573"/>
                </a:lnTo>
                <a:lnTo>
                  <a:pt x="1830798" y="451985"/>
                </a:lnTo>
                <a:lnTo>
                  <a:pt x="1836235" y="451077"/>
                </a:lnTo>
                <a:lnTo>
                  <a:pt x="1841899" y="450850"/>
                </a:lnTo>
                <a:close/>
                <a:moveTo>
                  <a:pt x="1458752" y="38100"/>
                </a:moveTo>
                <a:lnTo>
                  <a:pt x="1461698" y="38100"/>
                </a:lnTo>
                <a:lnTo>
                  <a:pt x="1464870" y="38100"/>
                </a:lnTo>
                <a:lnTo>
                  <a:pt x="1468043" y="38327"/>
                </a:lnTo>
                <a:lnTo>
                  <a:pt x="1470989" y="38554"/>
                </a:lnTo>
                <a:lnTo>
                  <a:pt x="1473935" y="39235"/>
                </a:lnTo>
                <a:lnTo>
                  <a:pt x="1477107" y="40143"/>
                </a:lnTo>
                <a:lnTo>
                  <a:pt x="1479827" y="40825"/>
                </a:lnTo>
                <a:lnTo>
                  <a:pt x="1482773" y="42187"/>
                </a:lnTo>
                <a:lnTo>
                  <a:pt x="1485718" y="43322"/>
                </a:lnTo>
                <a:lnTo>
                  <a:pt x="1488438" y="44684"/>
                </a:lnTo>
                <a:lnTo>
                  <a:pt x="1491157" y="46500"/>
                </a:lnTo>
                <a:lnTo>
                  <a:pt x="1493876" y="48317"/>
                </a:lnTo>
                <a:lnTo>
                  <a:pt x="1496143" y="50133"/>
                </a:lnTo>
                <a:lnTo>
                  <a:pt x="1498409" y="52176"/>
                </a:lnTo>
                <a:lnTo>
                  <a:pt x="1500675" y="54447"/>
                </a:lnTo>
                <a:lnTo>
                  <a:pt x="1502714" y="56490"/>
                </a:lnTo>
                <a:lnTo>
                  <a:pt x="1504754" y="59214"/>
                </a:lnTo>
                <a:lnTo>
                  <a:pt x="1506567" y="61485"/>
                </a:lnTo>
                <a:lnTo>
                  <a:pt x="1508153" y="64436"/>
                </a:lnTo>
                <a:lnTo>
                  <a:pt x="1509739" y="66934"/>
                </a:lnTo>
                <a:lnTo>
                  <a:pt x="1511099" y="69658"/>
                </a:lnTo>
                <a:lnTo>
                  <a:pt x="1512005" y="72609"/>
                </a:lnTo>
                <a:lnTo>
                  <a:pt x="1513138" y="75334"/>
                </a:lnTo>
                <a:lnTo>
                  <a:pt x="1514045" y="78512"/>
                </a:lnTo>
                <a:lnTo>
                  <a:pt x="1514725" y="81691"/>
                </a:lnTo>
                <a:lnTo>
                  <a:pt x="1515178" y="84642"/>
                </a:lnTo>
                <a:lnTo>
                  <a:pt x="1515405" y="87821"/>
                </a:lnTo>
                <a:lnTo>
                  <a:pt x="1543051" y="488083"/>
                </a:lnTo>
                <a:lnTo>
                  <a:pt x="1543051" y="493305"/>
                </a:lnTo>
                <a:lnTo>
                  <a:pt x="1542371" y="498754"/>
                </a:lnTo>
                <a:lnTo>
                  <a:pt x="1541691" y="503976"/>
                </a:lnTo>
                <a:lnTo>
                  <a:pt x="1540105" y="509198"/>
                </a:lnTo>
                <a:lnTo>
                  <a:pt x="1538066" y="513965"/>
                </a:lnTo>
                <a:lnTo>
                  <a:pt x="1535800" y="518506"/>
                </a:lnTo>
                <a:lnTo>
                  <a:pt x="1532854" y="522820"/>
                </a:lnTo>
                <a:lnTo>
                  <a:pt x="1529908" y="526906"/>
                </a:lnTo>
                <a:lnTo>
                  <a:pt x="1526282" y="530539"/>
                </a:lnTo>
                <a:lnTo>
                  <a:pt x="1522429" y="533944"/>
                </a:lnTo>
                <a:lnTo>
                  <a:pt x="1518350" y="537123"/>
                </a:lnTo>
                <a:lnTo>
                  <a:pt x="1513592" y="539620"/>
                </a:lnTo>
                <a:lnTo>
                  <a:pt x="1509059" y="541663"/>
                </a:lnTo>
                <a:lnTo>
                  <a:pt x="1503847" y="543253"/>
                </a:lnTo>
                <a:lnTo>
                  <a:pt x="1498635" y="544615"/>
                </a:lnTo>
                <a:lnTo>
                  <a:pt x="1493197" y="545069"/>
                </a:lnTo>
                <a:lnTo>
                  <a:pt x="1488211" y="545296"/>
                </a:lnTo>
                <a:lnTo>
                  <a:pt x="1482999" y="544842"/>
                </a:lnTo>
                <a:lnTo>
                  <a:pt x="1478014" y="543934"/>
                </a:lnTo>
                <a:lnTo>
                  <a:pt x="1473481" y="542799"/>
                </a:lnTo>
                <a:lnTo>
                  <a:pt x="1469629" y="541437"/>
                </a:lnTo>
                <a:lnTo>
                  <a:pt x="1466003" y="539847"/>
                </a:lnTo>
                <a:lnTo>
                  <a:pt x="1462604" y="537804"/>
                </a:lnTo>
                <a:lnTo>
                  <a:pt x="1459205" y="535761"/>
                </a:lnTo>
                <a:lnTo>
                  <a:pt x="1456032" y="533490"/>
                </a:lnTo>
                <a:lnTo>
                  <a:pt x="1453086" y="530766"/>
                </a:lnTo>
                <a:lnTo>
                  <a:pt x="1450367" y="528041"/>
                </a:lnTo>
                <a:lnTo>
                  <a:pt x="1447874" y="525090"/>
                </a:lnTo>
                <a:lnTo>
                  <a:pt x="1445382" y="522139"/>
                </a:lnTo>
                <a:lnTo>
                  <a:pt x="1443342" y="518733"/>
                </a:lnTo>
                <a:lnTo>
                  <a:pt x="1441529" y="515100"/>
                </a:lnTo>
                <a:lnTo>
                  <a:pt x="1439943" y="511468"/>
                </a:lnTo>
                <a:lnTo>
                  <a:pt x="1438583" y="507608"/>
                </a:lnTo>
                <a:lnTo>
                  <a:pt x="1437677" y="503749"/>
                </a:lnTo>
                <a:lnTo>
                  <a:pt x="1436770" y="499662"/>
                </a:lnTo>
                <a:lnTo>
                  <a:pt x="1436317" y="495348"/>
                </a:lnTo>
                <a:lnTo>
                  <a:pt x="1419775" y="256735"/>
                </a:lnTo>
                <a:lnTo>
                  <a:pt x="1404592" y="280119"/>
                </a:lnTo>
                <a:lnTo>
                  <a:pt x="1396434" y="292606"/>
                </a:lnTo>
                <a:lnTo>
                  <a:pt x="1387596" y="304866"/>
                </a:lnTo>
                <a:lnTo>
                  <a:pt x="1378531" y="317580"/>
                </a:lnTo>
                <a:lnTo>
                  <a:pt x="1369014" y="330748"/>
                </a:lnTo>
                <a:lnTo>
                  <a:pt x="1359270" y="343916"/>
                </a:lnTo>
                <a:lnTo>
                  <a:pt x="1348845" y="357311"/>
                </a:lnTo>
                <a:lnTo>
                  <a:pt x="1338421" y="370933"/>
                </a:lnTo>
                <a:lnTo>
                  <a:pt x="1327317" y="384782"/>
                </a:lnTo>
                <a:lnTo>
                  <a:pt x="1315760" y="398632"/>
                </a:lnTo>
                <a:lnTo>
                  <a:pt x="1303750" y="412935"/>
                </a:lnTo>
                <a:lnTo>
                  <a:pt x="1291513" y="426784"/>
                </a:lnTo>
                <a:lnTo>
                  <a:pt x="1278823" y="441314"/>
                </a:lnTo>
                <a:lnTo>
                  <a:pt x="1265679" y="455390"/>
                </a:lnTo>
                <a:lnTo>
                  <a:pt x="1252082" y="469920"/>
                </a:lnTo>
                <a:lnTo>
                  <a:pt x="1233500" y="488991"/>
                </a:lnTo>
                <a:lnTo>
                  <a:pt x="1214465" y="507608"/>
                </a:lnTo>
                <a:lnTo>
                  <a:pt x="1195430" y="525998"/>
                </a:lnTo>
                <a:lnTo>
                  <a:pt x="1175715" y="543707"/>
                </a:lnTo>
                <a:lnTo>
                  <a:pt x="1156226" y="560961"/>
                </a:lnTo>
                <a:lnTo>
                  <a:pt x="1136058" y="577762"/>
                </a:lnTo>
                <a:lnTo>
                  <a:pt x="1115663" y="594336"/>
                </a:lnTo>
                <a:lnTo>
                  <a:pt x="1095041" y="610455"/>
                </a:lnTo>
                <a:lnTo>
                  <a:pt x="1074193" y="625893"/>
                </a:lnTo>
                <a:lnTo>
                  <a:pt x="1053118" y="641105"/>
                </a:lnTo>
                <a:lnTo>
                  <a:pt x="1031590" y="655408"/>
                </a:lnTo>
                <a:lnTo>
                  <a:pt x="1010062" y="669711"/>
                </a:lnTo>
                <a:lnTo>
                  <a:pt x="988081" y="683333"/>
                </a:lnTo>
                <a:lnTo>
                  <a:pt x="966099" y="696501"/>
                </a:lnTo>
                <a:lnTo>
                  <a:pt x="943891" y="709442"/>
                </a:lnTo>
                <a:lnTo>
                  <a:pt x="921004" y="721702"/>
                </a:lnTo>
                <a:lnTo>
                  <a:pt x="906954" y="729194"/>
                </a:lnTo>
                <a:lnTo>
                  <a:pt x="892451" y="736232"/>
                </a:lnTo>
                <a:lnTo>
                  <a:pt x="878174" y="743497"/>
                </a:lnTo>
                <a:lnTo>
                  <a:pt x="863671" y="750309"/>
                </a:lnTo>
                <a:lnTo>
                  <a:pt x="848941" y="756893"/>
                </a:lnTo>
                <a:lnTo>
                  <a:pt x="834212" y="763477"/>
                </a:lnTo>
                <a:lnTo>
                  <a:pt x="819482" y="769834"/>
                </a:lnTo>
                <a:lnTo>
                  <a:pt x="804526" y="775736"/>
                </a:lnTo>
                <a:lnTo>
                  <a:pt x="789569" y="781866"/>
                </a:lnTo>
                <a:lnTo>
                  <a:pt x="774613" y="787542"/>
                </a:lnTo>
                <a:lnTo>
                  <a:pt x="759430" y="793218"/>
                </a:lnTo>
                <a:lnTo>
                  <a:pt x="744247" y="798440"/>
                </a:lnTo>
                <a:lnTo>
                  <a:pt x="729064" y="803435"/>
                </a:lnTo>
                <a:lnTo>
                  <a:pt x="713655" y="808657"/>
                </a:lnTo>
                <a:lnTo>
                  <a:pt x="698472" y="813197"/>
                </a:lnTo>
                <a:lnTo>
                  <a:pt x="682609" y="817965"/>
                </a:lnTo>
                <a:lnTo>
                  <a:pt x="667199" y="822279"/>
                </a:lnTo>
                <a:lnTo>
                  <a:pt x="651563" y="826365"/>
                </a:lnTo>
                <a:lnTo>
                  <a:pt x="635701" y="830452"/>
                </a:lnTo>
                <a:lnTo>
                  <a:pt x="620064" y="834084"/>
                </a:lnTo>
                <a:lnTo>
                  <a:pt x="604202" y="837717"/>
                </a:lnTo>
                <a:lnTo>
                  <a:pt x="588112" y="841350"/>
                </a:lnTo>
                <a:lnTo>
                  <a:pt x="572249" y="844528"/>
                </a:lnTo>
                <a:lnTo>
                  <a:pt x="555933" y="847479"/>
                </a:lnTo>
                <a:lnTo>
                  <a:pt x="539618" y="850431"/>
                </a:lnTo>
                <a:lnTo>
                  <a:pt x="523528" y="852928"/>
                </a:lnTo>
                <a:lnTo>
                  <a:pt x="507212" y="855653"/>
                </a:lnTo>
                <a:lnTo>
                  <a:pt x="490896" y="857923"/>
                </a:lnTo>
                <a:lnTo>
                  <a:pt x="474353" y="859966"/>
                </a:lnTo>
                <a:lnTo>
                  <a:pt x="458037" y="861783"/>
                </a:lnTo>
                <a:lnTo>
                  <a:pt x="441268" y="863372"/>
                </a:lnTo>
                <a:lnTo>
                  <a:pt x="424726" y="864961"/>
                </a:lnTo>
                <a:lnTo>
                  <a:pt x="419287" y="865188"/>
                </a:lnTo>
                <a:lnTo>
                  <a:pt x="414075" y="864734"/>
                </a:lnTo>
                <a:lnTo>
                  <a:pt x="409089" y="863826"/>
                </a:lnTo>
                <a:lnTo>
                  <a:pt x="404104" y="862464"/>
                </a:lnTo>
                <a:lnTo>
                  <a:pt x="400252" y="861329"/>
                </a:lnTo>
                <a:lnTo>
                  <a:pt x="396626" y="859739"/>
                </a:lnTo>
                <a:lnTo>
                  <a:pt x="393227" y="857923"/>
                </a:lnTo>
                <a:lnTo>
                  <a:pt x="389827" y="855880"/>
                </a:lnTo>
                <a:lnTo>
                  <a:pt x="386882" y="853609"/>
                </a:lnTo>
                <a:lnTo>
                  <a:pt x="383936" y="850885"/>
                </a:lnTo>
                <a:lnTo>
                  <a:pt x="381216" y="848161"/>
                </a:lnTo>
                <a:lnTo>
                  <a:pt x="378497" y="845209"/>
                </a:lnTo>
                <a:lnTo>
                  <a:pt x="376231" y="842258"/>
                </a:lnTo>
                <a:lnTo>
                  <a:pt x="374191" y="838852"/>
                </a:lnTo>
                <a:lnTo>
                  <a:pt x="372378" y="835447"/>
                </a:lnTo>
                <a:lnTo>
                  <a:pt x="370566" y="831814"/>
                </a:lnTo>
                <a:lnTo>
                  <a:pt x="369206" y="827955"/>
                </a:lnTo>
                <a:lnTo>
                  <a:pt x="368299" y="824095"/>
                </a:lnTo>
                <a:lnTo>
                  <a:pt x="367620" y="820008"/>
                </a:lnTo>
                <a:lnTo>
                  <a:pt x="366940" y="815922"/>
                </a:lnTo>
                <a:lnTo>
                  <a:pt x="366713" y="810473"/>
                </a:lnTo>
                <a:lnTo>
                  <a:pt x="367167" y="805024"/>
                </a:lnTo>
                <a:lnTo>
                  <a:pt x="368073" y="799802"/>
                </a:lnTo>
                <a:lnTo>
                  <a:pt x="369206" y="795034"/>
                </a:lnTo>
                <a:lnTo>
                  <a:pt x="371472" y="790040"/>
                </a:lnTo>
                <a:lnTo>
                  <a:pt x="373738" y="785272"/>
                </a:lnTo>
                <a:lnTo>
                  <a:pt x="376231" y="780958"/>
                </a:lnTo>
                <a:lnTo>
                  <a:pt x="379403" y="776872"/>
                </a:lnTo>
                <a:lnTo>
                  <a:pt x="383029" y="773239"/>
                </a:lnTo>
                <a:lnTo>
                  <a:pt x="386882" y="769607"/>
                </a:lnTo>
                <a:lnTo>
                  <a:pt x="390961" y="766882"/>
                </a:lnTo>
                <a:lnTo>
                  <a:pt x="395266" y="763931"/>
                </a:lnTo>
                <a:lnTo>
                  <a:pt x="400252" y="761887"/>
                </a:lnTo>
                <a:lnTo>
                  <a:pt x="405237" y="760071"/>
                </a:lnTo>
                <a:lnTo>
                  <a:pt x="410222" y="758709"/>
                </a:lnTo>
                <a:lnTo>
                  <a:pt x="415661" y="758255"/>
                </a:lnTo>
                <a:lnTo>
                  <a:pt x="431071" y="756666"/>
                </a:lnTo>
                <a:lnTo>
                  <a:pt x="446027" y="755076"/>
                </a:lnTo>
                <a:lnTo>
                  <a:pt x="461210" y="753714"/>
                </a:lnTo>
                <a:lnTo>
                  <a:pt x="476166" y="751898"/>
                </a:lnTo>
                <a:lnTo>
                  <a:pt x="491123" y="749854"/>
                </a:lnTo>
                <a:lnTo>
                  <a:pt x="506079" y="747357"/>
                </a:lnTo>
                <a:lnTo>
                  <a:pt x="521035" y="745087"/>
                </a:lnTo>
                <a:lnTo>
                  <a:pt x="535765" y="742589"/>
                </a:lnTo>
                <a:lnTo>
                  <a:pt x="550495" y="739638"/>
                </a:lnTo>
                <a:lnTo>
                  <a:pt x="565224" y="736913"/>
                </a:lnTo>
                <a:lnTo>
                  <a:pt x="579728" y="733735"/>
                </a:lnTo>
                <a:lnTo>
                  <a:pt x="594231" y="730329"/>
                </a:lnTo>
                <a:lnTo>
                  <a:pt x="608734" y="726697"/>
                </a:lnTo>
                <a:lnTo>
                  <a:pt x="623010" y="723064"/>
                </a:lnTo>
                <a:lnTo>
                  <a:pt x="637287" y="719432"/>
                </a:lnTo>
                <a:lnTo>
                  <a:pt x="651563" y="715345"/>
                </a:lnTo>
                <a:lnTo>
                  <a:pt x="665613" y="711259"/>
                </a:lnTo>
                <a:lnTo>
                  <a:pt x="679890" y="706945"/>
                </a:lnTo>
                <a:lnTo>
                  <a:pt x="693713" y="702404"/>
                </a:lnTo>
                <a:lnTo>
                  <a:pt x="707763" y="697864"/>
                </a:lnTo>
                <a:lnTo>
                  <a:pt x="721586" y="692869"/>
                </a:lnTo>
                <a:lnTo>
                  <a:pt x="735183" y="687874"/>
                </a:lnTo>
                <a:lnTo>
                  <a:pt x="749233" y="682652"/>
                </a:lnTo>
                <a:lnTo>
                  <a:pt x="762603" y="677430"/>
                </a:lnTo>
                <a:lnTo>
                  <a:pt x="776199" y="671755"/>
                </a:lnTo>
                <a:lnTo>
                  <a:pt x="789569" y="666079"/>
                </a:lnTo>
                <a:lnTo>
                  <a:pt x="803166" y="660176"/>
                </a:lnTo>
                <a:lnTo>
                  <a:pt x="816536" y="654273"/>
                </a:lnTo>
                <a:lnTo>
                  <a:pt x="829679" y="648143"/>
                </a:lnTo>
                <a:lnTo>
                  <a:pt x="842823" y="641559"/>
                </a:lnTo>
                <a:lnTo>
                  <a:pt x="855966" y="634975"/>
                </a:lnTo>
                <a:lnTo>
                  <a:pt x="868883" y="628164"/>
                </a:lnTo>
                <a:lnTo>
                  <a:pt x="889505" y="617039"/>
                </a:lnTo>
                <a:lnTo>
                  <a:pt x="910126" y="605460"/>
                </a:lnTo>
                <a:lnTo>
                  <a:pt x="930068" y="593655"/>
                </a:lnTo>
                <a:lnTo>
                  <a:pt x="950237" y="580941"/>
                </a:lnTo>
                <a:lnTo>
                  <a:pt x="970178" y="568000"/>
                </a:lnTo>
                <a:lnTo>
                  <a:pt x="989667" y="554832"/>
                </a:lnTo>
                <a:lnTo>
                  <a:pt x="1008929" y="540982"/>
                </a:lnTo>
                <a:lnTo>
                  <a:pt x="1027964" y="526906"/>
                </a:lnTo>
                <a:lnTo>
                  <a:pt x="1046773" y="512149"/>
                </a:lnTo>
                <a:lnTo>
                  <a:pt x="1065355" y="497165"/>
                </a:lnTo>
                <a:lnTo>
                  <a:pt x="1083937" y="481726"/>
                </a:lnTo>
                <a:lnTo>
                  <a:pt x="1102066" y="466061"/>
                </a:lnTo>
                <a:lnTo>
                  <a:pt x="1119742" y="449714"/>
                </a:lnTo>
                <a:lnTo>
                  <a:pt x="1137644" y="433141"/>
                </a:lnTo>
                <a:lnTo>
                  <a:pt x="1154866" y="416113"/>
                </a:lnTo>
                <a:lnTo>
                  <a:pt x="1171862" y="398859"/>
                </a:lnTo>
                <a:lnTo>
                  <a:pt x="1184779" y="385236"/>
                </a:lnTo>
                <a:lnTo>
                  <a:pt x="1197469" y="371841"/>
                </a:lnTo>
                <a:lnTo>
                  <a:pt x="1209480" y="358219"/>
                </a:lnTo>
                <a:lnTo>
                  <a:pt x="1221037" y="344597"/>
                </a:lnTo>
                <a:lnTo>
                  <a:pt x="1232367" y="331429"/>
                </a:lnTo>
                <a:lnTo>
                  <a:pt x="1243245" y="318261"/>
                </a:lnTo>
                <a:lnTo>
                  <a:pt x="1253895" y="305093"/>
                </a:lnTo>
                <a:lnTo>
                  <a:pt x="1263866" y="292606"/>
                </a:lnTo>
                <a:lnTo>
                  <a:pt x="1273384" y="279665"/>
                </a:lnTo>
                <a:lnTo>
                  <a:pt x="1282675" y="267178"/>
                </a:lnTo>
                <a:lnTo>
                  <a:pt x="1291739" y="255145"/>
                </a:lnTo>
                <a:lnTo>
                  <a:pt x="1300124" y="242886"/>
                </a:lnTo>
                <a:lnTo>
                  <a:pt x="1308282" y="231307"/>
                </a:lnTo>
                <a:lnTo>
                  <a:pt x="1316213" y="219728"/>
                </a:lnTo>
                <a:lnTo>
                  <a:pt x="1330263" y="197706"/>
                </a:lnTo>
                <a:lnTo>
                  <a:pt x="1107958" y="281027"/>
                </a:lnTo>
                <a:lnTo>
                  <a:pt x="1102746" y="282390"/>
                </a:lnTo>
                <a:lnTo>
                  <a:pt x="1097534" y="283525"/>
                </a:lnTo>
                <a:lnTo>
                  <a:pt x="1092322" y="283979"/>
                </a:lnTo>
                <a:lnTo>
                  <a:pt x="1087110" y="283979"/>
                </a:lnTo>
                <a:lnTo>
                  <a:pt x="1081898" y="283752"/>
                </a:lnTo>
                <a:lnTo>
                  <a:pt x="1076686" y="282844"/>
                </a:lnTo>
                <a:lnTo>
                  <a:pt x="1071927" y="281255"/>
                </a:lnTo>
                <a:lnTo>
                  <a:pt x="1067168" y="279438"/>
                </a:lnTo>
                <a:lnTo>
                  <a:pt x="1062636" y="277168"/>
                </a:lnTo>
                <a:lnTo>
                  <a:pt x="1058103" y="274216"/>
                </a:lnTo>
                <a:lnTo>
                  <a:pt x="1054251" y="270811"/>
                </a:lnTo>
                <a:lnTo>
                  <a:pt x="1050399" y="267178"/>
                </a:lnTo>
                <a:lnTo>
                  <a:pt x="1047226" y="263319"/>
                </a:lnTo>
                <a:lnTo>
                  <a:pt x="1044054" y="259005"/>
                </a:lnTo>
                <a:lnTo>
                  <a:pt x="1041561" y="254237"/>
                </a:lnTo>
                <a:lnTo>
                  <a:pt x="1039295" y="249470"/>
                </a:lnTo>
                <a:lnTo>
                  <a:pt x="1037482" y="244021"/>
                </a:lnTo>
                <a:lnTo>
                  <a:pt x="1036575" y="238799"/>
                </a:lnTo>
                <a:lnTo>
                  <a:pt x="1036122" y="233350"/>
                </a:lnTo>
                <a:lnTo>
                  <a:pt x="1036122" y="228355"/>
                </a:lnTo>
                <a:lnTo>
                  <a:pt x="1036349" y="223134"/>
                </a:lnTo>
                <a:lnTo>
                  <a:pt x="1037255" y="218139"/>
                </a:lnTo>
                <a:lnTo>
                  <a:pt x="1038841" y="213144"/>
                </a:lnTo>
                <a:lnTo>
                  <a:pt x="1040654" y="208376"/>
                </a:lnTo>
                <a:lnTo>
                  <a:pt x="1042920" y="203836"/>
                </a:lnTo>
                <a:lnTo>
                  <a:pt x="1045866" y="199295"/>
                </a:lnTo>
                <a:lnTo>
                  <a:pt x="1049266" y="195435"/>
                </a:lnTo>
                <a:lnTo>
                  <a:pt x="1052891" y="191576"/>
                </a:lnTo>
                <a:lnTo>
                  <a:pt x="1056744" y="188170"/>
                </a:lnTo>
                <a:lnTo>
                  <a:pt x="1061049" y="185219"/>
                </a:lnTo>
                <a:lnTo>
                  <a:pt x="1065582" y="182494"/>
                </a:lnTo>
                <a:lnTo>
                  <a:pt x="1070567" y="180451"/>
                </a:lnTo>
                <a:lnTo>
                  <a:pt x="1443569" y="41279"/>
                </a:lnTo>
                <a:lnTo>
                  <a:pt x="1446288" y="40370"/>
                </a:lnTo>
                <a:lnTo>
                  <a:pt x="1449461" y="39462"/>
                </a:lnTo>
                <a:lnTo>
                  <a:pt x="1452633" y="38781"/>
                </a:lnTo>
                <a:lnTo>
                  <a:pt x="1455579" y="38327"/>
                </a:lnTo>
                <a:lnTo>
                  <a:pt x="1458752" y="38100"/>
                </a:lnTo>
                <a:close/>
                <a:moveTo>
                  <a:pt x="102528" y="0"/>
                </a:moveTo>
                <a:lnTo>
                  <a:pt x="107971" y="454"/>
                </a:lnTo>
                <a:lnTo>
                  <a:pt x="113189" y="681"/>
                </a:lnTo>
                <a:lnTo>
                  <a:pt x="118406" y="1361"/>
                </a:lnTo>
                <a:lnTo>
                  <a:pt x="123169" y="2268"/>
                </a:lnTo>
                <a:lnTo>
                  <a:pt x="128386" y="3403"/>
                </a:lnTo>
                <a:lnTo>
                  <a:pt x="133376" y="4764"/>
                </a:lnTo>
                <a:lnTo>
                  <a:pt x="137913" y="6578"/>
                </a:lnTo>
                <a:lnTo>
                  <a:pt x="142450" y="8393"/>
                </a:lnTo>
                <a:lnTo>
                  <a:pt x="147213" y="10434"/>
                </a:lnTo>
                <a:lnTo>
                  <a:pt x="151523" y="12476"/>
                </a:lnTo>
                <a:lnTo>
                  <a:pt x="156059" y="14971"/>
                </a:lnTo>
                <a:lnTo>
                  <a:pt x="160143" y="17693"/>
                </a:lnTo>
                <a:lnTo>
                  <a:pt x="164225" y="20642"/>
                </a:lnTo>
                <a:lnTo>
                  <a:pt x="168082" y="23590"/>
                </a:lnTo>
                <a:lnTo>
                  <a:pt x="171711" y="26993"/>
                </a:lnTo>
                <a:lnTo>
                  <a:pt x="175340" y="30169"/>
                </a:lnTo>
                <a:lnTo>
                  <a:pt x="178743" y="33798"/>
                </a:lnTo>
                <a:lnTo>
                  <a:pt x="181918" y="37427"/>
                </a:lnTo>
                <a:lnTo>
                  <a:pt x="185094" y="41510"/>
                </a:lnTo>
                <a:lnTo>
                  <a:pt x="188043" y="45593"/>
                </a:lnTo>
                <a:lnTo>
                  <a:pt x="190538" y="49676"/>
                </a:lnTo>
                <a:lnTo>
                  <a:pt x="193033" y="53986"/>
                </a:lnTo>
                <a:lnTo>
                  <a:pt x="195074" y="58296"/>
                </a:lnTo>
                <a:lnTo>
                  <a:pt x="197343" y="63059"/>
                </a:lnTo>
                <a:lnTo>
                  <a:pt x="199157" y="67596"/>
                </a:lnTo>
                <a:lnTo>
                  <a:pt x="200745" y="72359"/>
                </a:lnTo>
                <a:lnTo>
                  <a:pt x="202106" y="77122"/>
                </a:lnTo>
                <a:lnTo>
                  <a:pt x="203467" y="82340"/>
                </a:lnTo>
                <a:lnTo>
                  <a:pt x="204148" y="87330"/>
                </a:lnTo>
                <a:lnTo>
                  <a:pt x="205055" y="92320"/>
                </a:lnTo>
                <a:lnTo>
                  <a:pt x="205282" y="97537"/>
                </a:lnTo>
                <a:lnTo>
                  <a:pt x="205509" y="102981"/>
                </a:lnTo>
                <a:lnTo>
                  <a:pt x="205509" y="2092965"/>
                </a:lnTo>
                <a:lnTo>
                  <a:pt x="2195719" y="2092965"/>
                </a:lnTo>
                <a:lnTo>
                  <a:pt x="2201163" y="2093192"/>
                </a:lnTo>
                <a:lnTo>
                  <a:pt x="2206380" y="2093419"/>
                </a:lnTo>
                <a:lnTo>
                  <a:pt x="2211597" y="2094326"/>
                </a:lnTo>
                <a:lnTo>
                  <a:pt x="2216587" y="2095233"/>
                </a:lnTo>
                <a:lnTo>
                  <a:pt x="2221578" y="2096367"/>
                </a:lnTo>
                <a:lnTo>
                  <a:pt x="2226568" y="2097501"/>
                </a:lnTo>
                <a:lnTo>
                  <a:pt x="2231105" y="2099316"/>
                </a:lnTo>
                <a:lnTo>
                  <a:pt x="2235868" y="2101131"/>
                </a:lnTo>
                <a:lnTo>
                  <a:pt x="2240405" y="2103172"/>
                </a:lnTo>
                <a:lnTo>
                  <a:pt x="2244714" y="2105667"/>
                </a:lnTo>
                <a:lnTo>
                  <a:pt x="2249251" y="2107936"/>
                </a:lnTo>
                <a:lnTo>
                  <a:pt x="2253334" y="2110658"/>
                </a:lnTo>
                <a:lnTo>
                  <a:pt x="2257417" y="2113606"/>
                </a:lnTo>
                <a:lnTo>
                  <a:pt x="2261273" y="2116328"/>
                </a:lnTo>
                <a:lnTo>
                  <a:pt x="2264902" y="2119731"/>
                </a:lnTo>
                <a:lnTo>
                  <a:pt x="2268532" y="2123133"/>
                </a:lnTo>
                <a:lnTo>
                  <a:pt x="2271934" y="2126763"/>
                </a:lnTo>
                <a:lnTo>
                  <a:pt x="2275337" y="2130619"/>
                </a:lnTo>
                <a:lnTo>
                  <a:pt x="2278285" y="2134475"/>
                </a:lnTo>
                <a:lnTo>
                  <a:pt x="2281234" y="2138331"/>
                </a:lnTo>
                <a:lnTo>
                  <a:pt x="2283729" y="2142414"/>
                </a:lnTo>
                <a:lnTo>
                  <a:pt x="2286224" y="2146724"/>
                </a:lnTo>
                <a:lnTo>
                  <a:pt x="2288720" y="2151260"/>
                </a:lnTo>
                <a:lnTo>
                  <a:pt x="2290761" y="2155797"/>
                </a:lnTo>
                <a:lnTo>
                  <a:pt x="2292576" y="2160560"/>
                </a:lnTo>
                <a:lnTo>
                  <a:pt x="2294164" y="2165324"/>
                </a:lnTo>
                <a:lnTo>
                  <a:pt x="2295298" y="2170087"/>
                </a:lnTo>
                <a:lnTo>
                  <a:pt x="2296659" y="2175304"/>
                </a:lnTo>
                <a:lnTo>
                  <a:pt x="2297339" y="2180068"/>
                </a:lnTo>
                <a:lnTo>
                  <a:pt x="2298246" y="2185285"/>
                </a:lnTo>
                <a:lnTo>
                  <a:pt x="2298473" y="2190729"/>
                </a:lnTo>
                <a:lnTo>
                  <a:pt x="2298700" y="2195946"/>
                </a:lnTo>
                <a:lnTo>
                  <a:pt x="2298473" y="2201163"/>
                </a:lnTo>
                <a:lnTo>
                  <a:pt x="2298246" y="2206380"/>
                </a:lnTo>
                <a:lnTo>
                  <a:pt x="2297339" y="2211597"/>
                </a:lnTo>
                <a:lnTo>
                  <a:pt x="2296659" y="2216361"/>
                </a:lnTo>
                <a:lnTo>
                  <a:pt x="2295298" y="2221578"/>
                </a:lnTo>
                <a:lnTo>
                  <a:pt x="2294164" y="2226568"/>
                </a:lnTo>
                <a:lnTo>
                  <a:pt x="2292576" y="2231105"/>
                </a:lnTo>
                <a:lnTo>
                  <a:pt x="2290761" y="2235868"/>
                </a:lnTo>
                <a:lnTo>
                  <a:pt x="2288720" y="2240405"/>
                </a:lnTo>
                <a:lnTo>
                  <a:pt x="2286224" y="2244941"/>
                </a:lnTo>
                <a:lnTo>
                  <a:pt x="2283729" y="2249251"/>
                </a:lnTo>
                <a:lnTo>
                  <a:pt x="2281234" y="2253334"/>
                </a:lnTo>
                <a:lnTo>
                  <a:pt x="2278285" y="2257417"/>
                </a:lnTo>
                <a:lnTo>
                  <a:pt x="2275337" y="2261273"/>
                </a:lnTo>
                <a:lnTo>
                  <a:pt x="2271934" y="2264902"/>
                </a:lnTo>
                <a:lnTo>
                  <a:pt x="2268532" y="2268532"/>
                </a:lnTo>
                <a:lnTo>
                  <a:pt x="2264902" y="2271934"/>
                </a:lnTo>
                <a:lnTo>
                  <a:pt x="2261273" y="2275337"/>
                </a:lnTo>
                <a:lnTo>
                  <a:pt x="2257417" y="2278059"/>
                </a:lnTo>
                <a:lnTo>
                  <a:pt x="2253334" y="2281234"/>
                </a:lnTo>
                <a:lnTo>
                  <a:pt x="2249251" y="2283729"/>
                </a:lnTo>
                <a:lnTo>
                  <a:pt x="2244714" y="2286451"/>
                </a:lnTo>
                <a:lnTo>
                  <a:pt x="2240405" y="2288493"/>
                </a:lnTo>
                <a:lnTo>
                  <a:pt x="2235868" y="2290534"/>
                </a:lnTo>
                <a:lnTo>
                  <a:pt x="2231105" y="2292349"/>
                </a:lnTo>
                <a:lnTo>
                  <a:pt x="2226568" y="2294164"/>
                </a:lnTo>
                <a:lnTo>
                  <a:pt x="2221578" y="2295298"/>
                </a:lnTo>
                <a:lnTo>
                  <a:pt x="2216587" y="2296659"/>
                </a:lnTo>
                <a:lnTo>
                  <a:pt x="2211597" y="2297566"/>
                </a:lnTo>
                <a:lnTo>
                  <a:pt x="2206380" y="2298246"/>
                </a:lnTo>
                <a:lnTo>
                  <a:pt x="2201163" y="2298473"/>
                </a:lnTo>
                <a:lnTo>
                  <a:pt x="2195719" y="2298700"/>
                </a:lnTo>
                <a:lnTo>
                  <a:pt x="102528" y="2298700"/>
                </a:lnTo>
                <a:lnTo>
                  <a:pt x="97310" y="2298473"/>
                </a:lnTo>
                <a:lnTo>
                  <a:pt x="92093" y="2298246"/>
                </a:lnTo>
                <a:lnTo>
                  <a:pt x="86876" y="2297566"/>
                </a:lnTo>
                <a:lnTo>
                  <a:pt x="81886" y="2296659"/>
                </a:lnTo>
                <a:lnTo>
                  <a:pt x="77122" y="2295298"/>
                </a:lnTo>
                <a:lnTo>
                  <a:pt x="72132" y="2294164"/>
                </a:lnTo>
                <a:lnTo>
                  <a:pt x="67142" y="2292349"/>
                </a:lnTo>
                <a:lnTo>
                  <a:pt x="62605" y="2290534"/>
                </a:lnTo>
                <a:lnTo>
                  <a:pt x="57842" y="2288493"/>
                </a:lnTo>
                <a:lnTo>
                  <a:pt x="53532" y="2286451"/>
                </a:lnTo>
                <a:lnTo>
                  <a:pt x="49449" y="2283729"/>
                </a:lnTo>
                <a:lnTo>
                  <a:pt x="45139" y="2281234"/>
                </a:lnTo>
                <a:lnTo>
                  <a:pt x="41283" y="2278059"/>
                </a:lnTo>
                <a:lnTo>
                  <a:pt x="37200" y="2275337"/>
                </a:lnTo>
                <a:lnTo>
                  <a:pt x="33344" y="2271934"/>
                </a:lnTo>
                <a:lnTo>
                  <a:pt x="29715" y="2268532"/>
                </a:lnTo>
                <a:lnTo>
                  <a:pt x="26539" y="2264902"/>
                </a:lnTo>
                <a:lnTo>
                  <a:pt x="23364" y="2261273"/>
                </a:lnTo>
                <a:lnTo>
                  <a:pt x="20188" y="2257417"/>
                </a:lnTo>
                <a:lnTo>
                  <a:pt x="17466" y="2253334"/>
                </a:lnTo>
                <a:lnTo>
                  <a:pt x="14517" y="2249251"/>
                </a:lnTo>
                <a:lnTo>
                  <a:pt x="12249" y="2244941"/>
                </a:lnTo>
                <a:lnTo>
                  <a:pt x="9981" y="2240405"/>
                </a:lnTo>
                <a:lnTo>
                  <a:pt x="7939" y="2235868"/>
                </a:lnTo>
                <a:lnTo>
                  <a:pt x="6125" y="2231105"/>
                </a:lnTo>
                <a:lnTo>
                  <a:pt x="4537" y="2226568"/>
                </a:lnTo>
                <a:lnTo>
                  <a:pt x="2949" y="2221578"/>
                </a:lnTo>
                <a:lnTo>
                  <a:pt x="2042" y="2216361"/>
                </a:lnTo>
                <a:lnTo>
                  <a:pt x="907" y="2211597"/>
                </a:lnTo>
                <a:lnTo>
                  <a:pt x="454" y="2206380"/>
                </a:lnTo>
                <a:lnTo>
                  <a:pt x="0" y="2201163"/>
                </a:lnTo>
                <a:lnTo>
                  <a:pt x="0" y="2195946"/>
                </a:lnTo>
                <a:lnTo>
                  <a:pt x="0" y="102981"/>
                </a:lnTo>
                <a:lnTo>
                  <a:pt x="0" y="97537"/>
                </a:lnTo>
                <a:lnTo>
                  <a:pt x="454" y="92320"/>
                </a:lnTo>
                <a:lnTo>
                  <a:pt x="907" y="87330"/>
                </a:lnTo>
                <a:lnTo>
                  <a:pt x="2042" y="82340"/>
                </a:lnTo>
                <a:lnTo>
                  <a:pt x="2949" y="77122"/>
                </a:lnTo>
                <a:lnTo>
                  <a:pt x="4537" y="72359"/>
                </a:lnTo>
                <a:lnTo>
                  <a:pt x="6125" y="67596"/>
                </a:lnTo>
                <a:lnTo>
                  <a:pt x="7939" y="63059"/>
                </a:lnTo>
                <a:lnTo>
                  <a:pt x="9981" y="58296"/>
                </a:lnTo>
                <a:lnTo>
                  <a:pt x="12249" y="53986"/>
                </a:lnTo>
                <a:lnTo>
                  <a:pt x="14517" y="49676"/>
                </a:lnTo>
                <a:lnTo>
                  <a:pt x="17466" y="45593"/>
                </a:lnTo>
                <a:lnTo>
                  <a:pt x="20188" y="41510"/>
                </a:lnTo>
                <a:lnTo>
                  <a:pt x="23364" y="37427"/>
                </a:lnTo>
                <a:lnTo>
                  <a:pt x="26539" y="33798"/>
                </a:lnTo>
                <a:lnTo>
                  <a:pt x="29715" y="30169"/>
                </a:lnTo>
                <a:lnTo>
                  <a:pt x="33344" y="26993"/>
                </a:lnTo>
                <a:lnTo>
                  <a:pt x="37200" y="23590"/>
                </a:lnTo>
                <a:lnTo>
                  <a:pt x="41283" y="20642"/>
                </a:lnTo>
                <a:lnTo>
                  <a:pt x="45139" y="17693"/>
                </a:lnTo>
                <a:lnTo>
                  <a:pt x="49449" y="14971"/>
                </a:lnTo>
                <a:lnTo>
                  <a:pt x="53532" y="12476"/>
                </a:lnTo>
                <a:lnTo>
                  <a:pt x="57842" y="10434"/>
                </a:lnTo>
                <a:lnTo>
                  <a:pt x="62605" y="8393"/>
                </a:lnTo>
                <a:lnTo>
                  <a:pt x="67142" y="6578"/>
                </a:lnTo>
                <a:lnTo>
                  <a:pt x="72132" y="4764"/>
                </a:lnTo>
                <a:lnTo>
                  <a:pt x="77122" y="3403"/>
                </a:lnTo>
                <a:lnTo>
                  <a:pt x="81886" y="2268"/>
                </a:lnTo>
                <a:lnTo>
                  <a:pt x="86876" y="1361"/>
                </a:lnTo>
                <a:lnTo>
                  <a:pt x="92093" y="681"/>
                </a:lnTo>
                <a:lnTo>
                  <a:pt x="97310" y="454"/>
                </a:lnTo>
                <a:lnTo>
                  <a:pt x="102528" y="0"/>
                </a:lnTo>
                <a:close/>
              </a:path>
            </a:pathLst>
          </a:custGeom>
          <a:solidFill>
            <a:srgbClr val="FFFFFF"/>
          </a:solidFill>
          <a:ln>
            <a:noFill/>
          </a:ln>
        </p:spPr>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latin typeface="+mn-lt"/>
              <a:ea typeface="+mn-ea"/>
            </a:endParaRPr>
          </a:p>
        </p:txBody>
      </p:sp>
      <p:sp>
        <p:nvSpPr>
          <p:cNvPr id="2" name="椭圆 1"/>
          <p:cNvSpPr/>
          <p:nvPr/>
        </p:nvSpPr>
        <p:spPr>
          <a:xfrm>
            <a:off x="8203040" y="908720"/>
            <a:ext cx="2232248" cy="641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微软雅黑" panose="020B0503020204020204" charset="-122"/>
                <a:ea typeface="微软雅黑" panose="020B0503020204020204" charset="-122"/>
              </a:rPr>
              <a:t>探究式学习</a:t>
            </a:r>
            <a:endParaRPr lang="zh-CN" altLang="en-US" b="1" dirty="0">
              <a:solidFill>
                <a:schemeClr val="bg1"/>
              </a:solidFill>
              <a:latin typeface="微软雅黑" panose="020B0503020204020204" charset="-122"/>
              <a:ea typeface="微软雅黑" panose="020B0503020204020204" charset="-122"/>
            </a:endParaRPr>
          </a:p>
        </p:txBody>
      </p:sp>
      <p:sp>
        <p:nvSpPr>
          <p:cNvPr id="19" name="椭圆 18"/>
          <p:cNvSpPr/>
          <p:nvPr/>
        </p:nvSpPr>
        <p:spPr>
          <a:xfrm>
            <a:off x="8203040" y="2564904"/>
            <a:ext cx="2232248" cy="641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charset="-122"/>
                <a:ea typeface="微软雅黑" panose="020B0503020204020204" charset="-122"/>
              </a:rPr>
              <a:t>问题求解</a:t>
            </a:r>
            <a:r>
              <a:rPr lang="zh-CN" altLang="en-US" b="1" dirty="0" smtClean="0">
                <a:solidFill>
                  <a:schemeClr val="bg1"/>
                </a:solidFill>
                <a:latin typeface="微软雅黑" panose="020B0503020204020204" charset="-122"/>
                <a:ea typeface="微软雅黑" panose="020B0503020204020204" charset="-122"/>
              </a:rPr>
              <a:t>式</a:t>
            </a:r>
            <a:endParaRPr lang="zh-CN" altLang="en-US" b="1" dirty="0">
              <a:solidFill>
                <a:schemeClr val="bg1"/>
              </a:solidFill>
              <a:latin typeface="微软雅黑" panose="020B0503020204020204" charset="-122"/>
              <a:ea typeface="微软雅黑" panose="020B0503020204020204" charset="-122"/>
            </a:endParaRPr>
          </a:p>
        </p:txBody>
      </p:sp>
      <p:sp>
        <p:nvSpPr>
          <p:cNvPr id="21" name="椭圆 20"/>
          <p:cNvSpPr/>
          <p:nvPr/>
        </p:nvSpPr>
        <p:spPr>
          <a:xfrm>
            <a:off x="8203040" y="3429000"/>
            <a:ext cx="2232248" cy="641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charset="-122"/>
                <a:ea typeface="微软雅黑" panose="020B0503020204020204" charset="-122"/>
              </a:rPr>
              <a:t>情境化</a:t>
            </a:r>
            <a:r>
              <a:rPr lang="zh-CN" altLang="en-US" b="1" dirty="0" smtClean="0">
                <a:solidFill>
                  <a:schemeClr val="bg1"/>
                </a:solidFill>
                <a:latin typeface="微软雅黑" panose="020B0503020204020204" charset="-122"/>
                <a:ea typeface="微软雅黑" panose="020B0503020204020204" charset="-122"/>
              </a:rPr>
              <a:t>学习</a:t>
            </a:r>
            <a:endParaRPr lang="zh-CN" altLang="en-US" b="1" dirty="0">
              <a:solidFill>
                <a:schemeClr val="bg1"/>
              </a:solidFill>
              <a:latin typeface="微软雅黑" panose="020B0503020204020204" charset="-122"/>
              <a:ea typeface="微软雅黑" panose="020B0503020204020204" charset="-122"/>
            </a:endParaRPr>
          </a:p>
        </p:txBody>
      </p:sp>
      <p:sp>
        <p:nvSpPr>
          <p:cNvPr id="22" name="椭圆 21"/>
          <p:cNvSpPr/>
          <p:nvPr/>
        </p:nvSpPr>
        <p:spPr>
          <a:xfrm>
            <a:off x="8203040" y="4293096"/>
            <a:ext cx="2232248" cy="641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微软雅黑" panose="020B0503020204020204" charset="-122"/>
                <a:ea typeface="微软雅黑" panose="020B0503020204020204" charset="-122"/>
              </a:rPr>
              <a:t>自主学习</a:t>
            </a:r>
            <a:endParaRPr lang="zh-CN" altLang="en-US" b="1" dirty="0">
              <a:solidFill>
                <a:schemeClr val="bg1"/>
              </a:solidFill>
              <a:latin typeface="微软雅黑" panose="020B0503020204020204" charset="-122"/>
              <a:ea typeface="微软雅黑" panose="020B0503020204020204" charset="-122"/>
            </a:endParaRPr>
          </a:p>
        </p:txBody>
      </p:sp>
      <p:sp>
        <p:nvSpPr>
          <p:cNvPr id="25" name="椭圆 24"/>
          <p:cNvSpPr/>
          <p:nvPr/>
        </p:nvSpPr>
        <p:spPr>
          <a:xfrm>
            <a:off x="8237433" y="5157192"/>
            <a:ext cx="2232248" cy="641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charset="-122"/>
                <a:ea typeface="微软雅黑" panose="020B0503020204020204" charset="-122"/>
              </a:rPr>
              <a:t>团队项目</a:t>
            </a:r>
            <a:r>
              <a:rPr lang="zh-CN" altLang="en-US" b="1" dirty="0" smtClean="0">
                <a:solidFill>
                  <a:schemeClr val="bg1"/>
                </a:solidFill>
                <a:latin typeface="微软雅黑" panose="020B0503020204020204" charset="-122"/>
                <a:ea typeface="微软雅黑" panose="020B0503020204020204" charset="-122"/>
              </a:rPr>
              <a:t>学习</a:t>
            </a:r>
            <a:endParaRPr lang="zh-CN" altLang="en-US" b="1" dirty="0">
              <a:solidFill>
                <a:schemeClr val="bg1"/>
              </a:solidFill>
              <a:latin typeface="微软雅黑" panose="020B0503020204020204" charset="-122"/>
              <a:ea typeface="微软雅黑" panose="020B0503020204020204" charset="-122"/>
            </a:endParaRPr>
          </a:p>
        </p:txBody>
      </p:sp>
      <p:sp>
        <p:nvSpPr>
          <p:cNvPr id="26" name="椭圆 25"/>
          <p:cNvSpPr/>
          <p:nvPr/>
        </p:nvSpPr>
        <p:spPr>
          <a:xfrm>
            <a:off x="8231664" y="1729972"/>
            <a:ext cx="2232248" cy="641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charset="-122"/>
                <a:ea typeface="微软雅黑" panose="020B0503020204020204" charset="-122"/>
              </a:rPr>
              <a:t>任务</a:t>
            </a:r>
            <a:r>
              <a:rPr lang="zh-CN" altLang="en-US" b="1" dirty="0" smtClean="0">
                <a:solidFill>
                  <a:schemeClr val="bg1"/>
                </a:solidFill>
                <a:latin typeface="微软雅黑" panose="020B0503020204020204" charset="-122"/>
                <a:ea typeface="微软雅黑" panose="020B0503020204020204" charset="-122"/>
              </a:rPr>
              <a:t>驱动式</a:t>
            </a:r>
            <a:endParaRPr lang="zh-CN" altLang="en-US" b="1" dirty="0">
              <a:solidFill>
                <a:schemeClr val="bg1"/>
              </a:solidFill>
              <a:latin typeface="微软雅黑" panose="020B0503020204020204" charset="-122"/>
              <a:ea typeface="微软雅黑" panose="020B0503020204020204" charset="-122"/>
            </a:endParaRPr>
          </a:p>
        </p:txBody>
      </p:sp>
      <p:sp>
        <p:nvSpPr>
          <p:cNvPr id="27" name="椭圆 26"/>
          <p:cNvSpPr/>
          <p:nvPr/>
        </p:nvSpPr>
        <p:spPr>
          <a:xfrm>
            <a:off x="8203040" y="5985277"/>
            <a:ext cx="2232248" cy="641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charset="-122"/>
                <a:ea typeface="微软雅黑" panose="020B0503020204020204" charset="-122"/>
              </a:rPr>
              <a:t>线上线</a:t>
            </a:r>
            <a:r>
              <a:rPr lang="zh-CN" altLang="en-US" b="1" dirty="0" smtClean="0">
                <a:solidFill>
                  <a:schemeClr val="bg1"/>
                </a:solidFill>
                <a:latin typeface="微软雅黑" panose="020B0503020204020204" charset="-122"/>
                <a:ea typeface="微软雅黑" panose="020B0503020204020204" charset="-122"/>
              </a:rPr>
              <a:t>下融合</a:t>
            </a:r>
            <a:endParaRPr lang="zh-CN" altLang="en-US" b="1" dirty="0">
              <a:solidFill>
                <a:schemeClr val="bg1"/>
              </a:solidFill>
              <a:latin typeface="微软雅黑" panose="020B0503020204020204" charset="-122"/>
              <a:ea typeface="微软雅黑" panose="020B050302020402020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05510" y="250825"/>
            <a:ext cx="10381615" cy="939800"/>
          </a:xfrm>
        </p:spPr>
        <p:txBody>
          <a:bodyPr/>
          <a:lstStyle/>
          <a:p>
            <a:r>
              <a:rPr lang="zh-CN" altLang="en-US" b="1" dirty="0" smtClean="0">
                <a:solidFill>
                  <a:schemeClr val="tx1">
                    <a:lumMod val="75000"/>
                    <a:lumOff val="25000"/>
                  </a:schemeClr>
                </a:solidFill>
              </a:rPr>
              <a:t>课程考评：过程性</a:t>
            </a:r>
            <a:r>
              <a:rPr lang="en-US" altLang="zh-CN" b="1" dirty="0" smtClean="0">
                <a:solidFill>
                  <a:schemeClr val="tx1">
                    <a:lumMod val="75000"/>
                    <a:lumOff val="25000"/>
                  </a:schemeClr>
                </a:solidFill>
              </a:rPr>
              <a:t>+</a:t>
            </a:r>
            <a:r>
              <a:rPr lang="zh-CN" altLang="en-US" b="1" dirty="0" smtClean="0">
                <a:solidFill>
                  <a:schemeClr val="tx1">
                    <a:lumMod val="75000"/>
                    <a:lumOff val="25000"/>
                  </a:schemeClr>
                </a:solidFill>
              </a:rPr>
              <a:t>终结性</a:t>
            </a:r>
          </a:p>
        </p:txBody>
      </p:sp>
      <p:pic>
        <p:nvPicPr>
          <p:cNvPr id="3" name="图片 2" descr="C:\Users\ADMINI~1\AppData\Local\Temp\WeChat Files\9b6e7033e6b2ff28d29b3f0317fc482.png"/>
          <p:cNvPicPr/>
          <p:nvPr/>
        </p:nvPicPr>
        <p:blipFill>
          <a:blip r:embed="rId3">
            <a:extLst>
              <a:ext uri="{28A0092B-C50C-407E-A947-70E740481C1C}">
                <a14:useLocalDpi xmlns:a14="http://schemas.microsoft.com/office/drawing/2010/main" val="0"/>
              </a:ext>
            </a:extLst>
          </a:blip>
          <a:srcRect/>
          <a:stretch>
            <a:fillRect/>
          </a:stretch>
        </p:blipFill>
        <p:spPr bwMode="auto">
          <a:xfrm>
            <a:off x="1234440" y="963610"/>
            <a:ext cx="8595360" cy="5633742"/>
          </a:xfrm>
          <a:prstGeom prst="rect">
            <a:avLst/>
          </a:prstGeom>
          <a:noFill/>
          <a:ln>
            <a:noFill/>
          </a:ln>
        </p:spPr>
      </p:pic>
      <p:sp>
        <p:nvSpPr>
          <p:cNvPr id="4" name="左箭头 3"/>
          <p:cNvSpPr/>
          <p:nvPr/>
        </p:nvSpPr>
        <p:spPr>
          <a:xfrm>
            <a:off x="8047105" y="3140968"/>
            <a:ext cx="499745" cy="241300"/>
          </a:xfrm>
          <a:prstGeom prst="leftArrow">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10" name="矩形 9"/>
          <p:cNvSpPr/>
          <p:nvPr/>
        </p:nvSpPr>
        <p:spPr>
          <a:xfrm>
            <a:off x="297983" y="1239718"/>
            <a:ext cx="208823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rPr>
              <a:t>循序渐进</a:t>
            </a:r>
            <a:endParaRPr lang="zh-CN" altLang="en-US" sz="2400" b="1" dirty="0">
              <a:solidFill>
                <a:schemeClr val="bg1"/>
              </a:solidFill>
            </a:endParaRPr>
          </a:p>
        </p:txBody>
      </p:sp>
      <p:sp>
        <p:nvSpPr>
          <p:cNvPr id="11" name="矩形 10"/>
          <p:cNvSpPr/>
          <p:nvPr/>
        </p:nvSpPr>
        <p:spPr>
          <a:xfrm>
            <a:off x="297983" y="2132857"/>
            <a:ext cx="208823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rPr>
              <a:t>分类而治</a:t>
            </a:r>
            <a:endParaRPr lang="zh-CN" altLang="en-US" sz="2400" b="1" dirty="0">
              <a:solidFill>
                <a:schemeClr val="bg1"/>
              </a:solidFill>
            </a:endParaRPr>
          </a:p>
        </p:txBody>
      </p:sp>
      <p:sp>
        <p:nvSpPr>
          <p:cNvPr id="5" name="云形标注 4"/>
          <p:cNvSpPr/>
          <p:nvPr/>
        </p:nvSpPr>
        <p:spPr>
          <a:xfrm>
            <a:off x="9163229" y="963610"/>
            <a:ext cx="2693491" cy="828092"/>
          </a:xfrm>
          <a:prstGeom prst="cloudCallout">
            <a:avLst>
              <a:gd name="adj1" fmla="val -85579"/>
              <a:gd name="adj2" fmla="val 59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latin typeface="华文楷体" pitchFamily="2" charset="-122"/>
                <a:ea typeface="华文楷体" pitchFamily="2" charset="-122"/>
              </a:rPr>
              <a:t>高阶思辨能力</a:t>
            </a:r>
            <a:endParaRPr lang="zh-CN" altLang="en-US" sz="2000" b="1" dirty="0">
              <a:latin typeface="华文楷体" pitchFamily="2" charset="-122"/>
              <a:ea typeface="华文楷体" pitchFamily="2" charset="-122"/>
            </a:endParaRPr>
          </a:p>
        </p:txBody>
      </p:sp>
      <p:sp>
        <p:nvSpPr>
          <p:cNvPr id="12" name="云形标注 11"/>
          <p:cNvSpPr/>
          <p:nvPr/>
        </p:nvSpPr>
        <p:spPr>
          <a:xfrm>
            <a:off x="8879943" y="4048078"/>
            <a:ext cx="2743559" cy="792088"/>
          </a:xfrm>
          <a:prstGeom prst="cloudCallout">
            <a:avLst>
              <a:gd name="adj1" fmla="val -119816"/>
              <a:gd name="adj2" fmla="val 121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latin typeface="华文楷体" pitchFamily="2" charset="-122"/>
                <a:ea typeface="华文楷体" pitchFamily="2" charset="-122"/>
              </a:rPr>
              <a:t>课后拓展</a:t>
            </a:r>
            <a:endParaRPr lang="zh-CN" altLang="en-US" sz="2000" b="1" dirty="0">
              <a:latin typeface="华文楷体" pitchFamily="2" charset="-122"/>
              <a:ea typeface="华文楷体" pitchFamily="2" charset="-122"/>
            </a:endParaRPr>
          </a:p>
        </p:txBody>
      </p:sp>
      <p:sp>
        <p:nvSpPr>
          <p:cNvPr id="13" name="云形标注 12"/>
          <p:cNvSpPr/>
          <p:nvPr/>
        </p:nvSpPr>
        <p:spPr>
          <a:xfrm>
            <a:off x="8296976" y="5077150"/>
            <a:ext cx="2743559" cy="785933"/>
          </a:xfrm>
          <a:prstGeom prst="cloudCallout">
            <a:avLst>
              <a:gd name="adj1" fmla="val -141532"/>
              <a:gd name="adj2" fmla="val -224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latin typeface="华文楷体" pitchFamily="2" charset="-122"/>
                <a:ea typeface="华文楷体" pitchFamily="2" charset="-122"/>
              </a:rPr>
              <a:t>自主学习能力</a:t>
            </a:r>
            <a:endParaRPr lang="zh-CN" altLang="en-US" sz="2000" b="1" dirty="0">
              <a:latin typeface="华文楷体" pitchFamily="2" charset="-122"/>
              <a:ea typeface="华文楷体" pitchFamily="2" charset="-122"/>
            </a:endParaRPr>
          </a:p>
        </p:txBody>
      </p:sp>
      <p:sp>
        <p:nvSpPr>
          <p:cNvPr id="14" name="云形标注 13"/>
          <p:cNvSpPr/>
          <p:nvPr/>
        </p:nvSpPr>
        <p:spPr>
          <a:xfrm>
            <a:off x="7541636" y="5983952"/>
            <a:ext cx="2743559" cy="720080"/>
          </a:xfrm>
          <a:prstGeom prst="cloudCallout">
            <a:avLst>
              <a:gd name="adj1" fmla="val -115621"/>
              <a:gd name="adj2" fmla="val -225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latin typeface="华文楷体" pitchFamily="2" charset="-122"/>
                <a:ea typeface="华文楷体" pitchFamily="2" charset="-122"/>
              </a:rPr>
              <a:t>知识与技能</a:t>
            </a:r>
            <a:endParaRPr lang="zh-CN" altLang="en-US" sz="2000" b="1" dirty="0">
              <a:latin typeface="华文楷体" pitchFamily="2" charset="-122"/>
              <a:ea typeface="华文楷体" pitchFamily="2" charset="-122"/>
            </a:endParaRPr>
          </a:p>
        </p:txBody>
      </p:sp>
    </p:spTree>
    <p:extLst>
      <p:ext uri="{BB962C8B-B14F-4D97-AF65-F5344CB8AC3E}">
        <p14:creationId xmlns:p14="http://schemas.microsoft.com/office/powerpoint/2010/main" val="287822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ADMINI~1\AppData\Local\Temp\WeChat Files\a24078ab157a25719934b72704cf84a.png"/>
          <p:cNvPicPr/>
          <p:nvPr/>
        </p:nvPicPr>
        <p:blipFill>
          <a:blip r:embed="rId2">
            <a:extLst>
              <a:ext uri="{28A0092B-C50C-407E-A947-70E740481C1C}">
                <a14:useLocalDpi xmlns:a14="http://schemas.microsoft.com/office/drawing/2010/main" val="0"/>
              </a:ext>
            </a:extLst>
          </a:blip>
          <a:srcRect/>
          <a:stretch>
            <a:fillRect/>
          </a:stretch>
        </p:blipFill>
        <p:spPr bwMode="auto">
          <a:xfrm>
            <a:off x="1173480" y="889802"/>
            <a:ext cx="8570168" cy="5176038"/>
          </a:xfrm>
          <a:prstGeom prst="rect">
            <a:avLst/>
          </a:prstGeom>
          <a:noFill/>
          <a:ln>
            <a:noFill/>
          </a:ln>
        </p:spPr>
      </p:pic>
      <p:sp>
        <p:nvSpPr>
          <p:cNvPr id="4" name="左箭头 3"/>
          <p:cNvSpPr/>
          <p:nvPr/>
        </p:nvSpPr>
        <p:spPr>
          <a:xfrm rot="8547623">
            <a:off x="4381889" y="4837998"/>
            <a:ext cx="574040" cy="2413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5" name="左箭头 4"/>
          <p:cNvSpPr/>
          <p:nvPr/>
        </p:nvSpPr>
        <p:spPr>
          <a:xfrm>
            <a:off x="8107913" y="2251596"/>
            <a:ext cx="499745" cy="2413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6" name="TextBox 5"/>
          <p:cNvSpPr txBox="1"/>
          <p:nvPr/>
        </p:nvSpPr>
        <p:spPr>
          <a:xfrm>
            <a:off x="1688629" y="6093296"/>
            <a:ext cx="8712968" cy="3683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zh-CN" altLang="en-US" b="1" dirty="0" smtClean="0">
                <a:latin typeface="+mj-ea"/>
                <a:ea typeface="+mj-ea"/>
              </a:rPr>
              <a:t>形成符合学情的具有过渡性、衔接性的课程考评体系，不断改进和更迭</a:t>
            </a:r>
            <a:endParaRPr lang="zh-CN" altLang="en-US" b="1" dirty="0">
              <a:latin typeface="+mj-ea"/>
              <a:ea typeface="+mj-ea"/>
            </a:endParaRPr>
          </a:p>
        </p:txBody>
      </p:sp>
      <p:sp>
        <p:nvSpPr>
          <p:cNvPr id="9" name="云形标注 8"/>
          <p:cNvSpPr/>
          <p:nvPr/>
        </p:nvSpPr>
        <p:spPr>
          <a:xfrm>
            <a:off x="7320135" y="3477821"/>
            <a:ext cx="2752175" cy="560779"/>
          </a:xfrm>
          <a:prstGeom prst="cloudCallout">
            <a:avLst>
              <a:gd name="adj1" fmla="val -100211"/>
              <a:gd name="adj2" fmla="val 174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latin typeface="华文楷体" pitchFamily="2" charset="-122"/>
                <a:ea typeface="华文楷体" pitchFamily="2" charset="-122"/>
              </a:rPr>
              <a:t>自主学习能力</a:t>
            </a:r>
            <a:endParaRPr lang="zh-CN" altLang="en-US" sz="2000" b="1" dirty="0">
              <a:latin typeface="华文楷体" pitchFamily="2" charset="-122"/>
              <a:ea typeface="华文楷体" pitchFamily="2" charset="-122"/>
            </a:endParaRPr>
          </a:p>
        </p:txBody>
      </p:sp>
      <p:sp>
        <p:nvSpPr>
          <p:cNvPr id="10" name="云形标注 9"/>
          <p:cNvSpPr/>
          <p:nvPr/>
        </p:nvSpPr>
        <p:spPr>
          <a:xfrm>
            <a:off x="9173534" y="704476"/>
            <a:ext cx="2622225" cy="614494"/>
          </a:xfrm>
          <a:prstGeom prst="cloudCallout">
            <a:avLst>
              <a:gd name="adj1" fmla="val -80522"/>
              <a:gd name="adj2" fmla="val 39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latin typeface="华文楷体" pitchFamily="2" charset="-122"/>
                <a:ea typeface="华文楷体" pitchFamily="2" charset="-122"/>
              </a:rPr>
              <a:t>高阶思维能力</a:t>
            </a:r>
            <a:endParaRPr lang="zh-CN" altLang="en-US" sz="2000" b="1" dirty="0">
              <a:latin typeface="华文楷体" pitchFamily="2" charset="-122"/>
              <a:ea typeface="华文楷体" pitchFamily="2" charset="-122"/>
            </a:endParaRPr>
          </a:p>
        </p:txBody>
      </p:sp>
      <p:sp>
        <p:nvSpPr>
          <p:cNvPr id="11" name="云形标注 10"/>
          <p:cNvSpPr/>
          <p:nvPr/>
        </p:nvSpPr>
        <p:spPr>
          <a:xfrm>
            <a:off x="8357784" y="2804161"/>
            <a:ext cx="2752175" cy="542220"/>
          </a:xfrm>
          <a:prstGeom prst="cloudCallout">
            <a:avLst>
              <a:gd name="adj1" fmla="val -100211"/>
              <a:gd name="adj2" fmla="val 174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latin typeface="华文楷体" pitchFamily="2" charset="-122"/>
                <a:ea typeface="华文楷体" pitchFamily="2" charset="-122"/>
              </a:rPr>
              <a:t>知识与技能</a:t>
            </a:r>
            <a:endParaRPr lang="zh-CN" altLang="en-US" sz="2000" b="1" dirty="0">
              <a:latin typeface="华文楷体" pitchFamily="2" charset="-122"/>
              <a:ea typeface="华文楷体" pitchFamily="2" charset="-122"/>
            </a:endParaRPr>
          </a:p>
        </p:txBody>
      </p:sp>
      <p:sp>
        <p:nvSpPr>
          <p:cNvPr id="12" name="云形标注 11"/>
          <p:cNvSpPr/>
          <p:nvPr/>
        </p:nvSpPr>
        <p:spPr>
          <a:xfrm>
            <a:off x="7241660" y="4636216"/>
            <a:ext cx="2752175" cy="592984"/>
          </a:xfrm>
          <a:prstGeom prst="cloudCallout">
            <a:avLst>
              <a:gd name="adj1" fmla="val -98764"/>
              <a:gd name="adj2" fmla="val -78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latin typeface="华文楷体" pitchFamily="2" charset="-122"/>
                <a:ea typeface="华文楷体" pitchFamily="2" charset="-122"/>
              </a:rPr>
              <a:t>提高综合素质</a:t>
            </a:r>
            <a:endParaRPr lang="zh-CN" altLang="en-US" sz="2000" b="1" dirty="0">
              <a:latin typeface="华文楷体" pitchFamily="2" charset="-122"/>
              <a:ea typeface="华文楷体" pitchFamily="2" charset="-122"/>
            </a:endParaRPr>
          </a:p>
        </p:txBody>
      </p:sp>
      <p:sp>
        <p:nvSpPr>
          <p:cNvPr id="13" name="云形标注 12"/>
          <p:cNvSpPr/>
          <p:nvPr/>
        </p:nvSpPr>
        <p:spPr>
          <a:xfrm>
            <a:off x="5609455" y="5532121"/>
            <a:ext cx="2752175" cy="533720"/>
          </a:xfrm>
          <a:prstGeom prst="cloudCallout">
            <a:avLst>
              <a:gd name="adj1" fmla="val -50352"/>
              <a:gd name="adj2" fmla="val -1164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latin typeface="华文楷体" pitchFamily="2" charset="-122"/>
                <a:ea typeface="华文楷体" pitchFamily="2" charset="-122"/>
              </a:rPr>
              <a:t>阶段性考核</a:t>
            </a:r>
            <a:endParaRPr lang="zh-CN" altLang="en-US" sz="2000" b="1" dirty="0">
              <a:latin typeface="华文楷体" pitchFamily="2" charset="-122"/>
              <a:ea typeface="华文楷体" pitchFamily="2" charset="-122"/>
            </a:endParaRPr>
          </a:p>
        </p:txBody>
      </p:sp>
      <p:sp>
        <p:nvSpPr>
          <p:cNvPr id="2" name="标题 1"/>
          <p:cNvSpPr>
            <a:spLocks noGrp="1"/>
          </p:cNvSpPr>
          <p:nvPr>
            <p:ph type="title"/>
          </p:nvPr>
        </p:nvSpPr>
        <p:spPr>
          <a:xfrm>
            <a:off x="838200" y="74295"/>
            <a:ext cx="10515600" cy="1325563"/>
          </a:xfrm>
        </p:spPr>
        <p:txBody>
          <a:bodyPr/>
          <a:lstStyle/>
          <a:p>
            <a:r>
              <a:rPr lang="zh-CN" altLang="en-US" b="1" dirty="0">
                <a:solidFill>
                  <a:schemeClr val="tx1">
                    <a:lumMod val="75000"/>
                    <a:lumOff val="25000"/>
                  </a:schemeClr>
                </a:solidFill>
              </a:rPr>
              <a:t>课程考评：过程性</a:t>
            </a:r>
            <a:r>
              <a:rPr lang="en-US" altLang="zh-CN" b="1" dirty="0">
                <a:solidFill>
                  <a:schemeClr val="tx1">
                    <a:lumMod val="75000"/>
                    <a:lumOff val="25000"/>
                  </a:schemeClr>
                </a:solidFill>
              </a:rPr>
              <a:t>+</a:t>
            </a:r>
            <a:r>
              <a:rPr lang="zh-CN" altLang="en-US" b="1" dirty="0">
                <a:solidFill>
                  <a:schemeClr val="tx1">
                    <a:lumMod val="75000"/>
                    <a:lumOff val="25000"/>
                  </a:schemeClr>
                </a:solidFill>
              </a:rPr>
              <a:t>终结性</a:t>
            </a:r>
          </a:p>
        </p:txBody>
      </p:sp>
    </p:spTree>
    <p:extLst>
      <p:ext uri="{BB962C8B-B14F-4D97-AF65-F5344CB8AC3E}">
        <p14:creationId xmlns:p14="http://schemas.microsoft.com/office/powerpoint/2010/main" val="108521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flipH="1">
            <a:off x="-1" y="542911"/>
            <a:ext cx="12192000" cy="1014062"/>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TextBox 18"/>
          <p:cNvSpPr>
            <a:spLocks noChangeArrowheads="1"/>
          </p:cNvSpPr>
          <p:nvPr/>
        </p:nvSpPr>
        <p:spPr bwMode="auto">
          <a:xfrm>
            <a:off x="871476" y="542911"/>
            <a:ext cx="10277788" cy="110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p>
            <a:pPr algn="l" defTabSz="914400"/>
            <a:r>
              <a:rPr lang="zh-CN" altLang="en-US" sz="3200" b="1" dirty="0">
                <a:solidFill>
                  <a:srgbClr val="365FAA"/>
                </a:solidFill>
                <a:cs typeface="+mn-ea"/>
                <a:sym typeface="+mn-lt"/>
              </a:rPr>
              <a:t>第二阶段：</a:t>
            </a:r>
            <a:r>
              <a:rPr lang="zh-CN" altLang="en-US" sz="3200" b="1" dirty="0">
                <a:solidFill>
                  <a:srgbClr val="365FAA"/>
                </a:solidFill>
                <a:cs typeface="+mn-ea"/>
                <a:sym typeface="+mn-ea"/>
              </a:rPr>
              <a:t>20</a:t>
            </a:r>
            <a:r>
              <a:rPr lang="en-US" altLang="zh-CN" sz="3200" b="1" dirty="0">
                <a:solidFill>
                  <a:srgbClr val="365FAA"/>
                </a:solidFill>
                <a:cs typeface="+mn-ea"/>
                <a:sym typeface="+mn-ea"/>
              </a:rPr>
              <a:t>14</a:t>
            </a:r>
            <a:r>
              <a:rPr lang="zh-CN" altLang="en-US" sz="3200" b="1" dirty="0">
                <a:solidFill>
                  <a:srgbClr val="365FAA"/>
                </a:solidFill>
                <a:cs typeface="+mn-ea"/>
                <a:sym typeface="+mn-ea"/>
              </a:rPr>
              <a:t>年</a:t>
            </a:r>
            <a:r>
              <a:rPr lang="en-US" altLang="zh-CN" sz="3200" b="1" dirty="0" smtClean="0">
                <a:solidFill>
                  <a:srgbClr val="365FAA"/>
                </a:solidFill>
                <a:cs typeface="+mn-ea"/>
                <a:sym typeface="+mn-lt"/>
              </a:rPr>
              <a:t>—</a:t>
            </a:r>
            <a:r>
              <a:rPr lang="zh-CN" altLang="en-US" sz="3200" b="1" dirty="0">
                <a:solidFill>
                  <a:srgbClr val="365FAA"/>
                </a:solidFill>
                <a:cs typeface="+mn-ea"/>
                <a:sym typeface="+mn-ea"/>
              </a:rPr>
              <a:t>201</a:t>
            </a:r>
            <a:r>
              <a:rPr lang="en-US" altLang="zh-CN" sz="3200" b="1" dirty="0">
                <a:solidFill>
                  <a:srgbClr val="365FAA"/>
                </a:solidFill>
                <a:cs typeface="+mn-ea"/>
                <a:sym typeface="+mn-ea"/>
              </a:rPr>
              <a:t>9</a:t>
            </a:r>
            <a:r>
              <a:rPr lang="zh-CN" altLang="en-US" sz="3200" b="1" dirty="0">
                <a:solidFill>
                  <a:srgbClr val="365FAA"/>
                </a:solidFill>
                <a:cs typeface="+mn-ea"/>
                <a:sym typeface="+mn-ea"/>
              </a:rPr>
              <a:t>年</a:t>
            </a:r>
          </a:p>
          <a:p>
            <a:pPr algn="l" defTabSz="914400"/>
            <a:r>
              <a:rPr lang="zh-CN" altLang="en-US" sz="3200" b="1" dirty="0">
                <a:solidFill>
                  <a:srgbClr val="365FAA"/>
                </a:solidFill>
                <a:cs typeface="+mn-ea"/>
                <a:sym typeface="+mn-ea"/>
              </a:rPr>
              <a:t>                              </a:t>
            </a:r>
            <a:r>
              <a:rPr lang="en-US" altLang="zh-CN" sz="3200" b="1" dirty="0" smtClean="0">
                <a:solidFill>
                  <a:srgbClr val="365FAA"/>
                </a:solidFill>
                <a:cs typeface="+mn-ea"/>
                <a:sym typeface="+mn-lt"/>
              </a:rPr>
              <a:t>——</a:t>
            </a:r>
            <a:r>
              <a:rPr lang="zh-CN" altLang="en-US" sz="3200" b="1" dirty="0">
                <a:solidFill>
                  <a:srgbClr val="365FAA"/>
                </a:solidFill>
                <a:cs typeface="+mn-ea"/>
                <a:sym typeface="+mn-lt"/>
              </a:rPr>
              <a:t>多轮驱动，打造校级精品课程</a:t>
            </a:r>
          </a:p>
        </p:txBody>
      </p:sp>
      <p:grpSp>
        <p:nvGrpSpPr>
          <p:cNvPr id="10" name="组合 9"/>
          <p:cNvGrpSpPr/>
          <p:nvPr/>
        </p:nvGrpSpPr>
        <p:grpSpPr>
          <a:xfrm>
            <a:off x="1042742" y="3485379"/>
            <a:ext cx="10106519" cy="730649"/>
            <a:chOff x="1042739" y="2058271"/>
            <a:chExt cx="10106525" cy="4081088"/>
          </a:xfrm>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grpSpPr>
        <p:sp>
          <p:nvSpPr>
            <p:cNvPr id="12" name="矩形 11"/>
            <p:cNvSpPr/>
            <p:nvPr/>
          </p:nvSpPr>
          <p:spPr>
            <a:xfrm>
              <a:off x="1042739" y="2132314"/>
              <a:ext cx="10106525" cy="4007045"/>
            </a:xfrm>
            <a:prstGeom prst="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zh-CN" altLang="en-US">
                <a:solidFill>
                  <a:prstClr val="white"/>
                </a:solidFill>
                <a:cs typeface="+mn-ea"/>
                <a:sym typeface="+mn-lt"/>
              </a:endParaRPr>
            </a:p>
          </p:txBody>
        </p:sp>
        <p:sp>
          <p:nvSpPr>
            <p:cNvPr id="13" name="矩形 12"/>
            <p:cNvSpPr/>
            <p:nvPr/>
          </p:nvSpPr>
          <p:spPr>
            <a:xfrm>
              <a:off x="1177638" y="2058271"/>
              <a:ext cx="9836727" cy="395855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zh-CN" sz="2400" b="1" dirty="0">
                  <a:solidFill>
                    <a:srgbClr val="365FAA"/>
                  </a:solidFill>
                  <a:cs typeface="+mn-ea"/>
                  <a:sym typeface="+mn-lt"/>
                </a:rPr>
                <a:t>·  </a:t>
              </a:r>
              <a:r>
                <a:rPr lang="en-US" altLang="zh-CN" sz="2400" b="1" dirty="0" smtClean="0">
                  <a:solidFill>
                    <a:srgbClr val="365FAA"/>
                  </a:solidFill>
                  <a:cs typeface="+mn-ea"/>
                  <a:sym typeface="+mn-lt"/>
                </a:rPr>
                <a:t>2016</a:t>
              </a:r>
              <a:r>
                <a:rPr lang="zh-CN" altLang="en-US" sz="2400" b="1" dirty="0" smtClean="0">
                  <a:solidFill>
                    <a:srgbClr val="365FAA"/>
                  </a:solidFill>
                  <a:cs typeface="+mn-ea"/>
                  <a:sym typeface="+mn-lt"/>
                </a:rPr>
                <a:t>年，组建混合式教学实验班</a:t>
              </a:r>
              <a:endParaRPr lang="zh-CN" altLang="en-US" sz="2400" b="1" dirty="0">
                <a:solidFill>
                  <a:srgbClr val="365FAA"/>
                </a:solidFill>
                <a:cs typeface="+mn-ea"/>
                <a:sym typeface="+mn-lt"/>
              </a:endParaRPr>
            </a:p>
          </p:txBody>
        </p:sp>
      </p:grpSp>
      <p:grpSp>
        <p:nvGrpSpPr>
          <p:cNvPr id="14" name="组合 13"/>
          <p:cNvGrpSpPr/>
          <p:nvPr/>
        </p:nvGrpSpPr>
        <p:grpSpPr>
          <a:xfrm>
            <a:off x="1042739" y="4312412"/>
            <a:ext cx="10106525" cy="730649"/>
            <a:chOff x="1042739" y="2058271"/>
            <a:chExt cx="10106525" cy="4081088"/>
          </a:xfrm>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grpSpPr>
        <p:sp>
          <p:nvSpPr>
            <p:cNvPr id="15" name="矩形 14"/>
            <p:cNvSpPr/>
            <p:nvPr/>
          </p:nvSpPr>
          <p:spPr>
            <a:xfrm>
              <a:off x="1042739" y="2132314"/>
              <a:ext cx="10106525" cy="4007045"/>
            </a:xfrm>
            <a:prstGeom prst="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zh-CN" altLang="en-US" sz="1865">
                <a:solidFill>
                  <a:prstClr val="white"/>
                </a:solidFill>
                <a:cs typeface="+mn-ea"/>
                <a:sym typeface="+mn-lt"/>
              </a:endParaRPr>
            </a:p>
          </p:txBody>
        </p:sp>
        <p:sp>
          <p:nvSpPr>
            <p:cNvPr id="16" name="矩形 15"/>
            <p:cNvSpPr/>
            <p:nvPr/>
          </p:nvSpPr>
          <p:spPr>
            <a:xfrm>
              <a:off x="1177638" y="2058271"/>
              <a:ext cx="9836727" cy="395855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zh-CN" sz="2400" b="1" dirty="0" smtClean="0">
                  <a:solidFill>
                    <a:srgbClr val="365FAA"/>
                  </a:solidFill>
                  <a:cs typeface="+mn-ea"/>
                  <a:sym typeface="+mn-lt"/>
                </a:rPr>
                <a:t>·  2017</a:t>
              </a:r>
              <a:r>
                <a:rPr lang="zh-CN" altLang="en-US" sz="2400" b="1" dirty="0" smtClean="0">
                  <a:solidFill>
                    <a:srgbClr val="365FAA"/>
                  </a:solidFill>
                  <a:cs typeface="+mn-ea"/>
                  <a:sym typeface="+mn-lt"/>
                </a:rPr>
                <a:t>年，面向全校</a:t>
              </a:r>
              <a:r>
                <a:rPr lang="zh-CN" altLang="en-US" sz="2400" b="1" dirty="0">
                  <a:solidFill>
                    <a:srgbClr val="365FAA"/>
                  </a:solidFill>
                  <a:cs typeface="+mn-ea"/>
                  <a:sym typeface="+mn-lt"/>
                </a:rPr>
                <a:t>开展混合式教学</a:t>
              </a:r>
            </a:p>
          </p:txBody>
        </p:sp>
      </p:grpSp>
      <p:grpSp>
        <p:nvGrpSpPr>
          <p:cNvPr id="17" name="组合 16"/>
          <p:cNvGrpSpPr/>
          <p:nvPr/>
        </p:nvGrpSpPr>
        <p:grpSpPr>
          <a:xfrm>
            <a:off x="1042739" y="5139445"/>
            <a:ext cx="10106525" cy="730649"/>
            <a:chOff x="1042739" y="2058271"/>
            <a:chExt cx="10106525" cy="4081088"/>
          </a:xfrm>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grpSpPr>
        <p:sp>
          <p:nvSpPr>
            <p:cNvPr id="18" name="矩形 17"/>
            <p:cNvSpPr/>
            <p:nvPr/>
          </p:nvSpPr>
          <p:spPr>
            <a:xfrm>
              <a:off x="1042739" y="2132314"/>
              <a:ext cx="10106525" cy="4007045"/>
            </a:xfrm>
            <a:prstGeom prst="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65">
                <a:solidFill>
                  <a:prstClr val="white"/>
                </a:solidFill>
                <a:cs typeface="+mn-ea"/>
                <a:sym typeface="+mn-lt"/>
              </a:endParaRPr>
            </a:p>
          </p:txBody>
        </p:sp>
        <p:sp>
          <p:nvSpPr>
            <p:cNvPr id="19" name="矩形 18"/>
            <p:cNvSpPr/>
            <p:nvPr/>
          </p:nvSpPr>
          <p:spPr>
            <a:xfrm>
              <a:off x="1177638" y="2058271"/>
              <a:ext cx="9836727" cy="395856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zh-CN" sz="2400" b="1" dirty="0">
                  <a:solidFill>
                    <a:srgbClr val="365FAA"/>
                  </a:solidFill>
                  <a:cs typeface="+mn-ea"/>
                  <a:sym typeface="+mn-lt"/>
                </a:rPr>
                <a:t>·  </a:t>
              </a:r>
              <a:r>
                <a:rPr lang="en-US" altLang="zh-CN" sz="2400" b="1" dirty="0" smtClean="0">
                  <a:solidFill>
                    <a:srgbClr val="365FAA"/>
                  </a:solidFill>
                  <a:cs typeface="+mn-ea"/>
                  <a:sym typeface="+mn-lt"/>
                </a:rPr>
                <a:t>2018</a:t>
              </a:r>
              <a:r>
                <a:rPr lang="zh-CN" altLang="en-US" sz="2400" b="1" dirty="0" smtClean="0">
                  <a:solidFill>
                    <a:srgbClr val="365FAA"/>
                  </a:solidFill>
                  <a:cs typeface="+mn-ea"/>
                  <a:sym typeface="+mn-lt"/>
                </a:rPr>
                <a:t>年，混合式教学</a:t>
              </a:r>
              <a:r>
                <a:rPr lang="en-US" altLang="zh-CN" sz="2400" b="1" dirty="0" smtClean="0">
                  <a:solidFill>
                    <a:srgbClr val="365FAA"/>
                  </a:solidFill>
                  <a:cs typeface="+mn-ea"/>
                  <a:sym typeface="+mn-lt"/>
                </a:rPr>
                <a:t>+</a:t>
              </a:r>
              <a:r>
                <a:rPr lang="zh-CN" altLang="en-US" sz="2400" b="1" dirty="0" smtClean="0">
                  <a:solidFill>
                    <a:srgbClr val="365FAA"/>
                  </a:solidFill>
                  <a:cs typeface="+mn-ea"/>
                  <a:sym typeface="+mn-lt"/>
                </a:rPr>
                <a:t>分层次教学</a:t>
              </a:r>
              <a:endParaRPr lang="en-US" altLang="zh-CN" sz="2400" b="1" dirty="0">
                <a:solidFill>
                  <a:srgbClr val="365FAA"/>
                </a:solidFill>
                <a:cs typeface="+mn-ea"/>
                <a:sym typeface="+mn-lt"/>
              </a:endParaRPr>
            </a:p>
          </p:txBody>
        </p:sp>
      </p:grpSp>
      <p:grpSp>
        <p:nvGrpSpPr>
          <p:cNvPr id="20" name="组合 19"/>
          <p:cNvGrpSpPr/>
          <p:nvPr/>
        </p:nvGrpSpPr>
        <p:grpSpPr>
          <a:xfrm>
            <a:off x="1042671" y="2658469"/>
            <a:ext cx="10106660" cy="730526"/>
            <a:chOff x="1042739" y="2058958"/>
            <a:chExt cx="10106660" cy="4080401"/>
          </a:xfrm>
        </p:grpSpPr>
        <p:sp>
          <p:nvSpPr>
            <p:cNvPr id="21" name="矩形 20"/>
            <p:cNvSpPr/>
            <p:nvPr/>
          </p:nvSpPr>
          <p:spPr>
            <a:xfrm>
              <a:off x="1042739" y="2132314"/>
              <a:ext cx="10106525" cy="4007045"/>
            </a:xfrm>
            <a:prstGeom prst="rect">
              <a:avLst/>
            </a:prstGeom>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zh-CN" altLang="en-US" sz="1865">
                <a:solidFill>
                  <a:prstClr val="white"/>
                </a:solidFill>
                <a:cs typeface="+mn-ea"/>
                <a:sym typeface="+mn-lt"/>
              </a:endParaRPr>
            </a:p>
          </p:txBody>
        </p:sp>
        <p:sp>
          <p:nvSpPr>
            <p:cNvPr id="22" name="矩形 21"/>
            <p:cNvSpPr/>
            <p:nvPr/>
          </p:nvSpPr>
          <p:spPr>
            <a:xfrm>
              <a:off x="1177359" y="2058958"/>
              <a:ext cx="9972040" cy="3958267"/>
            </a:xfrm>
            <a:prstGeom prst="rect">
              <a:avLst/>
            </a:prstGeom>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zh-CN" sz="2800" b="1" dirty="0" smtClean="0">
                  <a:solidFill>
                    <a:srgbClr val="365FAA"/>
                  </a:solidFill>
                  <a:cs typeface="+mn-ea"/>
                  <a:sym typeface="+mn-lt"/>
                </a:rPr>
                <a:t>·  </a:t>
              </a:r>
              <a:r>
                <a:rPr lang="en-US" altLang="zh-CN" sz="2400" b="1" dirty="0" smtClean="0">
                  <a:solidFill>
                    <a:srgbClr val="365FAA"/>
                  </a:solidFill>
                  <a:cs typeface="+mn-ea"/>
                  <a:sym typeface="+mn-lt"/>
                </a:rPr>
                <a:t>2015</a:t>
              </a:r>
              <a:r>
                <a:rPr lang="zh-CN" altLang="en-US" sz="2400" b="1" dirty="0" smtClean="0">
                  <a:solidFill>
                    <a:srgbClr val="365FAA"/>
                  </a:solidFill>
                  <a:cs typeface="+mn-ea"/>
                  <a:sym typeface="+mn-lt"/>
                </a:rPr>
                <a:t>年，推进《</a:t>
              </a:r>
              <a:r>
                <a:rPr lang="zh-CN" altLang="zh-CN" sz="2400" b="1" dirty="0" smtClean="0">
                  <a:solidFill>
                    <a:srgbClr val="365FAA"/>
                  </a:solidFill>
                  <a:cs typeface="+mn-ea"/>
                  <a:sym typeface="+mn-lt"/>
                </a:rPr>
                <a:t>信息技术</a:t>
              </a:r>
              <a:r>
                <a:rPr lang="zh-CN" altLang="zh-CN" sz="2400" b="1" dirty="0">
                  <a:solidFill>
                    <a:srgbClr val="365FAA"/>
                  </a:solidFill>
                  <a:cs typeface="+mn-ea"/>
                  <a:sym typeface="+mn-lt"/>
                </a:rPr>
                <a:t>环境下的英语教学与学习模式</a:t>
              </a:r>
              <a:r>
                <a:rPr lang="zh-CN" altLang="zh-CN" sz="2400" b="1" dirty="0" smtClean="0">
                  <a:solidFill>
                    <a:srgbClr val="365FAA"/>
                  </a:solidFill>
                  <a:cs typeface="+mn-ea"/>
                  <a:sym typeface="+mn-lt"/>
                </a:rPr>
                <a:t>探索》</a:t>
              </a:r>
              <a:r>
                <a:rPr lang="zh-CN" altLang="en-US" sz="2400" b="1" dirty="0" smtClean="0">
                  <a:solidFill>
                    <a:srgbClr val="365FAA"/>
                  </a:solidFill>
                  <a:cs typeface="+mn-ea"/>
                  <a:sym typeface="+mn-lt"/>
                </a:rPr>
                <a:t>项目</a:t>
              </a:r>
              <a:endParaRPr lang="zh-CN" altLang="en-US" sz="2400" b="1" dirty="0">
                <a:solidFill>
                  <a:srgbClr val="365FAA"/>
                </a:solidFill>
                <a:cs typeface="+mn-ea"/>
                <a:sym typeface="+mn-lt"/>
              </a:endParaRPr>
            </a:p>
          </p:txBody>
        </p:sp>
      </p:grpSp>
      <p:grpSp>
        <p:nvGrpSpPr>
          <p:cNvPr id="23" name="组合 22"/>
          <p:cNvGrpSpPr/>
          <p:nvPr/>
        </p:nvGrpSpPr>
        <p:grpSpPr>
          <a:xfrm>
            <a:off x="1042739" y="1844692"/>
            <a:ext cx="10106525" cy="717393"/>
            <a:chOff x="1043374" y="2057830"/>
            <a:chExt cx="10106525" cy="4007045"/>
          </a:xfrm>
        </p:grpSpPr>
        <p:sp>
          <p:nvSpPr>
            <p:cNvPr id="24" name="矩形 23"/>
            <p:cNvSpPr/>
            <p:nvPr/>
          </p:nvSpPr>
          <p:spPr>
            <a:xfrm>
              <a:off x="1043374" y="2057830"/>
              <a:ext cx="10106525" cy="4007045"/>
            </a:xfrm>
            <a:prstGeom prst="rect">
              <a:avLst/>
            </a:prstGeom>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zh-CN" altLang="en-US" sz="1865">
                <a:solidFill>
                  <a:prstClr val="white"/>
                </a:solidFill>
                <a:cs typeface="+mn-ea"/>
                <a:sym typeface="+mn-lt"/>
              </a:endParaRPr>
            </a:p>
          </p:txBody>
        </p:sp>
        <p:sp>
          <p:nvSpPr>
            <p:cNvPr id="25" name="矩形 24"/>
            <p:cNvSpPr/>
            <p:nvPr/>
          </p:nvSpPr>
          <p:spPr>
            <a:xfrm>
              <a:off x="1177630" y="2058958"/>
              <a:ext cx="9836727" cy="3958557"/>
            </a:xfrm>
            <a:prstGeom prst="rect">
              <a:avLst/>
            </a:prstGeom>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zh-CN" sz="2800" b="1" dirty="0" smtClean="0">
                  <a:solidFill>
                    <a:srgbClr val="365FAA"/>
                  </a:solidFill>
                  <a:cs typeface="+mn-ea"/>
                  <a:sym typeface="+mn-lt"/>
                </a:rPr>
                <a:t>·  </a:t>
              </a:r>
              <a:r>
                <a:rPr lang="en-US" altLang="zh-CN" sz="2400" b="1" dirty="0" smtClean="0">
                  <a:solidFill>
                    <a:srgbClr val="365FAA"/>
                  </a:solidFill>
                  <a:cs typeface="+mn-ea"/>
                  <a:sym typeface="+mn-lt"/>
                </a:rPr>
                <a:t>2014</a:t>
              </a:r>
              <a:r>
                <a:rPr lang="zh-CN" altLang="en-US" sz="2400" b="1" dirty="0" smtClean="0">
                  <a:solidFill>
                    <a:srgbClr val="365FAA"/>
                  </a:solidFill>
                  <a:cs typeface="+mn-ea"/>
                  <a:sym typeface="+mn-lt"/>
                </a:rPr>
                <a:t>年，筹备校级精品课程项目申报</a:t>
              </a:r>
              <a:endParaRPr lang="zh-CN" altLang="en-US" sz="2400" b="1" dirty="0">
                <a:solidFill>
                  <a:srgbClr val="365FAA"/>
                </a:solidFill>
                <a:cs typeface="+mn-ea"/>
                <a:sym typeface="+mn-lt"/>
              </a:endParaRPr>
            </a:p>
          </p:txBody>
        </p:sp>
      </p:grpSp>
      <p:grpSp>
        <p:nvGrpSpPr>
          <p:cNvPr id="2" name="组合 1"/>
          <p:cNvGrpSpPr/>
          <p:nvPr/>
        </p:nvGrpSpPr>
        <p:grpSpPr>
          <a:xfrm>
            <a:off x="1042739" y="5966477"/>
            <a:ext cx="10106525" cy="717393"/>
            <a:chOff x="1043374" y="2057830"/>
            <a:chExt cx="10106525" cy="4007045"/>
          </a:xfrm>
        </p:grpSpPr>
        <p:sp>
          <p:nvSpPr>
            <p:cNvPr id="3" name="矩形 2"/>
            <p:cNvSpPr/>
            <p:nvPr/>
          </p:nvSpPr>
          <p:spPr>
            <a:xfrm>
              <a:off x="1043374" y="2057830"/>
              <a:ext cx="10106525" cy="4007045"/>
            </a:xfrm>
            <a:prstGeom prst="rect">
              <a:avLst/>
            </a:prstGeom>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zh-CN" altLang="en-US" sz="1865">
                <a:solidFill>
                  <a:prstClr val="white"/>
                </a:solidFill>
                <a:cs typeface="+mn-ea"/>
                <a:sym typeface="+mn-lt"/>
              </a:endParaRPr>
            </a:p>
          </p:txBody>
        </p:sp>
        <p:sp>
          <p:nvSpPr>
            <p:cNvPr id="4" name="矩形 3"/>
            <p:cNvSpPr/>
            <p:nvPr/>
          </p:nvSpPr>
          <p:spPr>
            <a:xfrm>
              <a:off x="1177630" y="2058958"/>
              <a:ext cx="9836727" cy="3958557"/>
            </a:xfrm>
            <a:prstGeom prst="rect">
              <a:avLst/>
            </a:prstGeom>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zh-CN" sz="2800" b="1" dirty="0" smtClean="0">
                  <a:solidFill>
                    <a:srgbClr val="365FAA"/>
                  </a:solidFill>
                  <a:cs typeface="+mn-ea"/>
                  <a:sym typeface="+mn-lt"/>
                </a:rPr>
                <a:t>·  </a:t>
              </a:r>
              <a:r>
                <a:rPr lang="en-US" altLang="zh-CN" sz="2400" b="1" dirty="0" smtClean="0">
                  <a:solidFill>
                    <a:srgbClr val="365FAA"/>
                  </a:solidFill>
                  <a:cs typeface="+mn-ea"/>
                  <a:sym typeface="+mn-lt"/>
                </a:rPr>
                <a:t>2019</a:t>
              </a:r>
              <a:r>
                <a:rPr lang="zh-CN" altLang="en-US" sz="2400" b="1" dirty="0" smtClean="0">
                  <a:solidFill>
                    <a:srgbClr val="365FAA"/>
                  </a:solidFill>
                  <a:cs typeface="+mn-ea"/>
                  <a:sym typeface="+mn-lt"/>
                </a:rPr>
                <a:t>年，组建</a:t>
              </a:r>
              <a:r>
                <a:rPr lang="en-US" altLang="zh-CN" sz="2400" b="1" dirty="0" smtClean="0">
                  <a:solidFill>
                    <a:srgbClr val="365FAA"/>
                  </a:solidFill>
                  <a:cs typeface="+mn-ea"/>
                  <a:sym typeface="+mn-lt"/>
                </a:rPr>
                <a:t>“</a:t>
              </a:r>
              <a:r>
                <a:rPr lang="zh-CN" altLang="en-US" sz="2400" b="1" dirty="0" smtClean="0">
                  <a:solidFill>
                    <a:srgbClr val="365FAA"/>
                  </a:solidFill>
                  <a:cs typeface="+mn-ea"/>
                  <a:sym typeface="+mn-lt"/>
                </a:rPr>
                <a:t>国才</a:t>
              </a:r>
              <a:r>
                <a:rPr lang="en-US" altLang="zh-CN" sz="2400" b="1" dirty="0" smtClean="0">
                  <a:solidFill>
                    <a:srgbClr val="365FAA"/>
                  </a:solidFill>
                  <a:cs typeface="+mn-ea"/>
                  <a:sym typeface="+mn-lt"/>
                </a:rPr>
                <a:t>”</a:t>
              </a:r>
              <a:r>
                <a:rPr lang="zh-CN" altLang="en-US" sz="2400" b="1" dirty="0" smtClean="0">
                  <a:solidFill>
                    <a:srgbClr val="365FAA"/>
                  </a:solidFill>
                  <a:cs typeface="+mn-ea"/>
                  <a:sym typeface="+mn-lt"/>
                </a:rPr>
                <a:t>教学团队</a:t>
              </a:r>
              <a:endParaRPr lang="zh-CN" altLang="en-US" sz="2400" b="1" dirty="0">
                <a:solidFill>
                  <a:srgbClr val="365FAA"/>
                </a:solidFill>
                <a:cs typeface="+mn-ea"/>
                <a:sym typeface="+mn-lt"/>
              </a:endParaRPr>
            </a:p>
          </p:txBody>
        </p:sp>
      </p:grpSp>
    </p:spTree>
    <p:extLst>
      <p:ext uri="{BB962C8B-B14F-4D97-AF65-F5344CB8AC3E}">
        <p14:creationId xmlns:p14="http://schemas.microsoft.com/office/powerpoint/2010/main" val="207169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flipH="1">
            <a:off x="-1" y="542911"/>
            <a:ext cx="12192000" cy="1014062"/>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TextBox 18"/>
          <p:cNvSpPr>
            <a:spLocks noChangeArrowheads="1"/>
          </p:cNvSpPr>
          <p:nvPr/>
        </p:nvSpPr>
        <p:spPr bwMode="auto">
          <a:xfrm>
            <a:off x="871476" y="542911"/>
            <a:ext cx="10277788" cy="159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p>
            <a:pPr algn="l" defTabSz="914400"/>
            <a:r>
              <a:rPr lang="zh-CN" altLang="en-US" sz="3200" b="1" dirty="0">
                <a:solidFill>
                  <a:srgbClr val="365FAA"/>
                </a:solidFill>
                <a:cs typeface="+mn-ea"/>
                <a:sym typeface="+mn-lt"/>
              </a:rPr>
              <a:t>第二阶段：</a:t>
            </a:r>
            <a:r>
              <a:rPr lang="zh-CN" altLang="en-US" sz="3200" b="1" dirty="0">
                <a:solidFill>
                  <a:srgbClr val="365FAA"/>
                </a:solidFill>
                <a:cs typeface="+mn-ea"/>
                <a:sym typeface="+mn-ea"/>
              </a:rPr>
              <a:t>20</a:t>
            </a:r>
            <a:r>
              <a:rPr lang="en-US" altLang="zh-CN" sz="3200" b="1" dirty="0">
                <a:solidFill>
                  <a:srgbClr val="365FAA"/>
                </a:solidFill>
                <a:cs typeface="+mn-ea"/>
                <a:sym typeface="+mn-ea"/>
              </a:rPr>
              <a:t>14</a:t>
            </a:r>
            <a:r>
              <a:rPr lang="zh-CN" altLang="en-US" sz="3200" b="1" dirty="0">
                <a:solidFill>
                  <a:srgbClr val="365FAA"/>
                </a:solidFill>
                <a:cs typeface="+mn-ea"/>
                <a:sym typeface="+mn-ea"/>
              </a:rPr>
              <a:t>年</a:t>
            </a:r>
            <a:r>
              <a:rPr lang="en-US" altLang="zh-CN" sz="3200" b="1" dirty="0" smtClean="0">
                <a:solidFill>
                  <a:srgbClr val="365FAA"/>
                </a:solidFill>
                <a:cs typeface="+mn-ea"/>
                <a:sym typeface="+mn-lt"/>
              </a:rPr>
              <a:t>—</a:t>
            </a:r>
            <a:r>
              <a:rPr lang="zh-CN" altLang="en-US" sz="3200" b="1" dirty="0">
                <a:solidFill>
                  <a:srgbClr val="365FAA"/>
                </a:solidFill>
                <a:cs typeface="+mn-ea"/>
                <a:sym typeface="+mn-ea"/>
              </a:rPr>
              <a:t>201</a:t>
            </a:r>
            <a:r>
              <a:rPr lang="en-US" altLang="zh-CN" sz="3200" b="1" dirty="0">
                <a:solidFill>
                  <a:srgbClr val="365FAA"/>
                </a:solidFill>
                <a:cs typeface="+mn-ea"/>
                <a:sym typeface="+mn-ea"/>
              </a:rPr>
              <a:t>9</a:t>
            </a:r>
            <a:r>
              <a:rPr lang="zh-CN" altLang="en-US" sz="3200" b="1" dirty="0">
                <a:solidFill>
                  <a:srgbClr val="365FAA"/>
                </a:solidFill>
                <a:cs typeface="+mn-ea"/>
                <a:sym typeface="+mn-ea"/>
              </a:rPr>
              <a:t>年</a:t>
            </a:r>
          </a:p>
          <a:p>
            <a:pPr algn="l" defTabSz="914400"/>
            <a:r>
              <a:rPr lang="zh-CN" altLang="en-US" sz="3200" b="1" dirty="0">
                <a:solidFill>
                  <a:srgbClr val="365FAA"/>
                </a:solidFill>
                <a:cs typeface="+mn-ea"/>
                <a:sym typeface="+mn-ea"/>
              </a:rPr>
              <a:t>                              </a:t>
            </a:r>
            <a:r>
              <a:rPr lang="en-US" altLang="zh-CN" sz="3200" b="1" dirty="0" smtClean="0">
                <a:solidFill>
                  <a:srgbClr val="365FAA"/>
                </a:solidFill>
                <a:cs typeface="+mn-ea"/>
                <a:sym typeface="+mn-lt"/>
              </a:rPr>
              <a:t>——</a:t>
            </a:r>
            <a:r>
              <a:rPr lang="zh-CN" altLang="en-US" sz="3200" b="1" dirty="0">
                <a:solidFill>
                  <a:srgbClr val="365FAA"/>
                </a:solidFill>
                <a:cs typeface="+mn-ea"/>
                <a:sym typeface="+mn-lt"/>
              </a:rPr>
              <a:t>多轮驱动，打造校级精品课程</a:t>
            </a:r>
          </a:p>
          <a:p>
            <a:pPr algn="just" defTabSz="914400"/>
            <a:endParaRPr lang="zh-CN" altLang="en-US" sz="3200" b="1" dirty="0">
              <a:solidFill>
                <a:srgbClr val="365FAA"/>
              </a:solidFill>
              <a:cs typeface="+mn-ea"/>
              <a:sym typeface="+mn-lt"/>
            </a:endParaRPr>
          </a:p>
        </p:txBody>
      </p:sp>
      <p:graphicFrame>
        <p:nvGraphicFramePr>
          <p:cNvPr id="2" name="图示 1"/>
          <p:cNvGraphicFramePr/>
          <p:nvPr/>
        </p:nvGraphicFramePr>
        <p:xfrm>
          <a:off x="580571" y="1770743"/>
          <a:ext cx="10929258" cy="4905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flipH="1">
            <a:off x="-1" y="542911"/>
            <a:ext cx="12192000" cy="1014062"/>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TextBox 18"/>
          <p:cNvSpPr>
            <a:spLocks noChangeArrowheads="1"/>
          </p:cNvSpPr>
          <p:nvPr/>
        </p:nvSpPr>
        <p:spPr bwMode="auto">
          <a:xfrm>
            <a:off x="871476" y="542911"/>
            <a:ext cx="10277788" cy="110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p>
            <a:pPr algn="l" defTabSz="914400"/>
            <a:r>
              <a:rPr lang="zh-CN" altLang="en-US" sz="3200" b="1" dirty="0">
                <a:solidFill>
                  <a:srgbClr val="365FAA"/>
                </a:solidFill>
                <a:cs typeface="+mn-ea"/>
                <a:sym typeface="+mn-lt"/>
              </a:rPr>
              <a:t>第二阶段：</a:t>
            </a:r>
            <a:r>
              <a:rPr lang="zh-CN" altLang="en-US" sz="3200" b="1" dirty="0">
                <a:solidFill>
                  <a:srgbClr val="365FAA"/>
                </a:solidFill>
                <a:cs typeface="+mn-ea"/>
                <a:sym typeface="+mn-ea"/>
              </a:rPr>
              <a:t>20</a:t>
            </a:r>
            <a:r>
              <a:rPr lang="en-US" altLang="zh-CN" sz="3200" b="1" dirty="0">
                <a:solidFill>
                  <a:srgbClr val="365FAA"/>
                </a:solidFill>
                <a:cs typeface="+mn-ea"/>
                <a:sym typeface="+mn-ea"/>
              </a:rPr>
              <a:t>14</a:t>
            </a:r>
            <a:r>
              <a:rPr lang="zh-CN" altLang="en-US" sz="3200" b="1" dirty="0">
                <a:solidFill>
                  <a:srgbClr val="365FAA"/>
                </a:solidFill>
                <a:cs typeface="+mn-ea"/>
                <a:sym typeface="+mn-ea"/>
              </a:rPr>
              <a:t>年</a:t>
            </a:r>
            <a:r>
              <a:rPr lang="en-US" altLang="zh-CN" sz="3200" b="1" dirty="0" smtClean="0">
                <a:solidFill>
                  <a:srgbClr val="365FAA"/>
                </a:solidFill>
                <a:cs typeface="+mn-ea"/>
                <a:sym typeface="+mn-lt"/>
              </a:rPr>
              <a:t>—</a:t>
            </a:r>
            <a:r>
              <a:rPr lang="zh-CN" altLang="en-US" sz="3200" b="1" dirty="0">
                <a:solidFill>
                  <a:srgbClr val="365FAA"/>
                </a:solidFill>
                <a:cs typeface="+mn-ea"/>
                <a:sym typeface="+mn-ea"/>
              </a:rPr>
              <a:t>201</a:t>
            </a:r>
            <a:r>
              <a:rPr lang="en-US" altLang="zh-CN" sz="3200" b="1" dirty="0">
                <a:solidFill>
                  <a:srgbClr val="365FAA"/>
                </a:solidFill>
                <a:cs typeface="+mn-ea"/>
                <a:sym typeface="+mn-ea"/>
              </a:rPr>
              <a:t>9</a:t>
            </a:r>
            <a:r>
              <a:rPr lang="zh-CN" altLang="en-US" sz="3200" b="1" dirty="0">
                <a:solidFill>
                  <a:srgbClr val="365FAA"/>
                </a:solidFill>
                <a:cs typeface="+mn-ea"/>
                <a:sym typeface="+mn-ea"/>
              </a:rPr>
              <a:t>年</a:t>
            </a:r>
          </a:p>
          <a:p>
            <a:pPr algn="l" defTabSz="914400"/>
            <a:r>
              <a:rPr lang="zh-CN" altLang="en-US" sz="3200" b="1" dirty="0">
                <a:solidFill>
                  <a:srgbClr val="365FAA"/>
                </a:solidFill>
                <a:cs typeface="+mn-ea"/>
                <a:sym typeface="+mn-ea"/>
              </a:rPr>
              <a:t>                              </a:t>
            </a:r>
            <a:r>
              <a:rPr lang="en-US" altLang="zh-CN" sz="3200" b="1" dirty="0" smtClean="0">
                <a:solidFill>
                  <a:srgbClr val="365FAA"/>
                </a:solidFill>
                <a:cs typeface="+mn-ea"/>
                <a:sym typeface="+mn-lt"/>
              </a:rPr>
              <a:t>——</a:t>
            </a:r>
            <a:r>
              <a:rPr lang="zh-CN" altLang="en-US" sz="3200" b="1" dirty="0">
                <a:solidFill>
                  <a:srgbClr val="365FAA"/>
                </a:solidFill>
                <a:cs typeface="+mn-ea"/>
                <a:sym typeface="+mn-lt"/>
              </a:rPr>
              <a:t>多轮驱动，打造校级精品课程</a:t>
            </a:r>
          </a:p>
        </p:txBody>
      </p:sp>
      <p:graphicFrame>
        <p:nvGraphicFramePr>
          <p:cNvPr id="2" name="表格 1"/>
          <p:cNvGraphicFramePr>
            <a:graphicFrameLocks noGrp="1"/>
          </p:cNvGraphicFramePr>
          <p:nvPr>
            <p:custDataLst>
              <p:tags r:id="rId1"/>
            </p:custDataLst>
          </p:nvPr>
        </p:nvGraphicFramePr>
        <p:xfrm>
          <a:off x="281945" y="1603653"/>
          <a:ext cx="11589385" cy="4976495"/>
        </p:xfrm>
        <a:graphic>
          <a:graphicData uri="http://schemas.openxmlformats.org/drawingml/2006/table">
            <a:tbl>
              <a:tblPr bandRow="1">
                <a:tableStyleId>{BDBED569-4797-4DF1-A0F4-6AAB3CD982D8}</a:tableStyleId>
              </a:tblPr>
              <a:tblGrid>
                <a:gridCol w="554355"/>
                <a:gridCol w="4535170"/>
                <a:gridCol w="3206115"/>
                <a:gridCol w="1800225"/>
                <a:gridCol w="1493520"/>
              </a:tblGrid>
              <a:tr h="469900">
                <a:tc gridSpan="5">
                  <a:txBody>
                    <a:bodyPr/>
                    <a:lstStyle/>
                    <a:p>
                      <a:pPr algn="ctr" fontAlgn="ctr"/>
                      <a:r>
                        <a:rPr lang="zh-CN" altLang="en-US" sz="2400" b="1" u="none" strike="noStrike" dirty="0">
                          <a:ln>
                            <a:noFill/>
                          </a:ln>
                          <a:solidFill>
                            <a:srgbClr val="C00000"/>
                          </a:solidFill>
                          <a:effectLst/>
                          <a:latin typeface="+mn-lt"/>
                          <a:ea typeface="+mn-ea"/>
                          <a:cs typeface="+mn-ea"/>
                          <a:sym typeface="+mn-lt"/>
                        </a:rPr>
                        <a:t>大学英语精品课课程组成员发表论著</a:t>
                      </a:r>
                      <a:endParaRPr lang="zh-CN" altLang="en-US" sz="2400" b="1" i="0" u="none" strike="noStrike" dirty="0">
                        <a:ln>
                          <a:noFill/>
                        </a:ln>
                        <a:solidFill>
                          <a:srgbClr val="C00000"/>
                        </a:solidFill>
                        <a:effectLst/>
                        <a:latin typeface="+mn-lt"/>
                        <a:ea typeface="+mn-ea"/>
                        <a:cs typeface="+mn-ea"/>
                        <a:sym typeface="+mn-lt"/>
                      </a:endParaRPr>
                    </a:p>
                  </a:txBody>
                  <a:tcPr marL="9525" marR="9525" marT="9525" marB="0" anchor="ct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310515">
                <a:tc>
                  <a:txBody>
                    <a:bodyPr/>
                    <a:lstStyle/>
                    <a:p>
                      <a:pPr algn="ctr" fontAlgn="ctr"/>
                      <a:r>
                        <a:rPr lang="zh-CN" altLang="en-US" sz="1400" b="1" u="none" strike="noStrike">
                          <a:ln>
                            <a:noFill/>
                          </a:ln>
                          <a:effectLst/>
                          <a:latin typeface="+mn-lt"/>
                          <a:ea typeface="+mn-ea"/>
                          <a:cs typeface="+mn-ea"/>
                          <a:sym typeface="+mn-lt"/>
                        </a:rPr>
                        <a:t>序号</a:t>
                      </a:r>
                      <a:endParaRPr lang="zh-CN" altLang="en-US" sz="1400" b="1"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b="1" u="none" strike="noStrike" dirty="0">
                          <a:ln>
                            <a:noFill/>
                          </a:ln>
                          <a:effectLst/>
                          <a:latin typeface="+mn-lt"/>
                          <a:ea typeface="+mn-ea"/>
                          <a:cs typeface="+mn-ea"/>
                          <a:sym typeface="+mn-lt"/>
                        </a:rPr>
                        <a:t>论著名称</a:t>
                      </a:r>
                      <a:endParaRPr lang="zh-CN" altLang="en-US" sz="1400" b="1" i="0" u="none" strike="noStrike" dirty="0">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b="1" u="none" strike="noStrike" dirty="0">
                          <a:ln>
                            <a:noFill/>
                          </a:ln>
                          <a:effectLst/>
                          <a:latin typeface="+mn-lt"/>
                          <a:ea typeface="+mn-ea"/>
                          <a:cs typeface="+mn-ea"/>
                          <a:sym typeface="+mn-lt"/>
                        </a:rPr>
                        <a:t>出版社或期刊名称</a:t>
                      </a:r>
                      <a:endParaRPr lang="zh-CN" altLang="en-US" sz="1400" b="1" i="0" u="none" strike="noStrike" dirty="0">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b="1" u="none" strike="noStrike" dirty="0">
                          <a:ln>
                            <a:noFill/>
                          </a:ln>
                          <a:effectLst/>
                          <a:latin typeface="+mn-lt"/>
                          <a:ea typeface="+mn-ea"/>
                          <a:cs typeface="+mn-ea"/>
                          <a:sym typeface="+mn-lt"/>
                        </a:rPr>
                        <a:t>出版日期</a:t>
                      </a:r>
                      <a:endParaRPr lang="zh-CN" altLang="en-US" sz="1400" b="1" i="0" u="none" strike="noStrike" dirty="0">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b="1" u="none" strike="noStrike" dirty="0">
                          <a:ln>
                            <a:noFill/>
                          </a:ln>
                          <a:effectLst/>
                          <a:latin typeface="+mn-lt"/>
                          <a:ea typeface="+mn-ea"/>
                          <a:cs typeface="+mn-ea"/>
                          <a:sym typeface="+mn-lt"/>
                        </a:rPr>
                        <a:t>排名</a:t>
                      </a:r>
                      <a:endParaRPr lang="zh-CN" altLang="en-US" sz="1400" b="1" i="0" u="none" strike="noStrike" dirty="0">
                        <a:ln>
                          <a:noFill/>
                        </a:ln>
                        <a:solidFill>
                          <a:schemeClr val="bg1"/>
                        </a:solidFill>
                        <a:effectLst/>
                        <a:latin typeface="+mn-lt"/>
                        <a:ea typeface="+mn-ea"/>
                        <a:cs typeface="+mn-ea"/>
                        <a:sym typeface="+mn-lt"/>
                      </a:endParaRPr>
                    </a:p>
                  </a:txBody>
                  <a:tcPr marL="9525" marR="9525" marT="9525" marB="0" anchor="ctr"/>
                </a:tc>
              </a:tr>
              <a:tr h="310515">
                <a:tc>
                  <a:txBody>
                    <a:bodyPr/>
                    <a:lstStyle/>
                    <a:p>
                      <a:pPr algn="ctr" fontAlgn="ctr"/>
                      <a:r>
                        <a:rPr lang="en-US" sz="1400" u="none" strike="noStrike">
                          <a:ln>
                            <a:noFill/>
                          </a:ln>
                          <a:effectLst/>
                          <a:latin typeface="+mn-lt"/>
                          <a:ea typeface="+mn-ea"/>
                          <a:cs typeface="+mn-ea"/>
                          <a:sym typeface="+mn-lt"/>
                        </a:rPr>
                        <a:t>1</a:t>
                      </a:r>
                      <a:endParaRPr 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dirty="0">
                          <a:ln>
                            <a:noFill/>
                          </a:ln>
                          <a:effectLst/>
                          <a:latin typeface="+mn-lt"/>
                          <a:ea typeface="+mn-ea"/>
                          <a:cs typeface="+mn-ea"/>
                          <a:sym typeface="+mn-lt"/>
                        </a:rPr>
                        <a:t>英语声音词研究</a:t>
                      </a:r>
                      <a:endParaRPr lang="zh-CN" altLang="en-US" sz="1400" b="0" i="0" u="none" strike="noStrike" dirty="0">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ln>
                            <a:noFill/>
                          </a:ln>
                          <a:effectLst/>
                          <a:latin typeface="+mn-lt"/>
                          <a:ea typeface="+mn-ea"/>
                          <a:cs typeface="+mn-ea"/>
                          <a:sym typeface="+mn-lt"/>
                        </a:rPr>
                        <a:t>天津社会科学院出版社</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a:ln>
                            <a:noFill/>
                          </a:ln>
                          <a:effectLst/>
                          <a:latin typeface="+mn-lt"/>
                          <a:ea typeface="+mn-ea"/>
                          <a:cs typeface="+mn-ea"/>
                          <a:sym typeface="+mn-lt"/>
                        </a:rPr>
                        <a:t>2015</a:t>
                      </a:r>
                      <a:r>
                        <a:rPr lang="zh-CN" altLang="en-US" sz="1400" u="none" strike="noStrike">
                          <a:ln>
                            <a:noFill/>
                          </a:ln>
                          <a:effectLst/>
                          <a:latin typeface="+mn-lt"/>
                          <a:ea typeface="+mn-ea"/>
                          <a:cs typeface="+mn-ea"/>
                          <a:sym typeface="+mn-lt"/>
                        </a:rPr>
                        <a:t>年</a:t>
                      </a:r>
                      <a:r>
                        <a:rPr lang="en-US" altLang="zh-CN" sz="1400" u="none" strike="noStrike">
                          <a:ln>
                            <a:noFill/>
                          </a:ln>
                          <a:effectLst/>
                          <a:latin typeface="+mn-lt"/>
                          <a:ea typeface="+mn-ea"/>
                          <a:cs typeface="+mn-ea"/>
                          <a:sym typeface="+mn-lt"/>
                        </a:rPr>
                        <a:t>4</a:t>
                      </a:r>
                      <a:r>
                        <a:rPr lang="zh-CN" altLang="en-US" sz="1400" u="none" strike="noStrike">
                          <a:ln>
                            <a:noFill/>
                          </a:ln>
                          <a:effectLst/>
                          <a:latin typeface="+mn-lt"/>
                          <a:ea typeface="+mn-ea"/>
                          <a:cs typeface="+mn-ea"/>
                          <a:sym typeface="+mn-lt"/>
                        </a:rPr>
                        <a:t>月</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ln>
                            <a:noFill/>
                          </a:ln>
                          <a:effectLst/>
                          <a:latin typeface="+mn-lt"/>
                          <a:ea typeface="+mn-ea"/>
                          <a:cs typeface="+mn-ea"/>
                          <a:sym typeface="+mn-lt"/>
                        </a:rPr>
                        <a:t>独著</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r>
              <a:tr h="310515">
                <a:tc>
                  <a:txBody>
                    <a:bodyPr/>
                    <a:lstStyle/>
                    <a:p>
                      <a:pPr algn="ctr" fontAlgn="ctr"/>
                      <a:r>
                        <a:rPr lang="en-US" sz="1400" u="none" strike="noStrike">
                          <a:ln>
                            <a:noFill/>
                          </a:ln>
                          <a:effectLst/>
                          <a:latin typeface="+mn-lt"/>
                          <a:ea typeface="+mn-ea"/>
                          <a:cs typeface="+mn-ea"/>
                          <a:sym typeface="+mn-lt"/>
                        </a:rPr>
                        <a:t>2</a:t>
                      </a:r>
                      <a:endParaRPr 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dirty="0">
                          <a:ln>
                            <a:noFill/>
                          </a:ln>
                          <a:effectLst/>
                          <a:latin typeface="+mn-lt"/>
                          <a:ea typeface="+mn-ea"/>
                          <a:cs typeface="+mn-ea"/>
                          <a:sym typeface="+mn-lt"/>
                        </a:rPr>
                        <a:t>大学英语生态教学研究</a:t>
                      </a:r>
                      <a:endParaRPr lang="zh-CN" altLang="en-US" sz="1400" b="0" i="0" u="none" strike="noStrike" dirty="0">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ln>
                            <a:noFill/>
                          </a:ln>
                          <a:effectLst/>
                          <a:latin typeface="+mn-lt"/>
                          <a:ea typeface="+mn-ea"/>
                          <a:cs typeface="+mn-ea"/>
                          <a:sym typeface="+mn-lt"/>
                        </a:rPr>
                        <a:t>新华出版社</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a:ln>
                            <a:noFill/>
                          </a:ln>
                          <a:effectLst/>
                          <a:latin typeface="+mn-lt"/>
                          <a:ea typeface="+mn-ea"/>
                          <a:cs typeface="+mn-ea"/>
                          <a:sym typeface="+mn-lt"/>
                        </a:rPr>
                        <a:t>2019</a:t>
                      </a:r>
                      <a:r>
                        <a:rPr lang="zh-CN" altLang="en-US" sz="1400" u="none" strike="noStrike">
                          <a:ln>
                            <a:noFill/>
                          </a:ln>
                          <a:effectLst/>
                          <a:latin typeface="+mn-lt"/>
                          <a:ea typeface="+mn-ea"/>
                          <a:cs typeface="+mn-ea"/>
                          <a:sym typeface="+mn-lt"/>
                        </a:rPr>
                        <a:t>年</a:t>
                      </a:r>
                      <a:r>
                        <a:rPr lang="en-US" altLang="zh-CN" sz="1400" u="none" strike="noStrike">
                          <a:ln>
                            <a:noFill/>
                          </a:ln>
                          <a:effectLst/>
                          <a:latin typeface="+mn-lt"/>
                          <a:ea typeface="+mn-ea"/>
                          <a:cs typeface="+mn-ea"/>
                          <a:sym typeface="+mn-lt"/>
                        </a:rPr>
                        <a:t>6</a:t>
                      </a:r>
                      <a:r>
                        <a:rPr lang="zh-CN" altLang="en-US" sz="1400" u="none" strike="noStrike">
                          <a:ln>
                            <a:noFill/>
                          </a:ln>
                          <a:effectLst/>
                          <a:latin typeface="+mn-lt"/>
                          <a:ea typeface="+mn-ea"/>
                          <a:cs typeface="+mn-ea"/>
                          <a:sym typeface="+mn-lt"/>
                        </a:rPr>
                        <a:t>月</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a:ln>
                            <a:noFill/>
                          </a:ln>
                          <a:effectLst/>
                          <a:cs typeface="+mn-ea"/>
                          <a:sym typeface="+mn-lt"/>
                        </a:rPr>
                        <a:t>独著</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r>
              <a:tr h="310515">
                <a:tc>
                  <a:txBody>
                    <a:bodyPr/>
                    <a:lstStyle/>
                    <a:p>
                      <a:pPr algn="ctr" fontAlgn="ctr"/>
                      <a:r>
                        <a:rPr lang="en-US" sz="1400" u="none" strike="noStrike">
                          <a:ln>
                            <a:noFill/>
                          </a:ln>
                          <a:effectLst/>
                          <a:latin typeface="+mn-lt"/>
                          <a:ea typeface="+mn-ea"/>
                          <a:cs typeface="+mn-ea"/>
                          <a:sym typeface="+mn-lt"/>
                        </a:rPr>
                        <a:t>3</a:t>
                      </a:r>
                      <a:endParaRPr 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dirty="0">
                          <a:ln>
                            <a:noFill/>
                          </a:ln>
                          <a:effectLst/>
                          <a:latin typeface="+mn-lt"/>
                          <a:ea typeface="+mn-ea"/>
                          <a:cs typeface="+mn-ea"/>
                          <a:sym typeface="+mn-lt"/>
                        </a:rPr>
                        <a:t>21</a:t>
                      </a:r>
                      <a:r>
                        <a:rPr lang="zh-CN" altLang="en-US" sz="1400" u="none" strike="noStrike" dirty="0">
                          <a:ln>
                            <a:noFill/>
                          </a:ln>
                          <a:effectLst/>
                          <a:latin typeface="+mn-lt"/>
                          <a:ea typeface="+mn-ea"/>
                          <a:cs typeface="+mn-ea"/>
                          <a:sym typeface="+mn-lt"/>
                        </a:rPr>
                        <a:t>世纪大学英语（</a:t>
                      </a:r>
                      <a:r>
                        <a:rPr lang="en-US" altLang="zh-CN" sz="1400" u="none" strike="noStrike" dirty="0">
                          <a:ln>
                            <a:noFill/>
                          </a:ln>
                          <a:effectLst/>
                          <a:latin typeface="+mn-lt"/>
                          <a:ea typeface="+mn-ea"/>
                          <a:cs typeface="+mn-ea"/>
                          <a:sym typeface="+mn-lt"/>
                        </a:rPr>
                        <a:t>S</a:t>
                      </a:r>
                      <a:r>
                        <a:rPr lang="zh-CN" altLang="en-US" sz="1400" u="none" strike="noStrike" dirty="0">
                          <a:ln>
                            <a:noFill/>
                          </a:ln>
                          <a:effectLst/>
                          <a:latin typeface="+mn-lt"/>
                          <a:ea typeface="+mn-ea"/>
                          <a:cs typeface="+mn-ea"/>
                          <a:sym typeface="+mn-lt"/>
                        </a:rPr>
                        <a:t>版）教学参考书</a:t>
                      </a:r>
                      <a:r>
                        <a:rPr lang="en-US" altLang="zh-CN" sz="1400" u="none" strike="noStrike" dirty="0">
                          <a:ln>
                            <a:noFill/>
                          </a:ln>
                          <a:effectLst/>
                          <a:latin typeface="+mn-lt"/>
                          <a:ea typeface="+mn-ea"/>
                          <a:cs typeface="+mn-ea"/>
                          <a:sym typeface="+mn-lt"/>
                        </a:rPr>
                        <a:t>2</a:t>
                      </a:r>
                      <a:r>
                        <a:rPr lang="zh-CN" altLang="en-US" sz="1400" u="none" strike="noStrike" dirty="0">
                          <a:ln>
                            <a:noFill/>
                          </a:ln>
                          <a:effectLst/>
                          <a:latin typeface="+mn-lt"/>
                          <a:ea typeface="+mn-ea"/>
                          <a:cs typeface="+mn-ea"/>
                          <a:sym typeface="+mn-lt"/>
                        </a:rPr>
                        <a:t>（第二版）</a:t>
                      </a:r>
                      <a:endParaRPr lang="zh-CN" altLang="en-US" sz="1400" b="0" i="0" u="none" strike="noStrike" dirty="0">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dirty="0">
                          <a:ln>
                            <a:noFill/>
                          </a:ln>
                          <a:effectLst/>
                          <a:latin typeface="+mn-lt"/>
                          <a:ea typeface="+mn-ea"/>
                          <a:cs typeface="+mn-ea"/>
                          <a:sym typeface="+mn-lt"/>
                        </a:rPr>
                        <a:t>复旦大学出版社</a:t>
                      </a:r>
                      <a:endParaRPr lang="zh-CN" altLang="en-US" sz="1400" b="0" i="0" u="none" strike="noStrike" dirty="0">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a:ln>
                            <a:noFill/>
                          </a:ln>
                          <a:effectLst/>
                          <a:latin typeface="+mn-lt"/>
                          <a:ea typeface="+mn-ea"/>
                          <a:cs typeface="+mn-ea"/>
                          <a:sym typeface="+mn-lt"/>
                        </a:rPr>
                        <a:t>2018</a:t>
                      </a:r>
                      <a:r>
                        <a:rPr lang="zh-CN" altLang="en-US" sz="1400" u="none" strike="noStrike">
                          <a:ln>
                            <a:noFill/>
                          </a:ln>
                          <a:effectLst/>
                          <a:latin typeface="+mn-lt"/>
                          <a:ea typeface="+mn-ea"/>
                          <a:cs typeface="+mn-ea"/>
                          <a:sym typeface="+mn-lt"/>
                        </a:rPr>
                        <a:t>年</a:t>
                      </a:r>
                      <a:r>
                        <a:rPr lang="en-US" altLang="zh-CN" sz="1400" u="none" strike="noStrike">
                          <a:ln>
                            <a:noFill/>
                          </a:ln>
                          <a:effectLst/>
                          <a:latin typeface="+mn-lt"/>
                          <a:ea typeface="+mn-ea"/>
                          <a:cs typeface="+mn-ea"/>
                          <a:sym typeface="+mn-lt"/>
                        </a:rPr>
                        <a:t>6</a:t>
                      </a:r>
                      <a:r>
                        <a:rPr lang="zh-CN" altLang="en-US" sz="1400" u="none" strike="noStrike">
                          <a:ln>
                            <a:noFill/>
                          </a:ln>
                          <a:effectLst/>
                          <a:latin typeface="+mn-lt"/>
                          <a:ea typeface="+mn-ea"/>
                          <a:cs typeface="+mn-ea"/>
                          <a:sym typeface="+mn-lt"/>
                        </a:rPr>
                        <a:t>月</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ln>
                            <a:noFill/>
                          </a:ln>
                          <a:effectLst/>
                          <a:latin typeface="+mn-lt"/>
                          <a:ea typeface="+mn-ea"/>
                          <a:cs typeface="+mn-ea"/>
                          <a:sym typeface="+mn-lt"/>
                        </a:rPr>
                        <a:t>主编</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r>
              <a:tr h="394970">
                <a:tc>
                  <a:txBody>
                    <a:bodyPr/>
                    <a:lstStyle/>
                    <a:p>
                      <a:pPr algn="ctr" fontAlgn="ctr"/>
                      <a:r>
                        <a:rPr lang="en-US" sz="1400" u="none" strike="noStrike">
                          <a:ln>
                            <a:noFill/>
                          </a:ln>
                          <a:effectLst/>
                          <a:latin typeface="+mn-lt"/>
                          <a:ea typeface="+mn-ea"/>
                          <a:cs typeface="+mn-ea"/>
                          <a:sym typeface="+mn-lt"/>
                        </a:rPr>
                        <a:t>4</a:t>
                      </a:r>
                      <a:endParaRPr 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dirty="0">
                          <a:ln>
                            <a:noFill/>
                          </a:ln>
                          <a:effectLst/>
                          <a:latin typeface="+mn-lt"/>
                          <a:ea typeface="+mn-ea"/>
                          <a:cs typeface="+mn-ea"/>
                          <a:sym typeface="+mn-lt"/>
                        </a:rPr>
                        <a:t>大学英语等级训练与应试技巧</a:t>
                      </a:r>
                      <a:endParaRPr lang="zh-CN" altLang="en-US" sz="1400" b="0" i="0" u="none" strike="noStrike" dirty="0">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ln>
                            <a:noFill/>
                          </a:ln>
                          <a:effectLst/>
                          <a:latin typeface="+mn-lt"/>
                          <a:ea typeface="+mn-ea"/>
                          <a:cs typeface="+mn-ea"/>
                          <a:sym typeface="+mn-lt"/>
                        </a:rPr>
                        <a:t>世界图书出版</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a:ln>
                            <a:noFill/>
                          </a:ln>
                          <a:effectLst/>
                          <a:latin typeface="+mn-lt"/>
                          <a:ea typeface="+mn-ea"/>
                          <a:cs typeface="+mn-ea"/>
                          <a:sym typeface="+mn-lt"/>
                        </a:rPr>
                        <a:t>2016</a:t>
                      </a:r>
                      <a:r>
                        <a:rPr lang="zh-CN" altLang="en-US" sz="1400" u="none" strike="noStrike">
                          <a:ln>
                            <a:noFill/>
                          </a:ln>
                          <a:effectLst/>
                          <a:latin typeface="+mn-lt"/>
                          <a:ea typeface="+mn-ea"/>
                          <a:cs typeface="+mn-ea"/>
                          <a:sym typeface="+mn-lt"/>
                        </a:rPr>
                        <a:t>年</a:t>
                      </a:r>
                      <a:r>
                        <a:rPr lang="en-US" altLang="zh-CN" sz="1400" u="none" strike="noStrike">
                          <a:ln>
                            <a:noFill/>
                          </a:ln>
                          <a:effectLst/>
                          <a:latin typeface="+mn-lt"/>
                          <a:ea typeface="+mn-ea"/>
                          <a:cs typeface="+mn-ea"/>
                          <a:sym typeface="+mn-lt"/>
                        </a:rPr>
                        <a:t>8</a:t>
                      </a:r>
                      <a:r>
                        <a:rPr lang="zh-CN" altLang="en-US" sz="1400" u="none" strike="noStrike">
                          <a:ln>
                            <a:noFill/>
                          </a:ln>
                          <a:effectLst/>
                          <a:latin typeface="+mn-lt"/>
                          <a:ea typeface="+mn-ea"/>
                          <a:cs typeface="+mn-ea"/>
                          <a:sym typeface="+mn-lt"/>
                        </a:rPr>
                        <a:t>月</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ln>
                            <a:noFill/>
                          </a:ln>
                          <a:effectLst/>
                          <a:latin typeface="+mn-lt"/>
                          <a:ea typeface="+mn-ea"/>
                          <a:cs typeface="+mn-ea"/>
                          <a:sym typeface="+mn-lt"/>
                        </a:rPr>
                        <a:t>主编</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r>
              <a:tr h="311150">
                <a:tc>
                  <a:txBody>
                    <a:bodyPr/>
                    <a:lstStyle/>
                    <a:p>
                      <a:pPr algn="ctr" fontAlgn="ctr"/>
                      <a:r>
                        <a:rPr lang="en-US" sz="1400" u="none" strike="noStrike">
                          <a:ln>
                            <a:noFill/>
                          </a:ln>
                          <a:effectLst/>
                          <a:latin typeface="+mn-lt"/>
                          <a:ea typeface="+mn-ea"/>
                          <a:cs typeface="+mn-ea"/>
                          <a:sym typeface="+mn-lt"/>
                        </a:rPr>
                        <a:t>5</a:t>
                      </a:r>
                      <a:endParaRPr 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ln>
                            <a:noFill/>
                          </a:ln>
                          <a:effectLst/>
                          <a:latin typeface="+mn-lt"/>
                          <a:ea typeface="+mn-ea"/>
                          <a:cs typeface="+mn-ea"/>
                          <a:sym typeface="+mn-lt"/>
                        </a:rPr>
                        <a:t>大数据时代英语教师自主发展策略研究</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ln>
                            <a:noFill/>
                          </a:ln>
                          <a:effectLst/>
                          <a:latin typeface="+mn-lt"/>
                          <a:ea typeface="+mn-ea"/>
                          <a:cs typeface="+mn-ea"/>
                          <a:sym typeface="+mn-lt"/>
                        </a:rPr>
                        <a:t>教学与管理</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dirty="0">
                          <a:ln>
                            <a:noFill/>
                          </a:ln>
                          <a:effectLst/>
                          <a:latin typeface="+mn-lt"/>
                          <a:ea typeface="+mn-ea"/>
                          <a:cs typeface="+mn-ea"/>
                          <a:sym typeface="+mn-lt"/>
                        </a:rPr>
                        <a:t>2016</a:t>
                      </a:r>
                      <a:r>
                        <a:rPr lang="zh-CN" altLang="en-US" sz="1400" u="none" strike="noStrike" dirty="0">
                          <a:ln>
                            <a:noFill/>
                          </a:ln>
                          <a:effectLst/>
                          <a:latin typeface="+mn-lt"/>
                          <a:ea typeface="+mn-ea"/>
                          <a:cs typeface="+mn-ea"/>
                          <a:sym typeface="+mn-lt"/>
                        </a:rPr>
                        <a:t>年</a:t>
                      </a:r>
                      <a:r>
                        <a:rPr lang="en-US" altLang="zh-CN" sz="1400" u="none" strike="noStrike" dirty="0">
                          <a:ln>
                            <a:noFill/>
                          </a:ln>
                          <a:effectLst/>
                          <a:latin typeface="+mn-lt"/>
                          <a:ea typeface="+mn-ea"/>
                          <a:cs typeface="+mn-ea"/>
                          <a:sym typeface="+mn-lt"/>
                        </a:rPr>
                        <a:t>8</a:t>
                      </a:r>
                      <a:r>
                        <a:rPr lang="zh-CN" altLang="en-US" sz="1400" u="none" strike="noStrike" dirty="0">
                          <a:ln>
                            <a:noFill/>
                          </a:ln>
                          <a:effectLst/>
                          <a:latin typeface="+mn-lt"/>
                          <a:ea typeface="+mn-ea"/>
                          <a:cs typeface="+mn-ea"/>
                          <a:sym typeface="+mn-lt"/>
                        </a:rPr>
                        <a:t>月</a:t>
                      </a:r>
                      <a:endParaRPr lang="zh-CN" altLang="en-US" sz="1400" b="0" i="0" u="none" strike="noStrike" dirty="0">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ln>
                            <a:noFill/>
                          </a:ln>
                          <a:effectLst/>
                          <a:latin typeface="+mn-lt"/>
                          <a:ea typeface="+mn-ea"/>
                          <a:cs typeface="+mn-ea"/>
                          <a:sym typeface="+mn-lt"/>
                        </a:rPr>
                        <a:t>独立</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r>
              <a:tr h="309880">
                <a:tc>
                  <a:txBody>
                    <a:bodyPr/>
                    <a:lstStyle/>
                    <a:p>
                      <a:pPr algn="ctr" fontAlgn="ctr"/>
                      <a:r>
                        <a:rPr lang="en-US" sz="1400" u="none" strike="noStrike">
                          <a:ln>
                            <a:noFill/>
                          </a:ln>
                          <a:effectLst/>
                          <a:latin typeface="+mn-lt"/>
                          <a:ea typeface="+mn-ea"/>
                          <a:cs typeface="+mn-ea"/>
                          <a:sym typeface="+mn-lt"/>
                        </a:rPr>
                        <a:t>6</a:t>
                      </a:r>
                      <a:endParaRPr 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ln>
                            <a:noFill/>
                          </a:ln>
                          <a:effectLst/>
                          <a:latin typeface="+mn-lt"/>
                          <a:ea typeface="+mn-ea"/>
                          <a:cs typeface="+mn-ea"/>
                          <a:sym typeface="+mn-lt"/>
                        </a:rPr>
                        <a:t>教育生态学视角下的英语教育改革路径</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dirty="0">
                          <a:ln>
                            <a:noFill/>
                          </a:ln>
                          <a:effectLst/>
                          <a:latin typeface="+mn-lt"/>
                          <a:ea typeface="+mn-ea"/>
                          <a:cs typeface="+mn-ea"/>
                          <a:sym typeface="+mn-lt"/>
                        </a:rPr>
                        <a:t>教学与管理</a:t>
                      </a:r>
                      <a:endParaRPr lang="zh-CN" altLang="en-US" sz="1400" b="0" i="0" u="none" strike="noStrike" dirty="0">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a:ln>
                            <a:noFill/>
                          </a:ln>
                          <a:effectLst/>
                          <a:latin typeface="+mn-lt"/>
                          <a:ea typeface="+mn-ea"/>
                          <a:cs typeface="+mn-ea"/>
                          <a:sym typeface="+mn-lt"/>
                        </a:rPr>
                        <a:t>2016</a:t>
                      </a:r>
                      <a:r>
                        <a:rPr lang="zh-CN" altLang="en-US" sz="1400" u="none" strike="noStrike">
                          <a:ln>
                            <a:noFill/>
                          </a:ln>
                          <a:effectLst/>
                          <a:latin typeface="+mn-lt"/>
                          <a:ea typeface="+mn-ea"/>
                          <a:cs typeface="+mn-ea"/>
                          <a:sym typeface="+mn-lt"/>
                        </a:rPr>
                        <a:t>年</a:t>
                      </a:r>
                      <a:r>
                        <a:rPr lang="en-US" altLang="zh-CN" sz="1400" u="none" strike="noStrike">
                          <a:ln>
                            <a:noFill/>
                          </a:ln>
                          <a:effectLst/>
                          <a:latin typeface="+mn-lt"/>
                          <a:ea typeface="+mn-ea"/>
                          <a:cs typeface="+mn-ea"/>
                          <a:sym typeface="+mn-lt"/>
                        </a:rPr>
                        <a:t>8</a:t>
                      </a:r>
                      <a:r>
                        <a:rPr lang="zh-CN" altLang="en-US" sz="1400" u="none" strike="noStrike">
                          <a:ln>
                            <a:noFill/>
                          </a:ln>
                          <a:effectLst/>
                          <a:latin typeface="+mn-lt"/>
                          <a:ea typeface="+mn-ea"/>
                          <a:cs typeface="+mn-ea"/>
                          <a:sym typeface="+mn-lt"/>
                        </a:rPr>
                        <a:t>月</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a:ln>
                            <a:noFill/>
                          </a:ln>
                          <a:effectLst/>
                          <a:cs typeface="+mn-ea"/>
                          <a:sym typeface="+mn-lt"/>
                        </a:rPr>
                        <a:t>独立</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r>
              <a:tr h="310515">
                <a:tc>
                  <a:txBody>
                    <a:bodyPr/>
                    <a:lstStyle/>
                    <a:p>
                      <a:pPr algn="ctr" fontAlgn="ctr"/>
                      <a:r>
                        <a:rPr lang="en-US" sz="1400" u="none" strike="noStrike">
                          <a:ln>
                            <a:noFill/>
                          </a:ln>
                          <a:effectLst/>
                          <a:latin typeface="+mn-lt"/>
                          <a:ea typeface="+mn-ea"/>
                          <a:cs typeface="+mn-ea"/>
                          <a:sym typeface="+mn-lt"/>
                        </a:rPr>
                        <a:t>7</a:t>
                      </a:r>
                      <a:endParaRPr 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ln>
                            <a:noFill/>
                          </a:ln>
                          <a:effectLst/>
                          <a:latin typeface="+mn-lt"/>
                          <a:ea typeface="+mn-ea"/>
                          <a:cs typeface="+mn-ea"/>
                          <a:sym typeface="+mn-lt"/>
                        </a:rPr>
                        <a:t>教育生态学视角下的英语改革路径</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dirty="0">
                          <a:ln>
                            <a:noFill/>
                          </a:ln>
                          <a:effectLst/>
                          <a:latin typeface="+mn-lt"/>
                          <a:ea typeface="+mn-ea"/>
                          <a:cs typeface="+mn-ea"/>
                          <a:sym typeface="+mn-lt"/>
                        </a:rPr>
                        <a:t>教学与</a:t>
                      </a:r>
                      <a:r>
                        <a:rPr lang="zh-CN" altLang="en-US" sz="1400" u="none" strike="noStrike" dirty="0" smtClean="0">
                          <a:ln>
                            <a:noFill/>
                          </a:ln>
                          <a:effectLst/>
                          <a:latin typeface="+mn-lt"/>
                          <a:ea typeface="+mn-ea"/>
                          <a:cs typeface="+mn-ea"/>
                          <a:sym typeface="+mn-lt"/>
                        </a:rPr>
                        <a:t>管理</a:t>
                      </a:r>
                      <a:endParaRPr lang="zh-CN" altLang="en-US" sz="1400" b="0" i="0" u="none" strike="noStrike" dirty="0">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a:ln>
                            <a:noFill/>
                          </a:ln>
                          <a:effectLst/>
                          <a:latin typeface="+mn-lt"/>
                          <a:ea typeface="+mn-ea"/>
                          <a:cs typeface="+mn-ea"/>
                          <a:sym typeface="+mn-lt"/>
                        </a:rPr>
                        <a:t>2016</a:t>
                      </a:r>
                      <a:r>
                        <a:rPr lang="zh-CN" altLang="en-US" sz="1400" u="none" strike="noStrike">
                          <a:ln>
                            <a:noFill/>
                          </a:ln>
                          <a:effectLst/>
                          <a:latin typeface="+mn-lt"/>
                          <a:ea typeface="+mn-ea"/>
                          <a:cs typeface="+mn-ea"/>
                          <a:sym typeface="+mn-lt"/>
                        </a:rPr>
                        <a:t>年</a:t>
                      </a:r>
                      <a:r>
                        <a:rPr lang="en-US" altLang="zh-CN" sz="1400" u="none" strike="noStrike">
                          <a:ln>
                            <a:noFill/>
                          </a:ln>
                          <a:effectLst/>
                          <a:latin typeface="+mn-lt"/>
                          <a:ea typeface="+mn-ea"/>
                          <a:cs typeface="+mn-ea"/>
                          <a:sym typeface="+mn-lt"/>
                        </a:rPr>
                        <a:t>8</a:t>
                      </a:r>
                      <a:r>
                        <a:rPr lang="zh-CN" altLang="en-US" sz="1400" u="none" strike="noStrike">
                          <a:ln>
                            <a:noFill/>
                          </a:ln>
                          <a:effectLst/>
                          <a:latin typeface="+mn-lt"/>
                          <a:ea typeface="+mn-ea"/>
                          <a:cs typeface="+mn-ea"/>
                          <a:sym typeface="+mn-lt"/>
                        </a:rPr>
                        <a:t>月</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a:ln>
                            <a:noFill/>
                          </a:ln>
                          <a:effectLst/>
                          <a:cs typeface="+mn-ea"/>
                          <a:sym typeface="+mn-lt"/>
                        </a:rPr>
                        <a:t>独立</a:t>
                      </a:r>
                      <a:endParaRPr lang="zh-CN" altLang="en-US" sz="1400" b="0" i="0" u="none" strike="noStrike" dirty="0">
                        <a:ln>
                          <a:noFill/>
                        </a:ln>
                        <a:solidFill>
                          <a:schemeClr val="bg1"/>
                        </a:solidFill>
                        <a:effectLst/>
                        <a:latin typeface="+mn-lt"/>
                        <a:ea typeface="+mn-ea"/>
                        <a:cs typeface="+mn-ea"/>
                        <a:sym typeface="+mn-lt"/>
                      </a:endParaRPr>
                    </a:p>
                  </a:txBody>
                  <a:tcPr marL="9525" marR="9525" marT="9525" marB="0" anchor="ctr"/>
                </a:tc>
              </a:tr>
              <a:tr h="311150">
                <a:tc>
                  <a:txBody>
                    <a:bodyPr/>
                    <a:lstStyle/>
                    <a:p>
                      <a:pPr algn="ctr" fontAlgn="ctr"/>
                      <a:r>
                        <a:rPr lang="en-US" sz="1400" u="none" strike="noStrike">
                          <a:ln>
                            <a:noFill/>
                          </a:ln>
                          <a:effectLst/>
                          <a:latin typeface="+mn-lt"/>
                          <a:ea typeface="+mn-ea"/>
                          <a:cs typeface="+mn-ea"/>
                          <a:sym typeface="+mn-lt"/>
                        </a:rPr>
                        <a:t>8</a:t>
                      </a:r>
                      <a:endParaRPr 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dirty="0">
                          <a:ln>
                            <a:noFill/>
                          </a:ln>
                          <a:effectLst/>
                          <a:latin typeface="+mn-lt"/>
                          <a:ea typeface="+mn-ea"/>
                          <a:cs typeface="+mn-ea"/>
                          <a:sym typeface="+mn-lt"/>
                        </a:rPr>
                        <a:t>基于系统功能语言学的语篇衔接研究</a:t>
                      </a:r>
                      <a:endParaRPr lang="zh-CN" altLang="en-US" sz="1400" b="0" i="0" u="none" strike="noStrike" dirty="0">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dirty="0">
                          <a:ln>
                            <a:noFill/>
                          </a:ln>
                          <a:effectLst/>
                          <a:latin typeface="+mn-lt"/>
                          <a:ea typeface="+mn-ea"/>
                          <a:cs typeface="+mn-ea"/>
                          <a:sym typeface="+mn-lt"/>
                        </a:rPr>
                        <a:t>语文建设</a:t>
                      </a:r>
                      <a:endParaRPr lang="zh-CN" altLang="en-US" sz="1400" b="0" i="0" u="none" strike="noStrike" dirty="0">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a:ln>
                            <a:noFill/>
                          </a:ln>
                          <a:effectLst/>
                          <a:latin typeface="+mn-lt"/>
                          <a:ea typeface="+mn-ea"/>
                          <a:cs typeface="+mn-ea"/>
                          <a:sym typeface="+mn-lt"/>
                        </a:rPr>
                        <a:t>2016</a:t>
                      </a:r>
                      <a:r>
                        <a:rPr lang="zh-CN" altLang="en-US" sz="1400" u="none" strike="noStrike">
                          <a:ln>
                            <a:noFill/>
                          </a:ln>
                          <a:effectLst/>
                          <a:latin typeface="+mn-lt"/>
                          <a:ea typeface="+mn-ea"/>
                          <a:cs typeface="+mn-ea"/>
                          <a:sym typeface="+mn-lt"/>
                        </a:rPr>
                        <a:t>年</a:t>
                      </a:r>
                      <a:r>
                        <a:rPr lang="en-US" altLang="zh-CN" sz="1400" u="none" strike="noStrike">
                          <a:ln>
                            <a:noFill/>
                          </a:ln>
                          <a:effectLst/>
                          <a:latin typeface="+mn-lt"/>
                          <a:ea typeface="+mn-ea"/>
                          <a:cs typeface="+mn-ea"/>
                          <a:sym typeface="+mn-lt"/>
                        </a:rPr>
                        <a:t>6</a:t>
                      </a:r>
                      <a:r>
                        <a:rPr lang="zh-CN" altLang="en-US" sz="1400" u="none" strike="noStrike">
                          <a:ln>
                            <a:noFill/>
                          </a:ln>
                          <a:effectLst/>
                          <a:latin typeface="+mn-lt"/>
                          <a:ea typeface="+mn-ea"/>
                          <a:cs typeface="+mn-ea"/>
                          <a:sym typeface="+mn-lt"/>
                        </a:rPr>
                        <a:t>月</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ln>
                            <a:noFill/>
                          </a:ln>
                          <a:effectLst/>
                          <a:latin typeface="+mn-lt"/>
                          <a:ea typeface="+mn-ea"/>
                          <a:cs typeface="+mn-ea"/>
                          <a:sym typeface="+mn-lt"/>
                        </a:rPr>
                        <a:t>独立</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r>
              <a:tr h="384810">
                <a:tc>
                  <a:txBody>
                    <a:bodyPr/>
                    <a:lstStyle/>
                    <a:p>
                      <a:pPr algn="ctr" fontAlgn="ctr"/>
                      <a:r>
                        <a:rPr lang="en-US" sz="1400" u="none" strike="noStrike" dirty="0">
                          <a:ln>
                            <a:noFill/>
                          </a:ln>
                          <a:effectLst/>
                          <a:latin typeface="+mn-lt"/>
                          <a:ea typeface="+mn-ea"/>
                          <a:cs typeface="+mn-ea"/>
                          <a:sym typeface="+mn-lt"/>
                        </a:rPr>
                        <a:t>9</a:t>
                      </a:r>
                      <a:endParaRPr lang="en-US" sz="1400" b="0" i="0" u="none" strike="noStrike" dirty="0">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ln>
                            <a:noFill/>
                          </a:ln>
                          <a:effectLst/>
                          <a:latin typeface="+mn-lt"/>
                          <a:ea typeface="+mn-ea"/>
                          <a:cs typeface="+mn-ea"/>
                          <a:sym typeface="+mn-lt"/>
                        </a:rPr>
                        <a:t>从女性主义视角阐释</a:t>
                      </a:r>
                      <a:r>
                        <a:rPr lang="en-US" altLang="zh-CN" sz="1400" u="none" strike="noStrike">
                          <a:ln>
                            <a:noFill/>
                          </a:ln>
                          <a:effectLst/>
                          <a:latin typeface="+mn-lt"/>
                          <a:ea typeface="+mn-ea"/>
                          <a:cs typeface="+mn-ea"/>
                          <a:sym typeface="+mn-lt"/>
                        </a:rPr>
                        <a:t>《</a:t>
                      </a:r>
                      <a:r>
                        <a:rPr lang="zh-CN" altLang="en-US" sz="1400" u="none" strike="noStrike">
                          <a:ln>
                            <a:noFill/>
                          </a:ln>
                          <a:effectLst/>
                          <a:latin typeface="+mn-lt"/>
                          <a:ea typeface="+mn-ea"/>
                          <a:cs typeface="+mn-ea"/>
                          <a:sym typeface="+mn-lt"/>
                        </a:rPr>
                        <a:t>我的弥留之际</a:t>
                      </a:r>
                      <a:r>
                        <a:rPr lang="en-US" altLang="zh-CN" sz="1400" u="none" strike="noStrike">
                          <a:ln>
                            <a:noFill/>
                          </a:ln>
                          <a:effectLst/>
                          <a:latin typeface="+mn-lt"/>
                          <a:ea typeface="+mn-ea"/>
                          <a:cs typeface="+mn-ea"/>
                          <a:sym typeface="+mn-lt"/>
                        </a:rPr>
                        <a:t>》</a:t>
                      </a:r>
                      <a:r>
                        <a:rPr lang="zh-CN" altLang="en-US" sz="1400" u="none" strike="noStrike">
                          <a:ln>
                            <a:noFill/>
                          </a:ln>
                          <a:effectLst/>
                          <a:latin typeface="+mn-lt"/>
                          <a:ea typeface="+mn-ea"/>
                          <a:cs typeface="+mn-ea"/>
                          <a:sym typeface="+mn-lt"/>
                        </a:rPr>
                        <a:t>中艾迪形象</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dirty="0">
                          <a:ln>
                            <a:noFill/>
                          </a:ln>
                          <a:effectLst/>
                          <a:latin typeface="+mn-lt"/>
                          <a:ea typeface="+mn-ea"/>
                          <a:cs typeface="+mn-ea"/>
                          <a:sym typeface="+mn-lt"/>
                        </a:rPr>
                        <a:t>语文建设</a:t>
                      </a:r>
                      <a:endParaRPr lang="zh-CN" altLang="en-US" sz="1400" b="0" i="0" u="none" strike="noStrike" dirty="0">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a:ln>
                            <a:noFill/>
                          </a:ln>
                          <a:effectLst/>
                          <a:latin typeface="+mn-lt"/>
                          <a:ea typeface="+mn-ea"/>
                          <a:cs typeface="+mn-ea"/>
                          <a:sym typeface="+mn-lt"/>
                        </a:rPr>
                        <a:t>2017</a:t>
                      </a:r>
                      <a:r>
                        <a:rPr lang="zh-CN" altLang="en-US" sz="1400" u="none" strike="noStrike">
                          <a:ln>
                            <a:noFill/>
                          </a:ln>
                          <a:effectLst/>
                          <a:latin typeface="+mn-lt"/>
                          <a:ea typeface="+mn-ea"/>
                          <a:cs typeface="+mn-ea"/>
                          <a:sym typeface="+mn-lt"/>
                        </a:rPr>
                        <a:t>年</a:t>
                      </a:r>
                      <a:r>
                        <a:rPr lang="en-US" altLang="zh-CN" sz="1400" u="none" strike="noStrike">
                          <a:ln>
                            <a:noFill/>
                          </a:ln>
                          <a:effectLst/>
                          <a:latin typeface="+mn-lt"/>
                          <a:ea typeface="+mn-ea"/>
                          <a:cs typeface="+mn-ea"/>
                          <a:sym typeface="+mn-lt"/>
                        </a:rPr>
                        <a:t>7</a:t>
                      </a:r>
                      <a:r>
                        <a:rPr lang="zh-CN" altLang="en-US" sz="1400" u="none" strike="noStrike">
                          <a:ln>
                            <a:noFill/>
                          </a:ln>
                          <a:effectLst/>
                          <a:latin typeface="+mn-lt"/>
                          <a:ea typeface="+mn-ea"/>
                          <a:cs typeface="+mn-ea"/>
                          <a:sym typeface="+mn-lt"/>
                        </a:rPr>
                        <a:t>月</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ln>
                            <a:noFill/>
                          </a:ln>
                          <a:effectLst/>
                          <a:latin typeface="+mn-lt"/>
                          <a:ea typeface="+mn-ea"/>
                          <a:cs typeface="+mn-ea"/>
                          <a:sym typeface="+mn-lt"/>
                        </a:rPr>
                        <a:t>独立</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r>
              <a:tr h="310515">
                <a:tc>
                  <a:txBody>
                    <a:bodyPr/>
                    <a:lstStyle/>
                    <a:p>
                      <a:pPr algn="ctr" fontAlgn="ctr"/>
                      <a:r>
                        <a:rPr lang="en-US" sz="1400" u="none" strike="noStrike">
                          <a:ln>
                            <a:noFill/>
                          </a:ln>
                          <a:effectLst/>
                          <a:latin typeface="+mn-lt"/>
                          <a:ea typeface="+mn-ea"/>
                          <a:cs typeface="+mn-ea"/>
                          <a:sym typeface="+mn-lt"/>
                        </a:rPr>
                        <a:t>10</a:t>
                      </a:r>
                      <a:endParaRPr 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ln>
                            <a:noFill/>
                          </a:ln>
                          <a:effectLst/>
                          <a:latin typeface="+mn-lt"/>
                          <a:ea typeface="+mn-ea"/>
                          <a:cs typeface="+mn-ea"/>
                          <a:sym typeface="+mn-lt"/>
                        </a:rPr>
                        <a:t>形式与功能语言学差异比较研究</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dirty="0">
                          <a:ln>
                            <a:noFill/>
                          </a:ln>
                          <a:effectLst/>
                          <a:latin typeface="+mn-lt"/>
                          <a:ea typeface="+mn-ea"/>
                          <a:cs typeface="+mn-ea"/>
                          <a:sym typeface="+mn-lt"/>
                        </a:rPr>
                        <a:t>语文建设</a:t>
                      </a:r>
                      <a:endParaRPr lang="zh-CN" altLang="en-US" sz="1400" b="0" i="0" u="none" strike="noStrike" dirty="0">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dirty="0">
                          <a:ln>
                            <a:noFill/>
                          </a:ln>
                          <a:effectLst/>
                          <a:latin typeface="+mn-lt"/>
                          <a:ea typeface="+mn-ea"/>
                          <a:cs typeface="+mn-ea"/>
                          <a:sym typeface="+mn-lt"/>
                        </a:rPr>
                        <a:t>2017</a:t>
                      </a:r>
                      <a:r>
                        <a:rPr lang="zh-CN" altLang="en-US" sz="1400" u="none" strike="noStrike" dirty="0">
                          <a:ln>
                            <a:noFill/>
                          </a:ln>
                          <a:effectLst/>
                          <a:latin typeface="+mn-lt"/>
                          <a:ea typeface="+mn-ea"/>
                          <a:cs typeface="+mn-ea"/>
                          <a:sym typeface="+mn-lt"/>
                        </a:rPr>
                        <a:t>年</a:t>
                      </a:r>
                      <a:r>
                        <a:rPr lang="en-US" altLang="zh-CN" sz="1400" u="none" strike="noStrike" dirty="0">
                          <a:ln>
                            <a:noFill/>
                          </a:ln>
                          <a:effectLst/>
                          <a:latin typeface="+mn-lt"/>
                          <a:ea typeface="+mn-ea"/>
                          <a:cs typeface="+mn-ea"/>
                          <a:sym typeface="+mn-lt"/>
                        </a:rPr>
                        <a:t>11</a:t>
                      </a:r>
                      <a:r>
                        <a:rPr lang="zh-CN" altLang="en-US" sz="1400" u="none" strike="noStrike" dirty="0">
                          <a:ln>
                            <a:noFill/>
                          </a:ln>
                          <a:effectLst/>
                          <a:latin typeface="+mn-lt"/>
                          <a:ea typeface="+mn-ea"/>
                          <a:cs typeface="+mn-ea"/>
                          <a:sym typeface="+mn-lt"/>
                        </a:rPr>
                        <a:t>月</a:t>
                      </a:r>
                      <a:endParaRPr lang="zh-CN" altLang="en-US" sz="1400" b="0" i="0" u="none" strike="noStrike" dirty="0">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ln>
                            <a:noFill/>
                          </a:ln>
                          <a:effectLst/>
                          <a:latin typeface="+mn-lt"/>
                          <a:ea typeface="+mn-ea"/>
                          <a:cs typeface="+mn-ea"/>
                          <a:sym typeface="+mn-lt"/>
                        </a:rPr>
                        <a:t>独立</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r>
              <a:tr h="310515">
                <a:tc>
                  <a:txBody>
                    <a:bodyPr/>
                    <a:lstStyle/>
                    <a:p>
                      <a:pPr algn="ctr" fontAlgn="ctr"/>
                      <a:r>
                        <a:rPr lang="en-US" sz="1400" u="none" strike="noStrike">
                          <a:ln>
                            <a:noFill/>
                          </a:ln>
                          <a:effectLst/>
                          <a:latin typeface="+mn-lt"/>
                          <a:ea typeface="+mn-ea"/>
                          <a:cs typeface="+mn-ea"/>
                          <a:sym typeface="+mn-lt"/>
                        </a:rPr>
                        <a:t>11</a:t>
                      </a:r>
                      <a:endParaRPr 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a:ln>
                            <a:noFill/>
                          </a:ln>
                          <a:effectLst/>
                          <a:latin typeface="+mn-lt"/>
                          <a:ea typeface="+mn-ea"/>
                          <a:cs typeface="+mn-ea"/>
                          <a:sym typeface="+mn-lt"/>
                        </a:rPr>
                        <a:t>《</a:t>
                      </a:r>
                      <a:r>
                        <a:rPr lang="zh-CN" altLang="en-US" sz="1400" u="none" strike="noStrike">
                          <a:ln>
                            <a:noFill/>
                          </a:ln>
                          <a:effectLst/>
                          <a:latin typeface="+mn-lt"/>
                          <a:ea typeface="+mn-ea"/>
                          <a:cs typeface="+mn-ea"/>
                          <a:sym typeface="+mn-lt"/>
                        </a:rPr>
                        <a:t>一位女士的画像</a:t>
                      </a:r>
                      <a:r>
                        <a:rPr lang="en-US" altLang="zh-CN" sz="1400" u="none" strike="noStrike">
                          <a:ln>
                            <a:noFill/>
                          </a:ln>
                          <a:effectLst/>
                          <a:latin typeface="+mn-lt"/>
                          <a:ea typeface="+mn-ea"/>
                          <a:cs typeface="+mn-ea"/>
                          <a:sym typeface="+mn-lt"/>
                        </a:rPr>
                        <a:t>》</a:t>
                      </a:r>
                      <a:r>
                        <a:rPr lang="zh-CN" altLang="en-US" sz="1400" u="none" strike="noStrike">
                          <a:ln>
                            <a:noFill/>
                          </a:ln>
                          <a:effectLst/>
                          <a:latin typeface="+mn-lt"/>
                          <a:ea typeface="+mn-ea"/>
                          <a:cs typeface="+mn-ea"/>
                          <a:sym typeface="+mn-lt"/>
                        </a:rPr>
                        <a:t>中伊莎贝尔成长的三重空间</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ln>
                            <a:noFill/>
                          </a:ln>
                          <a:effectLst/>
                          <a:latin typeface="+mn-lt"/>
                          <a:ea typeface="+mn-ea"/>
                          <a:cs typeface="+mn-ea"/>
                          <a:sym typeface="+mn-lt"/>
                        </a:rPr>
                        <a:t>语文建设</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dirty="0">
                          <a:ln>
                            <a:noFill/>
                          </a:ln>
                          <a:effectLst/>
                          <a:latin typeface="+mn-lt"/>
                          <a:ea typeface="+mn-ea"/>
                          <a:cs typeface="+mn-ea"/>
                          <a:sym typeface="+mn-lt"/>
                        </a:rPr>
                        <a:t>2017</a:t>
                      </a:r>
                      <a:r>
                        <a:rPr lang="zh-CN" altLang="en-US" sz="1400" u="none" strike="noStrike" dirty="0">
                          <a:ln>
                            <a:noFill/>
                          </a:ln>
                          <a:effectLst/>
                          <a:latin typeface="+mn-lt"/>
                          <a:ea typeface="+mn-ea"/>
                          <a:cs typeface="+mn-ea"/>
                          <a:sym typeface="+mn-lt"/>
                        </a:rPr>
                        <a:t>年</a:t>
                      </a:r>
                      <a:r>
                        <a:rPr lang="en-US" altLang="zh-CN" sz="1400" u="none" strike="noStrike" dirty="0">
                          <a:ln>
                            <a:noFill/>
                          </a:ln>
                          <a:effectLst/>
                          <a:latin typeface="+mn-lt"/>
                          <a:ea typeface="+mn-ea"/>
                          <a:cs typeface="+mn-ea"/>
                          <a:sym typeface="+mn-lt"/>
                        </a:rPr>
                        <a:t>9</a:t>
                      </a:r>
                      <a:r>
                        <a:rPr lang="zh-CN" altLang="en-US" sz="1400" u="none" strike="noStrike" dirty="0">
                          <a:ln>
                            <a:noFill/>
                          </a:ln>
                          <a:effectLst/>
                          <a:latin typeface="+mn-lt"/>
                          <a:ea typeface="+mn-ea"/>
                          <a:cs typeface="+mn-ea"/>
                          <a:sym typeface="+mn-lt"/>
                        </a:rPr>
                        <a:t>月</a:t>
                      </a:r>
                      <a:endParaRPr lang="zh-CN" altLang="en-US" sz="1400" b="0" i="0" u="none" strike="noStrike" dirty="0">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dirty="0">
                          <a:ln>
                            <a:noFill/>
                          </a:ln>
                          <a:effectLst/>
                          <a:latin typeface="+mn-lt"/>
                          <a:ea typeface="+mn-ea"/>
                          <a:cs typeface="+mn-ea"/>
                          <a:sym typeface="+mn-lt"/>
                        </a:rPr>
                        <a:t>独立</a:t>
                      </a:r>
                      <a:endParaRPr lang="zh-CN" altLang="en-US" sz="1400" b="0" i="0" u="none" strike="noStrike" dirty="0">
                        <a:ln>
                          <a:noFill/>
                        </a:ln>
                        <a:solidFill>
                          <a:schemeClr val="bg1"/>
                        </a:solidFill>
                        <a:effectLst/>
                        <a:latin typeface="+mn-lt"/>
                        <a:ea typeface="+mn-ea"/>
                        <a:cs typeface="+mn-ea"/>
                        <a:sym typeface="+mn-lt"/>
                      </a:endParaRPr>
                    </a:p>
                  </a:txBody>
                  <a:tcPr marL="9525" marR="9525" marT="9525" marB="0" anchor="ctr"/>
                </a:tc>
              </a:tr>
              <a:tr h="310515">
                <a:tc>
                  <a:txBody>
                    <a:bodyPr/>
                    <a:lstStyle/>
                    <a:p>
                      <a:pPr algn="ctr" fontAlgn="ctr"/>
                      <a:r>
                        <a:rPr lang="en-US" sz="1400" u="none" strike="noStrike">
                          <a:ln>
                            <a:noFill/>
                          </a:ln>
                          <a:effectLst/>
                          <a:latin typeface="+mn-lt"/>
                          <a:ea typeface="+mn-ea"/>
                          <a:cs typeface="+mn-ea"/>
                          <a:sym typeface="+mn-lt"/>
                        </a:rPr>
                        <a:t>12</a:t>
                      </a:r>
                      <a:endParaRPr 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en-US" sz="1400" u="none" strike="noStrike">
                          <a:ln>
                            <a:noFill/>
                          </a:ln>
                          <a:effectLst/>
                          <a:latin typeface="Times New Roman" panose="02020603050405020304" pitchFamily="18" charset="0"/>
                          <a:ea typeface="+mn-ea"/>
                          <a:cs typeface="Times New Roman" panose="02020603050405020304" pitchFamily="18" charset="0"/>
                          <a:sym typeface="+mn-lt"/>
                        </a:rPr>
                        <a:t>Flip the Study of Classroom Teaching of English Linguistics</a:t>
                      </a:r>
                      <a:endParaRPr lang="en-US" sz="1400" b="0" i="0" u="none" strike="noStrike">
                        <a:ln>
                          <a:noFill/>
                        </a:ln>
                        <a:solidFill>
                          <a:schemeClr val="bg1"/>
                        </a:solidFill>
                        <a:effectLst/>
                        <a:latin typeface="Times New Roman" panose="02020603050405020304" pitchFamily="18" charset="0"/>
                        <a:ea typeface="+mn-ea"/>
                        <a:cs typeface="Times New Roman" panose="02020603050405020304" pitchFamily="18" charset="0"/>
                        <a:sym typeface="+mn-lt"/>
                      </a:endParaRPr>
                    </a:p>
                  </a:txBody>
                  <a:tcPr marL="9525" marR="9525" marT="9525" marB="0" anchor="ctr"/>
                </a:tc>
                <a:tc>
                  <a:txBody>
                    <a:bodyPr/>
                    <a:lstStyle/>
                    <a:p>
                      <a:pPr algn="ctr" fontAlgn="ctr"/>
                      <a:r>
                        <a:rPr lang="en-US" sz="1400" dirty="0">
                          <a:ln>
                            <a:noFill/>
                          </a:ln>
                          <a:effectLst/>
                          <a:latin typeface="Times New Roman" panose="02020603050405020304" pitchFamily="18" charset="0"/>
                          <a:cs typeface="Times New Roman" panose="02020603050405020304" pitchFamily="18" charset="0"/>
                          <a:sym typeface="+mn-lt"/>
                        </a:rPr>
                        <a:t>Advances in Intelligent Systems Research</a:t>
                      </a:r>
                      <a:endParaRPr lang="zh-CN" altLang="en-US" sz="1400" b="0" i="0" u="none" strike="noStrike" dirty="0">
                        <a:ln>
                          <a:noFill/>
                        </a:ln>
                        <a:solidFill>
                          <a:schemeClr val="bg1"/>
                        </a:solidFill>
                        <a:effectLst/>
                        <a:latin typeface="Times New Roman" panose="02020603050405020304" pitchFamily="18" charset="0"/>
                        <a:ea typeface="+mn-ea"/>
                        <a:cs typeface="Times New Roman" panose="02020603050405020304" pitchFamily="18" charset="0"/>
                        <a:sym typeface="+mn-lt"/>
                      </a:endParaRPr>
                    </a:p>
                  </a:txBody>
                  <a:tcPr marL="9525" marR="9525" marT="9525" marB="0" anchor="ctr"/>
                </a:tc>
                <a:tc>
                  <a:txBody>
                    <a:bodyPr/>
                    <a:lstStyle/>
                    <a:p>
                      <a:pPr algn="ctr" fontAlgn="ctr"/>
                      <a:r>
                        <a:rPr lang="en-US" altLang="zh-CN" sz="1400" u="none" strike="noStrike">
                          <a:ln>
                            <a:noFill/>
                          </a:ln>
                          <a:effectLst/>
                          <a:latin typeface="+mn-lt"/>
                          <a:ea typeface="+mn-ea"/>
                          <a:cs typeface="+mn-ea"/>
                          <a:sym typeface="+mn-lt"/>
                        </a:rPr>
                        <a:t>2017</a:t>
                      </a:r>
                      <a:r>
                        <a:rPr lang="zh-CN" altLang="en-US" sz="1400" u="none" strike="noStrike">
                          <a:ln>
                            <a:noFill/>
                          </a:ln>
                          <a:effectLst/>
                          <a:latin typeface="+mn-lt"/>
                          <a:ea typeface="+mn-ea"/>
                          <a:cs typeface="+mn-ea"/>
                          <a:sym typeface="+mn-lt"/>
                        </a:rPr>
                        <a:t>年</a:t>
                      </a:r>
                      <a:r>
                        <a:rPr lang="en-US" altLang="zh-CN" sz="1400" u="none" strike="noStrike">
                          <a:ln>
                            <a:noFill/>
                          </a:ln>
                          <a:effectLst/>
                          <a:latin typeface="+mn-lt"/>
                          <a:ea typeface="+mn-ea"/>
                          <a:cs typeface="+mn-ea"/>
                          <a:sym typeface="+mn-lt"/>
                        </a:rPr>
                        <a:t>2</a:t>
                      </a:r>
                      <a:r>
                        <a:rPr lang="zh-CN" altLang="en-US" sz="1400" u="none" strike="noStrike">
                          <a:ln>
                            <a:noFill/>
                          </a:ln>
                          <a:effectLst/>
                          <a:latin typeface="+mn-lt"/>
                          <a:ea typeface="+mn-ea"/>
                          <a:cs typeface="+mn-ea"/>
                          <a:sym typeface="+mn-lt"/>
                        </a:rPr>
                        <a:t>月</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dirty="0">
                          <a:ln>
                            <a:noFill/>
                          </a:ln>
                          <a:effectLst/>
                          <a:latin typeface="+mn-lt"/>
                          <a:ea typeface="+mn-ea"/>
                          <a:cs typeface="+mn-ea"/>
                          <a:sym typeface="+mn-lt"/>
                        </a:rPr>
                        <a:t>独立</a:t>
                      </a:r>
                      <a:endParaRPr lang="zh-CN" altLang="en-US" sz="1400" b="0" i="0" u="none" strike="noStrike" dirty="0">
                        <a:ln>
                          <a:noFill/>
                        </a:ln>
                        <a:solidFill>
                          <a:schemeClr val="bg1"/>
                        </a:solidFill>
                        <a:effectLst/>
                        <a:latin typeface="+mn-lt"/>
                        <a:ea typeface="+mn-ea"/>
                        <a:cs typeface="+mn-ea"/>
                        <a:sym typeface="+mn-lt"/>
                      </a:endParaRPr>
                    </a:p>
                  </a:txBody>
                  <a:tcPr marL="9525" marR="9525" marT="9525" marB="0" anchor="ctr"/>
                </a:tc>
              </a:tr>
              <a:tr h="310515">
                <a:tc>
                  <a:txBody>
                    <a:bodyPr/>
                    <a:lstStyle/>
                    <a:p>
                      <a:pPr algn="ctr" fontAlgn="ctr"/>
                      <a:r>
                        <a:rPr lang="en-US" sz="1400" u="none" strike="noStrike">
                          <a:ln>
                            <a:noFill/>
                          </a:ln>
                          <a:effectLst/>
                          <a:latin typeface="+mn-lt"/>
                          <a:ea typeface="+mn-ea"/>
                          <a:cs typeface="+mn-ea"/>
                          <a:sym typeface="+mn-lt"/>
                        </a:rPr>
                        <a:t>13</a:t>
                      </a:r>
                      <a:endParaRPr 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en-US" sz="1200" u="none" strike="noStrike" dirty="0">
                          <a:ln>
                            <a:noFill/>
                          </a:ln>
                          <a:effectLst/>
                          <a:latin typeface="Times New Roman" panose="02020603050405020304" pitchFamily="18" charset="0"/>
                          <a:ea typeface="+mn-ea"/>
                          <a:cs typeface="Times New Roman" panose="02020603050405020304" pitchFamily="18" charset="0"/>
                          <a:sym typeface="+mn-lt"/>
                        </a:rPr>
                        <a:t>How to Improve the Efficiency of College English Classroom Teaching</a:t>
                      </a:r>
                      <a:endParaRPr lang="en-US" sz="1200" b="0" i="0" u="none" strike="noStrike" dirty="0">
                        <a:ln>
                          <a:noFill/>
                        </a:ln>
                        <a:solidFill>
                          <a:schemeClr val="bg1"/>
                        </a:solidFill>
                        <a:effectLst/>
                        <a:latin typeface="Times New Roman" panose="02020603050405020304" pitchFamily="18" charset="0"/>
                        <a:ea typeface="+mn-ea"/>
                        <a:cs typeface="Times New Roman" panose="02020603050405020304" pitchFamily="18" charset="0"/>
                        <a:sym typeface="+mn-lt"/>
                      </a:endParaRPr>
                    </a:p>
                  </a:txBody>
                  <a:tcPr marL="9525" marR="9525" marT="9525" marB="0" anchor="ctr"/>
                </a:tc>
                <a:tc>
                  <a:txBody>
                    <a:bodyPr/>
                    <a:lstStyle/>
                    <a:p>
                      <a:pPr algn="ctr" fontAlgn="ctr"/>
                      <a:r>
                        <a:rPr lang="en-US" sz="1400" u="none" strike="noStrike" dirty="0">
                          <a:ln>
                            <a:noFill/>
                          </a:ln>
                          <a:effectLst/>
                          <a:latin typeface="Times New Roman" panose="02020603050405020304" pitchFamily="18" charset="0"/>
                          <a:ea typeface="+mn-ea"/>
                          <a:cs typeface="Times New Roman" panose="02020603050405020304" pitchFamily="18" charset="0"/>
                          <a:sym typeface="+mn-lt"/>
                        </a:rPr>
                        <a:t>Advances in Intelligent Systems Research</a:t>
                      </a:r>
                      <a:endParaRPr lang="en-US" sz="1400" b="0" i="0" u="none" strike="noStrike" dirty="0">
                        <a:ln>
                          <a:noFill/>
                        </a:ln>
                        <a:solidFill>
                          <a:schemeClr val="bg1"/>
                        </a:solidFill>
                        <a:effectLst/>
                        <a:latin typeface="Times New Roman" panose="02020603050405020304" pitchFamily="18" charset="0"/>
                        <a:ea typeface="+mn-ea"/>
                        <a:cs typeface="Times New Roman" panose="02020603050405020304" pitchFamily="18" charset="0"/>
                        <a:sym typeface="+mn-lt"/>
                      </a:endParaRPr>
                    </a:p>
                  </a:txBody>
                  <a:tcPr marL="9525" marR="9525" marT="9525" marB="0" anchor="ctr"/>
                </a:tc>
                <a:tc>
                  <a:txBody>
                    <a:bodyPr/>
                    <a:lstStyle/>
                    <a:p>
                      <a:pPr algn="ctr" fontAlgn="ctr"/>
                      <a:r>
                        <a:rPr lang="en-US" altLang="zh-CN" sz="1400" u="none" strike="noStrike">
                          <a:ln>
                            <a:noFill/>
                          </a:ln>
                          <a:effectLst/>
                          <a:latin typeface="+mn-lt"/>
                          <a:ea typeface="+mn-ea"/>
                          <a:cs typeface="+mn-ea"/>
                          <a:sym typeface="+mn-lt"/>
                        </a:rPr>
                        <a:t>2017</a:t>
                      </a:r>
                      <a:r>
                        <a:rPr lang="zh-CN" altLang="en-US" sz="1400" u="none" strike="noStrike">
                          <a:ln>
                            <a:noFill/>
                          </a:ln>
                          <a:effectLst/>
                          <a:latin typeface="+mn-lt"/>
                          <a:ea typeface="+mn-ea"/>
                          <a:cs typeface="+mn-ea"/>
                          <a:sym typeface="+mn-lt"/>
                        </a:rPr>
                        <a:t>年</a:t>
                      </a:r>
                      <a:r>
                        <a:rPr lang="en-US" altLang="zh-CN" sz="1400" u="none" strike="noStrike">
                          <a:ln>
                            <a:noFill/>
                          </a:ln>
                          <a:effectLst/>
                          <a:latin typeface="+mn-lt"/>
                          <a:ea typeface="+mn-ea"/>
                          <a:cs typeface="+mn-ea"/>
                          <a:sym typeface="+mn-lt"/>
                        </a:rPr>
                        <a:t>8</a:t>
                      </a:r>
                      <a:r>
                        <a:rPr lang="zh-CN" altLang="en-US" sz="1400" u="none" strike="noStrike">
                          <a:ln>
                            <a:noFill/>
                          </a:ln>
                          <a:effectLst/>
                          <a:latin typeface="+mn-lt"/>
                          <a:ea typeface="+mn-ea"/>
                          <a:cs typeface="+mn-ea"/>
                          <a:sym typeface="+mn-lt"/>
                        </a:rPr>
                        <a:t>月</a:t>
                      </a:r>
                      <a:endParaRPr lang="zh-CN" altLang="en-US" sz="1400" b="0" i="0" u="none" strike="noStrike">
                        <a:ln>
                          <a:noFill/>
                        </a:ln>
                        <a:solidFill>
                          <a:schemeClr val="bg1"/>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dirty="0">
                          <a:ln>
                            <a:noFill/>
                          </a:ln>
                          <a:effectLst/>
                          <a:latin typeface="+mn-lt"/>
                          <a:ea typeface="+mn-ea"/>
                          <a:cs typeface="+mn-ea"/>
                          <a:sym typeface="+mn-lt"/>
                        </a:rPr>
                        <a:t>独立</a:t>
                      </a:r>
                      <a:endParaRPr lang="zh-CN" altLang="en-US" sz="1400" b="0" i="0" u="none" strike="noStrike" dirty="0">
                        <a:ln>
                          <a:noFill/>
                        </a:ln>
                        <a:solidFill>
                          <a:schemeClr val="bg1"/>
                        </a:solidFill>
                        <a:effectLst/>
                        <a:latin typeface="+mn-lt"/>
                        <a:ea typeface="+mn-ea"/>
                        <a:cs typeface="+mn-ea"/>
                        <a:sym typeface="+mn-lt"/>
                      </a:endParaRPr>
                    </a:p>
                  </a:txBody>
                  <a:tcPr marL="9525" marR="9525" marT="9525" marB="0" anchor="ct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740979" y="1545494"/>
            <a:ext cx="3316698" cy="252000"/>
            <a:chOff x="7657163" y="1532360"/>
            <a:chExt cx="3316698" cy="252000"/>
          </a:xfrm>
          <a:solidFill>
            <a:srgbClr val="365FAA"/>
          </a:solidFill>
        </p:grpSpPr>
        <p:sp>
          <p:nvSpPr>
            <p:cNvPr id="125" name="圆角矩形 124"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a:spLocks noChangeAspect="1"/>
            </p:cNvSpPr>
            <p:nvPr/>
          </p:nvSpPr>
          <p:spPr>
            <a:xfrm>
              <a:off x="7657163" y="1532360"/>
              <a:ext cx="252000" cy="252000"/>
            </a:xfrm>
            <a:prstGeom prst="roundRect">
              <a:avLst>
                <a:gd name="adj" fmla="val 9876"/>
              </a:avLst>
            </a:prstGeom>
            <a:grpFill/>
            <a:ln>
              <a:solidFill>
                <a:srgbClr val="365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126" name="直接连接符 125"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CxnSpPr/>
            <p:nvPr/>
          </p:nvCxnSpPr>
          <p:spPr>
            <a:xfrm>
              <a:off x="8029982" y="1784360"/>
              <a:ext cx="2943879" cy="0"/>
            </a:xfrm>
            <a:prstGeom prst="line">
              <a:avLst/>
            </a:prstGeom>
            <a:grpFill/>
            <a:ln w="12700">
              <a:solidFill>
                <a:srgbClr val="365FAA"/>
              </a:solidFill>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7740979" y="2407304"/>
            <a:ext cx="3316698" cy="252000"/>
            <a:chOff x="7657163" y="2426223"/>
            <a:chExt cx="3316698" cy="252000"/>
          </a:xfrm>
          <a:solidFill>
            <a:srgbClr val="365FAA"/>
          </a:solidFill>
        </p:grpSpPr>
        <p:cxnSp>
          <p:nvCxnSpPr>
            <p:cNvPr id="127" name="直接连接符 126"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CxnSpPr/>
            <p:nvPr/>
          </p:nvCxnSpPr>
          <p:spPr>
            <a:xfrm>
              <a:off x="8029982" y="2657206"/>
              <a:ext cx="2943879" cy="0"/>
            </a:xfrm>
            <a:prstGeom prst="line">
              <a:avLst/>
            </a:prstGeom>
            <a:grpFill/>
            <a:ln w="12700">
              <a:solidFill>
                <a:srgbClr val="365FAA"/>
              </a:solidFill>
            </a:ln>
          </p:spPr>
          <p:style>
            <a:lnRef idx="1">
              <a:schemeClr val="accent1"/>
            </a:lnRef>
            <a:fillRef idx="0">
              <a:schemeClr val="accent1"/>
            </a:fillRef>
            <a:effectRef idx="0">
              <a:schemeClr val="accent1"/>
            </a:effectRef>
            <a:fontRef idx="minor">
              <a:schemeClr val="tx1"/>
            </a:fontRef>
          </p:style>
        </p:cxnSp>
        <p:sp>
          <p:nvSpPr>
            <p:cNvPr id="130" name="圆角矩形 129"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a:spLocks noChangeAspect="1"/>
            </p:cNvSpPr>
            <p:nvPr/>
          </p:nvSpPr>
          <p:spPr>
            <a:xfrm>
              <a:off x="7657163" y="2426223"/>
              <a:ext cx="252000" cy="252000"/>
            </a:xfrm>
            <a:prstGeom prst="roundRect">
              <a:avLst>
                <a:gd name="adj" fmla="val 9876"/>
              </a:avLst>
            </a:prstGeom>
            <a:grpFill/>
            <a:ln>
              <a:solidFill>
                <a:srgbClr val="365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7740978" y="3269114"/>
            <a:ext cx="3316699" cy="252000"/>
            <a:chOff x="7657163" y="3319318"/>
            <a:chExt cx="3316699" cy="252000"/>
          </a:xfrm>
          <a:solidFill>
            <a:srgbClr val="365FAA"/>
          </a:solidFill>
        </p:grpSpPr>
        <p:cxnSp>
          <p:nvCxnSpPr>
            <p:cNvPr id="128" name="直接连接符 12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CxnSpPr/>
            <p:nvPr/>
          </p:nvCxnSpPr>
          <p:spPr>
            <a:xfrm>
              <a:off x="8029983" y="3520787"/>
              <a:ext cx="2943879" cy="0"/>
            </a:xfrm>
            <a:prstGeom prst="line">
              <a:avLst/>
            </a:prstGeom>
            <a:grpFill/>
            <a:ln w="12700">
              <a:solidFill>
                <a:srgbClr val="365FAA"/>
              </a:solidFill>
            </a:ln>
          </p:spPr>
          <p:style>
            <a:lnRef idx="1">
              <a:schemeClr val="accent1"/>
            </a:lnRef>
            <a:fillRef idx="0">
              <a:schemeClr val="accent1"/>
            </a:fillRef>
            <a:effectRef idx="0">
              <a:schemeClr val="accent1"/>
            </a:effectRef>
            <a:fontRef idx="minor">
              <a:schemeClr val="tx1"/>
            </a:fontRef>
          </p:style>
        </p:cxnSp>
        <p:sp>
          <p:nvSpPr>
            <p:cNvPr id="131" name="圆角矩形 130"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a:spLocks noChangeAspect="1"/>
            </p:cNvSpPr>
            <p:nvPr/>
          </p:nvSpPr>
          <p:spPr>
            <a:xfrm>
              <a:off x="7657163" y="3319318"/>
              <a:ext cx="252000" cy="252000"/>
            </a:xfrm>
            <a:prstGeom prst="roundRect">
              <a:avLst>
                <a:gd name="adj" fmla="val 9876"/>
              </a:avLst>
            </a:prstGeom>
            <a:grpFill/>
            <a:ln>
              <a:solidFill>
                <a:srgbClr val="365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34" name="文本框 16"/>
          <p:cNvSpPr>
            <a:spLocks noChangeArrowheads="1"/>
          </p:cNvSpPr>
          <p:nvPr/>
        </p:nvSpPr>
        <p:spPr bwMode="auto">
          <a:xfrm>
            <a:off x="8775259" y="1275515"/>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800" b="1" dirty="0" smtClean="0">
                <a:solidFill>
                  <a:schemeClr val="tx1">
                    <a:lumMod val="75000"/>
                    <a:lumOff val="25000"/>
                  </a:schemeClr>
                </a:solidFill>
                <a:latin typeface="+mn-lt"/>
                <a:ea typeface="+mn-ea"/>
                <a:cs typeface="+mn-ea"/>
                <a:sym typeface="+mn-lt"/>
              </a:rPr>
              <a:t>学校简介</a:t>
            </a:r>
            <a:endParaRPr lang="zh-CN" altLang="en-US" sz="2800" b="1" dirty="0">
              <a:solidFill>
                <a:schemeClr val="tx1">
                  <a:lumMod val="75000"/>
                  <a:lumOff val="25000"/>
                </a:schemeClr>
              </a:solidFill>
              <a:latin typeface="+mn-lt"/>
              <a:ea typeface="+mn-ea"/>
              <a:cs typeface="+mn-ea"/>
              <a:sym typeface="+mn-lt"/>
            </a:endParaRPr>
          </a:p>
        </p:txBody>
      </p:sp>
      <p:sp>
        <p:nvSpPr>
          <p:cNvPr id="135" name="文本框 17"/>
          <p:cNvSpPr>
            <a:spLocks noChangeArrowheads="1"/>
          </p:cNvSpPr>
          <p:nvPr/>
        </p:nvSpPr>
        <p:spPr bwMode="auto">
          <a:xfrm>
            <a:off x="8775259" y="2108387"/>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800" b="1" dirty="0" smtClean="0">
                <a:solidFill>
                  <a:schemeClr val="tx1">
                    <a:lumMod val="75000"/>
                    <a:lumOff val="25000"/>
                  </a:schemeClr>
                </a:solidFill>
                <a:latin typeface="+mn-lt"/>
                <a:ea typeface="+mn-ea"/>
                <a:cs typeface="+mn-ea"/>
                <a:sym typeface="+mn-lt"/>
              </a:rPr>
              <a:t>人才培养</a:t>
            </a:r>
            <a:endParaRPr lang="zh-CN" altLang="en-US" sz="2800" b="1" dirty="0">
              <a:solidFill>
                <a:schemeClr val="tx1">
                  <a:lumMod val="75000"/>
                  <a:lumOff val="25000"/>
                </a:schemeClr>
              </a:solidFill>
              <a:latin typeface="+mn-lt"/>
              <a:ea typeface="+mn-ea"/>
              <a:cs typeface="+mn-ea"/>
              <a:sym typeface="+mn-lt"/>
            </a:endParaRPr>
          </a:p>
        </p:txBody>
      </p:sp>
      <p:sp>
        <p:nvSpPr>
          <p:cNvPr id="136" name="文本框 18"/>
          <p:cNvSpPr>
            <a:spLocks noChangeArrowheads="1"/>
          </p:cNvSpPr>
          <p:nvPr/>
        </p:nvSpPr>
        <p:spPr bwMode="auto">
          <a:xfrm>
            <a:off x="8775259" y="2936906"/>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800" b="1" dirty="0" smtClean="0">
                <a:solidFill>
                  <a:schemeClr val="tx1">
                    <a:lumMod val="75000"/>
                    <a:lumOff val="25000"/>
                  </a:schemeClr>
                </a:solidFill>
                <a:latin typeface="+mn-lt"/>
                <a:ea typeface="+mn-ea"/>
                <a:cs typeface="+mn-ea"/>
                <a:sym typeface="+mn-lt"/>
              </a:rPr>
              <a:t>课程建设</a:t>
            </a:r>
            <a:endParaRPr lang="zh-CN" altLang="en-US" sz="2800" b="1" dirty="0">
              <a:solidFill>
                <a:schemeClr val="tx1">
                  <a:lumMod val="75000"/>
                  <a:lumOff val="25000"/>
                </a:schemeClr>
              </a:solidFill>
              <a:latin typeface="+mn-lt"/>
              <a:ea typeface="+mn-ea"/>
              <a:cs typeface="+mn-ea"/>
              <a:sym typeface="+mn-lt"/>
            </a:endParaRPr>
          </a:p>
        </p:txBody>
      </p:sp>
      <p:grpSp>
        <p:nvGrpSpPr>
          <p:cNvPr id="8" name="组合 7"/>
          <p:cNvGrpSpPr/>
          <p:nvPr/>
        </p:nvGrpSpPr>
        <p:grpSpPr>
          <a:xfrm>
            <a:off x="7740979" y="4130923"/>
            <a:ext cx="3316698" cy="252000"/>
            <a:chOff x="7657162" y="6099090"/>
            <a:chExt cx="3316698" cy="252000"/>
          </a:xfrm>
          <a:solidFill>
            <a:srgbClr val="365FAA"/>
          </a:solidFill>
        </p:grpSpPr>
        <p:cxnSp>
          <p:nvCxnSpPr>
            <p:cNvPr id="141" name="直接连接符 140"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CxnSpPr/>
            <p:nvPr/>
          </p:nvCxnSpPr>
          <p:spPr>
            <a:xfrm>
              <a:off x="8029981" y="6324607"/>
              <a:ext cx="2943879" cy="0"/>
            </a:xfrm>
            <a:prstGeom prst="line">
              <a:avLst/>
            </a:prstGeom>
            <a:grpFill/>
            <a:ln w="12700">
              <a:solidFill>
                <a:srgbClr val="365FAA"/>
              </a:solidFill>
            </a:ln>
          </p:spPr>
          <p:style>
            <a:lnRef idx="1">
              <a:schemeClr val="accent1"/>
            </a:lnRef>
            <a:fillRef idx="0">
              <a:schemeClr val="accent1"/>
            </a:fillRef>
            <a:effectRef idx="0">
              <a:schemeClr val="accent1"/>
            </a:effectRef>
            <a:fontRef idx="minor">
              <a:schemeClr val="tx1"/>
            </a:fontRef>
          </p:style>
        </p:cxnSp>
        <p:sp>
          <p:nvSpPr>
            <p:cNvPr id="142" name="圆角矩形 141"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a:spLocks noChangeAspect="1"/>
            </p:cNvSpPr>
            <p:nvPr/>
          </p:nvSpPr>
          <p:spPr>
            <a:xfrm>
              <a:off x="7657162" y="6099090"/>
              <a:ext cx="252000" cy="252000"/>
            </a:xfrm>
            <a:prstGeom prst="roundRect">
              <a:avLst>
                <a:gd name="adj" fmla="val 9876"/>
              </a:avLst>
            </a:prstGeom>
            <a:grpFill/>
            <a:ln>
              <a:solidFill>
                <a:srgbClr val="365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43" name="文本框 19"/>
          <p:cNvSpPr>
            <a:spLocks noChangeArrowheads="1"/>
          </p:cNvSpPr>
          <p:nvPr/>
        </p:nvSpPr>
        <p:spPr bwMode="auto">
          <a:xfrm>
            <a:off x="8775259" y="3833220"/>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800" b="1" dirty="0" smtClean="0">
                <a:solidFill>
                  <a:schemeClr val="tx1">
                    <a:lumMod val="75000"/>
                    <a:lumOff val="25000"/>
                  </a:schemeClr>
                </a:solidFill>
                <a:latin typeface="+mn-lt"/>
                <a:ea typeface="+mn-ea"/>
                <a:cs typeface="+mn-ea"/>
                <a:sym typeface="+mn-lt"/>
              </a:rPr>
              <a:t>未来展望</a:t>
            </a:r>
            <a:endParaRPr lang="zh-CN" altLang="en-US" sz="2800" b="1" dirty="0">
              <a:solidFill>
                <a:schemeClr val="tx1">
                  <a:lumMod val="75000"/>
                  <a:lumOff val="25000"/>
                </a:schemeClr>
              </a:solidFill>
              <a:latin typeface="+mn-lt"/>
              <a:ea typeface="+mn-ea"/>
              <a:cs typeface="+mn-ea"/>
              <a:sym typeface="+mn-lt"/>
            </a:endParaRPr>
          </a:p>
        </p:txBody>
      </p:sp>
      <p:grpSp>
        <p:nvGrpSpPr>
          <p:cNvPr id="144" name="组合 143"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GrpSpPr/>
          <p:nvPr/>
        </p:nvGrpSpPr>
        <p:grpSpPr>
          <a:xfrm>
            <a:off x="21347" y="975683"/>
            <a:ext cx="5496992" cy="2526714"/>
            <a:chOff x="933621" y="1032609"/>
            <a:chExt cx="10306466" cy="4737407"/>
          </a:xfrm>
          <a:solidFill>
            <a:schemeClr val="bg1">
              <a:lumMod val="85000"/>
            </a:schemeClr>
          </a:solidFill>
        </p:grpSpPr>
        <p:sp>
          <p:nvSpPr>
            <p:cNvPr id="145" name="Freeform 6"/>
            <p:cNvSpPr/>
            <p:nvPr/>
          </p:nvSpPr>
          <p:spPr bwMode="auto">
            <a:xfrm>
              <a:off x="3058435" y="1181436"/>
              <a:ext cx="71382" cy="38071"/>
            </a:xfrm>
            <a:custGeom>
              <a:avLst/>
              <a:gdLst>
                <a:gd name="T0" fmla="*/ 14 w 13"/>
                <a:gd name="T1" fmla="*/ 2 h 7"/>
                <a:gd name="T2" fmla="*/ 16 w 13"/>
                <a:gd name="T3" fmla="*/ 5 h 7"/>
                <a:gd name="T4" fmla="*/ 23 w 13"/>
                <a:gd name="T5" fmla="*/ 14 h 7"/>
                <a:gd name="T6" fmla="*/ 9 w 13"/>
                <a:gd name="T7" fmla="*/ 9 h 7"/>
                <a:gd name="T8" fmla="*/ 14 w 13"/>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7">
                  <a:moveTo>
                    <a:pt x="6" y="1"/>
                  </a:moveTo>
                  <a:cubicBezTo>
                    <a:pt x="7" y="0"/>
                    <a:pt x="7" y="1"/>
                    <a:pt x="7" y="2"/>
                  </a:cubicBezTo>
                  <a:cubicBezTo>
                    <a:pt x="8" y="4"/>
                    <a:pt x="13" y="4"/>
                    <a:pt x="10" y="6"/>
                  </a:cubicBezTo>
                  <a:cubicBezTo>
                    <a:pt x="6" y="7"/>
                    <a:pt x="8" y="2"/>
                    <a:pt x="4" y="4"/>
                  </a:cubicBezTo>
                  <a:cubicBezTo>
                    <a:pt x="0" y="2"/>
                    <a:pt x="9" y="4"/>
                    <a:pt x="6"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46" name="Freeform 7"/>
            <p:cNvSpPr/>
            <p:nvPr/>
          </p:nvSpPr>
          <p:spPr bwMode="auto">
            <a:xfrm>
              <a:off x="4064925" y="1181436"/>
              <a:ext cx="140386" cy="71382"/>
            </a:xfrm>
            <a:custGeom>
              <a:avLst/>
              <a:gdLst>
                <a:gd name="T0" fmla="*/ 57 w 25"/>
                <a:gd name="T1" fmla="*/ 23 h 13"/>
                <a:gd name="T2" fmla="*/ 33 w 25"/>
                <a:gd name="T3" fmla="*/ 28 h 13"/>
                <a:gd name="T4" fmla="*/ 7 w 25"/>
                <a:gd name="T5" fmla="*/ 28 h 13"/>
                <a:gd name="T6" fmla="*/ 0 w 25"/>
                <a:gd name="T7" fmla="*/ 23 h 13"/>
                <a:gd name="T8" fmla="*/ 45 w 25"/>
                <a:gd name="T9" fmla="*/ 2 h 13"/>
                <a:gd name="T10" fmla="*/ 54 w 25"/>
                <a:gd name="T11" fmla="*/ 7 h 13"/>
                <a:gd name="T12" fmla="*/ 47 w 25"/>
                <a:gd name="T13" fmla="*/ 9 h 13"/>
                <a:gd name="T14" fmla="*/ 57 w 25"/>
                <a:gd name="T15" fmla="*/ 23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13">
                  <a:moveTo>
                    <a:pt x="24" y="10"/>
                  </a:moveTo>
                  <a:cubicBezTo>
                    <a:pt x="20" y="10"/>
                    <a:pt x="15" y="9"/>
                    <a:pt x="14" y="12"/>
                  </a:cubicBezTo>
                  <a:cubicBezTo>
                    <a:pt x="12" y="11"/>
                    <a:pt x="8" y="13"/>
                    <a:pt x="3" y="12"/>
                  </a:cubicBezTo>
                  <a:cubicBezTo>
                    <a:pt x="3" y="10"/>
                    <a:pt x="2" y="10"/>
                    <a:pt x="0" y="10"/>
                  </a:cubicBezTo>
                  <a:cubicBezTo>
                    <a:pt x="3" y="3"/>
                    <a:pt x="10" y="0"/>
                    <a:pt x="19" y="1"/>
                  </a:cubicBezTo>
                  <a:cubicBezTo>
                    <a:pt x="18" y="4"/>
                    <a:pt x="22" y="2"/>
                    <a:pt x="23" y="3"/>
                  </a:cubicBezTo>
                  <a:cubicBezTo>
                    <a:pt x="23" y="4"/>
                    <a:pt x="20" y="4"/>
                    <a:pt x="20" y="4"/>
                  </a:cubicBezTo>
                  <a:cubicBezTo>
                    <a:pt x="20" y="6"/>
                    <a:pt x="25" y="5"/>
                    <a:pt x="24" y="1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47" name="Freeform 8"/>
            <p:cNvSpPr/>
            <p:nvPr/>
          </p:nvSpPr>
          <p:spPr bwMode="auto">
            <a:xfrm>
              <a:off x="3277341" y="1190954"/>
              <a:ext cx="66623" cy="40449"/>
            </a:xfrm>
            <a:custGeom>
              <a:avLst/>
              <a:gdLst>
                <a:gd name="T0" fmla="*/ 28 w 12"/>
                <a:gd name="T1" fmla="*/ 2 h 7"/>
                <a:gd name="T2" fmla="*/ 26 w 12"/>
                <a:gd name="T3" fmla="*/ 15 h 7"/>
                <a:gd name="T4" fmla="*/ 14 w 12"/>
                <a:gd name="T5" fmla="*/ 17 h 7"/>
                <a:gd name="T6" fmla="*/ 0 w 12"/>
                <a:gd name="T7" fmla="*/ 7 h 7"/>
                <a:gd name="T8" fmla="*/ 16 w 12"/>
                <a:gd name="T9" fmla="*/ 7 h 7"/>
                <a:gd name="T10" fmla="*/ 28 w 12"/>
                <a:gd name="T11" fmla="*/ 2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12" y="1"/>
                  </a:moveTo>
                  <a:cubicBezTo>
                    <a:pt x="11" y="2"/>
                    <a:pt x="11" y="4"/>
                    <a:pt x="11" y="6"/>
                  </a:cubicBezTo>
                  <a:cubicBezTo>
                    <a:pt x="8" y="5"/>
                    <a:pt x="8" y="6"/>
                    <a:pt x="6" y="7"/>
                  </a:cubicBezTo>
                  <a:cubicBezTo>
                    <a:pt x="4" y="6"/>
                    <a:pt x="0" y="7"/>
                    <a:pt x="0" y="3"/>
                  </a:cubicBezTo>
                  <a:cubicBezTo>
                    <a:pt x="4" y="4"/>
                    <a:pt x="5" y="1"/>
                    <a:pt x="7" y="3"/>
                  </a:cubicBezTo>
                  <a:cubicBezTo>
                    <a:pt x="9" y="3"/>
                    <a:pt x="8" y="0"/>
                    <a:pt x="12"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48" name="Freeform 9"/>
            <p:cNvSpPr/>
            <p:nvPr/>
          </p:nvSpPr>
          <p:spPr bwMode="auto">
            <a:xfrm>
              <a:off x="2849047" y="1209989"/>
              <a:ext cx="90418" cy="49967"/>
            </a:xfrm>
            <a:custGeom>
              <a:avLst/>
              <a:gdLst>
                <a:gd name="T0" fmla="*/ 36 w 16"/>
                <a:gd name="T1" fmla="*/ 0 h 9"/>
                <a:gd name="T2" fmla="*/ 31 w 16"/>
                <a:gd name="T3" fmla="*/ 9 h 9"/>
                <a:gd name="T4" fmla="*/ 21 w 16"/>
                <a:gd name="T5" fmla="*/ 16 h 9"/>
                <a:gd name="T6" fmla="*/ 17 w 16"/>
                <a:gd name="T7" fmla="*/ 12 h 9"/>
                <a:gd name="T8" fmla="*/ 7 w 16"/>
                <a:gd name="T9" fmla="*/ 14 h 9"/>
                <a:gd name="T10" fmla="*/ 2 w 16"/>
                <a:gd name="T11" fmla="*/ 9 h 9"/>
                <a:gd name="T12" fmla="*/ 17 w 16"/>
                <a:gd name="T13" fmla="*/ 7 h 9"/>
                <a:gd name="T14" fmla="*/ 17 w 16"/>
                <a:gd name="T15" fmla="*/ 2 h 9"/>
                <a:gd name="T16" fmla="*/ 36 w 16"/>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9">
                  <a:moveTo>
                    <a:pt x="15" y="0"/>
                  </a:moveTo>
                  <a:cubicBezTo>
                    <a:pt x="16" y="3"/>
                    <a:pt x="13" y="2"/>
                    <a:pt x="13" y="4"/>
                  </a:cubicBezTo>
                  <a:cubicBezTo>
                    <a:pt x="13" y="5"/>
                    <a:pt x="11" y="7"/>
                    <a:pt x="9" y="7"/>
                  </a:cubicBezTo>
                  <a:cubicBezTo>
                    <a:pt x="7" y="9"/>
                    <a:pt x="7" y="5"/>
                    <a:pt x="7" y="5"/>
                  </a:cubicBezTo>
                  <a:cubicBezTo>
                    <a:pt x="6" y="5"/>
                    <a:pt x="5" y="7"/>
                    <a:pt x="3" y="6"/>
                  </a:cubicBezTo>
                  <a:cubicBezTo>
                    <a:pt x="2" y="6"/>
                    <a:pt x="2" y="3"/>
                    <a:pt x="1" y="4"/>
                  </a:cubicBezTo>
                  <a:cubicBezTo>
                    <a:pt x="0" y="1"/>
                    <a:pt x="5" y="4"/>
                    <a:pt x="7" y="3"/>
                  </a:cubicBezTo>
                  <a:cubicBezTo>
                    <a:pt x="7" y="3"/>
                    <a:pt x="7" y="1"/>
                    <a:pt x="7" y="1"/>
                  </a:cubicBezTo>
                  <a:cubicBezTo>
                    <a:pt x="10" y="1"/>
                    <a:pt x="11" y="1"/>
                    <a:pt x="15"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49" name="Freeform 10"/>
            <p:cNvSpPr/>
            <p:nvPr/>
          </p:nvSpPr>
          <p:spPr bwMode="auto">
            <a:xfrm>
              <a:off x="3191682" y="1209989"/>
              <a:ext cx="73762" cy="21414"/>
            </a:xfrm>
            <a:custGeom>
              <a:avLst/>
              <a:gdLst>
                <a:gd name="T0" fmla="*/ 29 w 13"/>
                <a:gd name="T1" fmla="*/ 9 h 4"/>
                <a:gd name="T2" fmla="*/ 5 w 13"/>
                <a:gd name="T3" fmla="*/ 9 h 4"/>
                <a:gd name="T4" fmla="*/ 14 w 13"/>
                <a:gd name="T5" fmla="*/ 0 h 4"/>
                <a:gd name="T6" fmla="*/ 29 w 13"/>
                <a:gd name="T7" fmla="*/ 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
                  <a:moveTo>
                    <a:pt x="12" y="4"/>
                  </a:moveTo>
                  <a:cubicBezTo>
                    <a:pt x="8" y="4"/>
                    <a:pt x="5" y="4"/>
                    <a:pt x="2" y="4"/>
                  </a:cubicBezTo>
                  <a:cubicBezTo>
                    <a:pt x="0" y="0"/>
                    <a:pt x="6" y="3"/>
                    <a:pt x="6" y="0"/>
                  </a:cubicBezTo>
                  <a:cubicBezTo>
                    <a:pt x="7" y="3"/>
                    <a:pt x="13" y="0"/>
                    <a:pt x="12"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50" name="Freeform 11"/>
            <p:cNvSpPr/>
            <p:nvPr/>
          </p:nvSpPr>
          <p:spPr bwMode="auto">
            <a:xfrm>
              <a:off x="3091747" y="1236162"/>
              <a:ext cx="83280" cy="28553"/>
            </a:xfrm>
            <a:custGeom>
              <a:avLst/>
              <a:gdLst>
                <a:gd name="T0" fmla="*/ 26 w 15"/>
                <a:gd name="T1" fmla="*/ 0 h 5"/>
                <a:gd name="T2" fmla="*/ 26 w 15"/>
                <a:gd name="T3" fmla="*/ 12 h 5"/>
                <a:gd name="T4" fmla="*/ 0 w 15"/>
                <a:gd name="T5" fmla="*/ 7 h 5"/>
                <a:gd name="T6" fmla="*/ 26 w 15"/>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5">
                  <a:moveTo>
                    <a:pt x="11" y="0"/>
                  </a:moveTo>
                  <a:cubicBezTo>
                    <a:pt x="15" y="2"/>
                    <a:pt x="11" y="1"/>
                    <a:pt x="11" y="5"/>
                  </a:cubicBezTo>
                  <a:cubicBezTo>
                    <a:pt x="7" y="4"/>
                    <a:pt x="2" y="5"/>
                    <a:pt x="0" y="3"/>
                  </a:cubicBezTo>
                  <a:cubicBezTo>
                    <a:pt x="2" y="1"/>
                    <a:pt x="9" y="2"/>
                    <a:pt x="1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51" name="Freeform 12"/>
            <p:cNvSpPr/>
            <p:nvPr/>
          </p:nvSpPr>
          <p:spPr bwMode="auto">
            <a:xfrm>
              <a:off x="8872573" y="1268170"/>
              <a:ext cx="40451" cy="23794"/>
            </a:xfrm>
            <a:custGeom>
              <a:avLst/>
              <a:gdLst>
                <a:gd name="T0" fmla="*/ 0 w 7"/>
                <a:gd name="T1" fmla="*/ 0 h 4"/>
                <a:gd name="T2" fmla="*/ 15 w 7"/>
                <a:gd name="T3" fmla="*/ 10 h 4"/>
                <a:gd name="T4" fmla="*/ 0 w 7"/>
                <a:gd name="T5" fmla="*/ 0 h 4"/>
                <a:gd name="T6" fmla="*/ 0 60000 65536"/>
                <a:gd name="T7" fmla="*/ 0 60000 65536"/>
                <a:gd name="T8" fmla="*/ 0 60000 65536"/>
              </a:gdLst>
              <a:ahLst/>
              <a:cxnLst>
                <a:cxn ang="T6">
                  <a:pos x="T0" y="T1"/>
                </a:cxn>
                <a:cxn ang="T7">
                  <a:pos x="T2" y="T3"/>
                </a:cxn>
                <a:cxn ang="T8">
                  <a:pos x="T4" y="T5"/>
                </a:cxn>
              </a:cxnLst>
              <a:rect l="0" t="0" r="r" b="b"/>
              <a:pathLst>
                <a:path w="7" h="4">
                  <a:moveTo>
                    <a:pt x="0" y="0"/>
                  </a:moveTo>
                  <a:cubicBezTo>
                    <a:pt x="4" y="0"/>
                    <a:pt x="7" y="0"/>
                    <a:pt x="6" y="4"/>
                  </a:cubicBezTo>
                  <a:cubicBezTo>
                    <a:pt x="5" y="3"/>
                    <a:pt x="0" y="3"/>
                    <a:pt x="0"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52" name="Freeform 13"/>
            <p:cNvSpPr/>
            <p:nvPr/>
          </p:nvSpPr>
          <p:spPr bwMode="auto">
            <a:xfrm>
              <a:off x="4114893" y="1259956"/>
              <a:ext cx="152282" cy="78520"/>
            </a:xfrm>
            <a:custGeom>
              <a:avLst/>
              <a:gdLst>
                <a:gd name="T0" fmla="*/ 57 w 27"/>
                <a:gd name="T1" fmla="*/ 7 h 14"/>
                <a:gd name="T2" fmla="*/ 64 w 27"/>
                <a:gd name="T3" fmla="*/ 21 h 14"/>
                <a:gd name="T4" fmla="*/ 36 w 27"/>
                <a:gd name="T5" fmla="*/ 28 h 14"/>
                <a:gd name="T6" fmla="*/ 28 w 27"/>
                <a:gd name="T7" fmla="*/ 26 h 14"/>
                <a:gd name="T8" fmla="*/ 19 w 27"/>
                <a:gd name="T9" fmla="*/ 26 h 14"/>
                <a:gd name="T10" fmla="*/ 19 w 27"/>
                <a:gd name="T11" fmla="*/ 21 h 14"/>
                <a:gd name="T12" fmla="*/ 9 w 27"/>
                <a:gd name="T13" fmla="*/ 24 h 14"/>
                <a:gd name="T14" fmla="*/ 12 w 27"/>
                <a:gd name="T15" fmla="*/ 19 h 14"/>
                <a:gd name="T16" fmla="*/ 2 w 27"/>
                <a:gd name="T17" fmla="*/ 17 h 14"/>
                <a:gd name="T18" fmla="*/ 7 w 27"/>
                <a:gd name="T19" fmla="*/ 9 h 14"/>
                <a:gd name="T20" fmla="*/ 17 w 27"/>
                <a:gd name="T21" fmla="*/ 5 h 14"/>
                <a:gd name="T22" fmla="*/ 40 w 27"/>
                <a:gd name="T23" fmla="*/ 2 h 14"/>
                <a:gd name="T24" fmla="*/ 40 w 27"/>
                <a:gd name="T25" fmla="*/ 7 h 14"/>
                <a:gd name="T26" fmla="*/ 57 w 27"/>
                <a:gd name="T27" fmla="*/ 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4">
                  <a:moveTo>
                    <a:pt x="24" y="3"/>
                  </a:moveTo>
                  <a:cubicBezTo>
                    <a:pt x="23" y="7"/>
                    <a:pt x="20" y="9"/>
                    <a:pt x="27" y="9"/>
                  </a:cubicBezTo>
                  <a:cubicBezTo>
                    <a:pt x="27" y="14"/>
                    <a:pt x="19" y="13"/>
                    <a:pt x="15" y="12"/>
                  </a:cubicBezTo>
                  <a:cubicBezTo>
                    <a:pt x="13" y="12"/>
                    <a:pt x="13" y="12"/>
                    <a:pt x="12" y="11"/>
                  </a:cubicBezTo>
                  <a:cubicBezTo>
                    <a:pt x="10" y="9"/>
                    <a:pt x="11" y="13"/>
                    <a:pt x="8" y="11"/>
                  </a:cubicBezTo>
                  <a:cubicBezTo>
                    <a:pt x="7" y="11"/>
                    <a:pt x="8" y="9"/>
                    <a:pt x="8" y="9"/>
                  </a:cubicBezTo>
                  <a:cubicBezTo>
                    <a:pt x="7" y="9"/>
                    <a:pt x="6" y="11"/>
                    <a:pt x="4" y="10"/>
                  </a:cubicBezTo>
                  <a:cubicBezTo>
                    <a:pt x="4" y="10"/>
                    <a:pt x="6" y="8"/>
                    <a:pt x="5" y="8"/>
                  </a:cubicBezTo>
                  <a:cubicBezTo>
                    <a:pt x="5" y="7"/>
                    <a:pt x="0" y="9"/>
                    <a:pt x="1" y="7"/>
                  </a:cubicBezTo>
                  <a:cubicBezTo>
                    <a:pt x="0" y="4"/>
                    <a:pt x="2" y="5"/>
                    <a:pt x="3" y="4"/>
                  </a:cubicBezTo>
                  <a:cubicBezTo>
                    <a:pt x="5" y="3"/>
                    <a:pt x="4" y="2"/>
                    <a:pt x="7" y="2"/>
                  </a:cubicBezTo>
                  <a:cubicBezTo>
                    <a:pt x="7" y="2"/>
                    <a:pt x="13" y="0"/>
                    <a:pt x="17" y="1"/>
                  </a:cubicBezTo>
                  <a:cubicBezTo>
                    <a:pt x="17" y="1"/>
                    <a:pt x="17" y="3"/>
                    <a:pt x="17" y="3"/>
                  </a:cubicBezTo>
                  <a:cubicBezTo>
                    <a:pt x="19" y="4"/>
                    <a:pt x="23" y="2"/>
                    <a:pt x="24"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53" name="Freeform 14"/>
            <p:cNvSpPr/>
            <p:nvPr/>
          </p:nvSpPr>
          <p:spPr bwMode="auto">
            <a:xfrm>
              <a:off x="4053029" y="1259956"/>
              <a:ext cx="61865" cy="38071"/>
            </a:xfrm>
            <a:custGeom>
              <a:avLst/>
              <a:gdLst>
                <a:gd name="T0" fmla="*/ 26 w 11"/>
                <a:gd name="T1" fmla="*/ 9 h 7"/>
                <a:gd name="T2" fmla="*/ 17 w 11"/>
                <a:gd name="T3" fmla="*/ 9 h 7"/>
                <a:gd name="T4" fmla="*/ 14 w 11"/>
                <a:gd name="T5" fmla="*/ 16 h 7"/>
                <a:gd name="T6" fmla="*/ 0 w 11"/>
                <a:gd name="T7" fmla="*/ 9 h 7"/>
                <a:gd name="T8" fmla="*/ 26 w 11"/>
                <a:gd name="T9" fmla="*/ 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7">
                  <a:moveTo>
                    <a:pt x="11" y="4"/>
                  </a:moveTo>
                  <a:cubicBezTo>
                    <a:pt x="10" y="6"/>
                    <a:pt x="8" y="4"/>
                    <a:pt x="7" y="4"/>
                  </a:cubicBezTo>
                  <a:cubicBezTo>
                    <a:pt x="6" y="4"/>
                    <a:pt x="6" y="6"/>
                    <a:pt x="6" y="7"/>
                  </a:cubicBezTo>
                  <a:cubicBezTo>
                    <a:pt x="2" y="7"/>
                    <a:pt x="4" y="3"/>
                    <a:pt x="0" y="4"/>
                  </a:cubicBezTo>
                  <a:cubicBezTo>
                    <a:pt x="2" y="0"/>
                    <a:pt x="7" y="3"/>
                    <a:pt x="11"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54" name="Freeform 15"/>
            <p:cNvSpPr/>
            <p:nvPr/>
          </p:nvSpPr>
          <p:spPr bwMode="auto">
            <a:xfrm>
              <a:off x="8739326" y="1308621"/>
              <a:ext cx="157041" cy="90418"/>
            </a:xfrm>
            <a:custGeom>
              <a:avLst/>
              <a:gdLst>
                <a:gd name="T0" fmla="*/ 47 w 28"/>
                <a:gd name="T1" fmla="*/ 10 h 16"/>
                <a:gd name="T2" fmla="*/ 54 w 28"/>
                <a:gd name="T3" fmla="*/ 21 h 16"/>
                <a:gd name="T4" fmla="*/ 64 w 28"/>
                <a:gd name="T5" fmla="*/ 36 h 16"/>
                <a:gd name="T6" fmla="*/ 54 w 28"/>
                <a:gd name="T7" fmla="*/ 36 h 16"/>
                <a:gd name="T8" fmla="*/ 54 w 28"/>
                <a:gd name="T9" fmla="*/ 31 h 16"/>
                <a:gd name="T10" fmla="*/ 50 w 28"/>
                <a:gd name="T11" fmla="*/ 29 h 16"/>
                <a:gd name="T12" fmla="*/ 14 w 28"/>
                <a:gd name="T13" fmla="*/ 24 h 16"/>
                <a:gd name="T14" fmla="*/ 21 w 28"/>
                <a:gd name="T15" fmla="*/ 19 h 16"/>
                <a:gd name="T16" fmla="*/ 17 w 28"/>
                <a:gd name="T17" fmla="*/ 14 h 16"/>
                <a:gd name="T18" fmla="*/ 0 w 28"/>
                <a:gd name="T19" fmla="*/ 5 h 16"/>
                <a:gd name="T20" fmla="*/ 21 w 28"/>
                <a:gd name="T21" fmla="*/ 5 h 16"/>
                <a:gd name="T22" fmla="*/ 26 w 28"/>
                <a:gd name="T23" fmla="*/ 10 h 16"/>
                <a:gd name="T24" fmla="*/ 38 w 28"/>
                <a:gd name="T25" fmla="*/ 10 h 16"/>
                <a:gd name="T26" fmla="*/ 47 w 28"/>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16">
                  <a:moveTo>
                    <a:pt x="20" y="4"/>
                  </a:moveTo>
                  <a:cubicBezTo>
                    <a:pt x="21" y="6"/>
                    <a:pt x="22" y="7"/>
                    <a:pt x="23" y="9"/>
                  </a:cubicBezTo>
                  <a:cubicBezTo>
                    <a:pt x="24" y="11"/>
                    <a:pt x="28" y="12"/>
                    <a:pt x="27" y="15"/>
                  </a:cubicBezTo>
                  <a:cubicBezTo>
                    <a:pt x="26" y="15"/>
                    <a:pt x="24" y="16"/>
                    <a:pt x="23" y="15"/>
                  </a:cubicBezTo>
                  <a:cubicBezTo>
                    <a:pt x="23" y="15"/>
                    <a:pt x="24" y="13"/>
                    <a:pt x="23" y="13"/>
                  </a:cubicBezTo>
                  <a:cubicBezTo>
                    <a:pt x="23" y="12"/>
                    <a:pt x="20" y="15"/>
                    <a:pt x="21" y="12"/>
                  </a:cubicBezTo>
                  <a:cubicBezTo>
                    <a:pt x="14" y="11"/>
                    <a:pt x="9" y="11"/>
                    <a:pt x="6" y="10"/>
                  </a:cubicBezTo>
                  <a:cubicBezTo>
                    <a:pt x="5" y="8"/>
                    <a:pt x="7" y="8"/>
                    <a:pt x="9" y="8"/>
                  </a:cubicBezTo>
                  <a:cubicBezTo>
                    <a:pt x="9" y="7"/>
                    <a:pt x="7" y="7"/>
                    <a:pt x="7" y="6"/>
                  </a:cubicBezTo>
                  <a:cubicBezTo>
                    <a:pt x="2" y="4"/>
                    <a:pt x="0" y="7"/>
                    <a:pt x="0" y="2"/>
                  </a:cubicBezTo>
                  <a:cubicBezTo>
                    <a:pt x="2" y="0"/>
                    <a:pt x="6" y="1"/>
                    <a:pt x="9" y="2"/>
                  </a:cubicBezTo>
                  <a:cubicBezTo>
                    <a:pt x="11" y="3"/>
                    <a:pt x="11" y="2"/>
                    <a:pt x="11" y="4"/>
                  </a:cubicBezTo>
                  <a:cubicBezTo>
                    <a:pt x="13" y="6"/>
                    <a:pt x="16" y="1"/>
                    <a:pt x="16" y="4"/>
                  </a:cubicBezTo>
                  <a:cubicBezTo>
                    <a:pt x="16" y="6"/>
                    <a:pt x="20" y="6"/>
                    <a:pt x="20"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55" name="Freeform 16"/>
            <p:cNvSpPr/>
            <p:nvPr/>
          </p:nvSpPr>
          <p:spPr bwMode="auto">
            <a:xfrm>
              <a:off x="4271934" y="1309925"/>
              <a:ext cx="157041" cy="78520"/>
            </a:xfrm>
            <a:custGeom>
              <a:avLst/>
              <a:gdLst>
                <a:gd name="T0" fmla="*/ 28 w 28"/>
                <a:gd name="T1" fmla="*/ 0 h 14"/>
                <a:gd name="T2" fmla="*/ 38 w 28"/>
                <a:gd name="T3" fmla="*/ 7 h 14"/>
                <a:gd name="T4" fmla="*/ 40 w 28"/>
                <a:gd name="T5" fmla="*/ 2 h 14"/>
                <a:gd name="T6" fmla="*/ 47 w 28"/>
                <a:gd name="T7" fmla="*/ 7 h 14"/>
                <a:gd name="T8" fmla="*/ 52 w 28"/>
                <a:gd name="T9" fmla="*/ 7 h 14"/>
                <a:gd name="T10" fmla="*/ 52 w 28"/>
                <a:gd name="T11" fmla="*/ 12 h 14"/>
                <a:gd name="T12" fmla="*/ 64 w 28"/>
                <a:gd name="T13" fmla="*/ 14 h 14"/>
                <a:gd name="T14" fmla="*/ 45 w 28"/>
                <a:gd name="T15" fmla="*/ 19 h 14"/>
                <a:gd name="T16" fmla="*/ 40 w 28"/>
                <a:gd name="T17" fmla="*/ 26 h 14"/>
                <a:gd name="T18" fmla="*/ 17 w 28"/>
                <a:gd name="T19" fmla="*/ 26 h 14"/>
                <a:gd name="T20" fmla="*/ 14 w 28"/>
                <a:gd name="T21" fmla="*/ 31 h 14"/>
                <a:gd name="T22" fmla="*/ 2 w 28"/>
                <a:gd name="T23" fmla="*/ 28 h 14"/>
                <a:gd name="T24" fmla="*/ 2 w 28"/>
                <a:gd name="T25" fmla="*/ 19 h 14"/>
                <a:gd name="T26" fmla="*/ 7 w 28"/>
                <a:gd name="T27" fmla="*/ 19 h 14"/>
                <a:gd name="T28" fmla="*/ 9 w 28"/>
                <a:gd name="T29" fmla="*/ 12 h 14"/>
                <a:gd name="T30" fmla="*/ 17 w 28"/>
                <a:gd name="T31" fmla="*/ 12 h 14"/>
                <a:gd name="T32" fmla="*/ 28 w 28"/>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14">
                  <a:moveTo>
                    <a:pt x="12" y="0"/>
                  </a:moveTo>
                  <a:cubicBezTo>
                    <a:pt x="12" y="2"/>
                    <a:pt x="17" y="0"/>
                    <a:pt x="16" y="3"/>
                  </a:cubicBezTo>
                  <a:cubicBezTo>
                    <a:pt x="17" y="4"/>
                    <a:pt x="17" y="1"/>
                    <a:pt x="17" y="1"/>
                  </a:cubicBezTo>
                  <a:cubicBezTo>
                    <a:pt x="19" y="1"/>
                    <a:pt x="19" y="3"/>
                    <a:pt x="20" y="3"/>
                  </a:cubicBezTo>
                  <a:cubicBezTo>
                    <a:pt x="20" y="4"/>
                    <a:pt x="22" y="3"/>
                    <a:pt x="22" y="3"/>
                  </a:cubicBezTo>
                  <a:cubicBezTo>
                    <a:pt x="22" y="4"/>
                    <a:pt x="22" y="5"/>
                    <a:pt x="22" y="5"/>
                  </a:cubicBezTo>
                  <a:cubicBezTo>
                    <a:pt x="24" y="5"/>
                    <a:pt x="27" y="4"/>
                    <a:pt x="27" y="6"/>
                  </a:cubicBezTo>
                  <a:cubicBezTo>
                    <a:pt x="28" y="10"/>
                    <a:pt x="21" y="7"/>
                    <a:pt x="19" y="8"/>
                  </a:cubicBezTo>
                  <a:cubicBezTo>
                    <a:pt x="17" y="8"/>
                    <a:pt x="18" y="10"/>
                    <a:pt x="17" y="11"/>
                  </a:cubicBezTo>
                  <a:cubicBezTo>
                    <a:pt x="15" y="12"/>
                    <a:pt x="8" y="11"/>
                    <a:pt x="7" y="11"/>
                  </a:cubicBezTo>
                  <a:cubicBezTo>
                    <a:pt x="6" y="11"/>
                    <a:pt x="6" y="12"/>
                    <a:pt x="6" y="13"/>
                  </a:cubicBezTo>
                  <a:cubicBezTo>
                    <a:pt x="3" y="11"/>
                    <a:pt x="3" y="14"/>
                    <a:pt x="1" y="12"/>
                  </a:cubicBezTo>
                  <a:cubicBezTo>
                    <a:pt x="1" y="11"/>
                    <a:pt x="0" y="9"/>
                    <a:pt x="1" y="8"/>
                  </a:cubicBezTo>
                  <a:cubicBezTo>
                    <a:pt x="1" y="8"/>
                    <a:pt x="3" y="9"/>
                    <a:pt x="3" y="8"/>
                  </a:cubicBezTo>
                  <a:cubicBezTo>
                    <a:pt x="4" y="7"/>
                    <a:pt x="4" y="5"/>
                    <a:pt x="4" y="5"/>
                  </a:cubicBezTo>
                  <a:cubicBezTo>
                    <a:pt x="5" y="4"/>
                    <a:pt x="6" y="5"/>
                    <a:pt x="7" y="5"/>
                  </a:cubicBezTo>
                  <a:cubicBezTo>
                    <a:pt x="8" y="3"/>
                    <a:pt x="10" y="2"/>
                    <a:pt x="12"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56" name="Freeform 17"/>
            <p:cNvSpPr/>
            <p:nvPr/>
          </p:nvSpPr>
          <p:spPr bwMode="auto">
            <a:xfrm>
              <a:off x="8463315" y="1370485"/>
              <a:ext cx="28553" cy="45208"/>
            </a:xfrm>
            <a:custGeom>
              <a:avLst/>
              <a:gdLst>
                <a:gd name="T0" fmla="*/ 12 w 5"/>
                <a:gd name="T1" fmla="*/ 10 h 8"/>
                <a:gd name="T2" fmla="*/ 12 w 5"/>
                <a:gd name="T3" fmla="*/ 10 h 8"/>
                <a:gd name="T4" fmla="*/ 0 60000 65536"/>
                <a:gd name="T5" fmla="*/ 0 60000 65536"/>
              </a:gdLst>
              <a:ahLst/>
              <a:cxnLst>
                <a:cxn ang="T4">
                  <a:pos x="T0" y="T1"/>
                </a:cxn>
                <a:cxn ang="T5">
                  <a:pos x="T2" y="T3"/>
                </a:cxn>
              </a:cxnLst>
              <a:rect l="0" t="0" r="r" b="b"/>
              <a:pathLst>
                <a:path w="5" h="8">
                  <a:moveTo>
                    <a:pt x="5" y="4"/>
                  </a:moveTo>
                  <a:cubicBezTo>
                    <a:pt x="2" y="8"/>
                    <a:pt x="0" y="0"/>
                    <a:pt x="5"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57" name="Freeform 18"/>
            <p:cNvSpPr/>
            <p:nvPr/>
          </p:nvSpPr>
          <p:spPr bwMode="auto">
            <a:xfrm>
              <a:off x="8525179" y="1375244"/>
              <a:ext cx="83280" cy="57106"/>
            </a:xfrm>
            <a:custGeom>
              <a:avLst/>
              <a:gdLst>
                <a:gd name="T0" fmla="*/ 33 w 15"/>
                <a:gd name="T1" fmla="*/ 7 h 10"/>
                <a:gd name="T2" fmla="*/ 9 w 15"/>
                <a:gd name="T3" fmla="*/ 22 h 10"/>
                <a:gd name="T4" fmla="*/ 0 w 15"/>
                <a:gd name="T5" fmla="*/ 12 h 10"/>
                <a:gd name="T6" fmla="*/ 16 w 15"/>
                <a:gd name="T7" fmla="*/ 7 h 10"/>
                <a:gd name="T8" fmla="*/ 33 w 15"/>
                <a:gd name="T9" fmla="*/ 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0">
                  <a:moveTo>
                    <a:pt x="14" y="3"/>
                  </a:moveTo>
                  <a:cubicBezTo>
                    <a:pt x="15" y="10"/>
                    <a:pt x="6" y="6"/>
                    <a:pt x="4" y="9"/>
                  </a:cubicBezTo>
                  <a:cubicBezTo>
                    <a:pt x="1" y="9"/>
                    <a:pt x="3" y="5"/>
                    <a:pt x="0" y="5"/>
                  </a:cubicBezTo>
                  <a:cubicBezTo>
                    <a:pt x="0" y="2"/>
                    <a:pt x="7" y="7"/>
                    <a:pt x="7" y="3"/>
                  </a:cubicBezTo>
                  <a:cubicBezTo>
                    <a:pt x="7" y="0"/>
                    <a:pt x="10" y="4"/>
                    <a:pt x="14"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58" name="Freeform 19"/>
            <p:cNvSpPr/>
            <p:nvPr/>
          </p:nvSpPr>
          <p:spPr bwMode="auto">
            <a:xfrm>
              <a:off x="8996302" y="1387141"/>
              <a:ext cx="73762" cy="38071"/>
            </a:xfrm>
            <a:custGeom>
              <a:avLst/>
              <a:gdLst>
                <a:gd name="T0" fmla="*/ 26 w 13"/>
                <a:gd name="T1" fmla="*/ 5 h 7"/>
                <a:gd name="T2" fmla="*/ 26 w 13"/>
                <a:gd name="T3" fmla="*/ 11 h 7"/>
                <a:gd name="T4" fmla="*/ 19 w 13"/>
                <a:gd name="T5" fmla="*/ 14 h 7"/>
                <a:gd name="T6" fmla="*/ 17 w 13"/>
                <a:gd name="T7" fmla="*/ 16 h 7"/>
                <a:gd name="T8" fmla="*/ 7 w 13"/>
                <a:gd name="T9" fmla="*/ 14 h 7"/>
                <a:gd name="T10" fmla="*/ 5 w 13"/>
                <a:gd name="T11" fmla="*/ 16 h 7"/>
                <a:gd name="T12" fmla="*/ 2 w 13"/>
                <a:gd name="T13" fmla="*/ 14 h 7"/>
                <a:gd name="T14" fmla="*/ 26 w 13"/>
                <a:gd name="T15" fmla="*/ 5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7">
                  <a:moveTo>
                    <a:pt x="11" y="2"/>
                  </a:moveTo>
                  <a:cubicBezTo>
                    <a:pt x="13" y="3"/>
                    <a:pt x="12" y="4"/>
                    <a:pt x="11" y="5"/>
                  </a:cubicBezTo>
                  <a:cubicBezTo>
                    <a:pt x="10" y="5"/>
                    <a:pt x="9" y="5"/>
                    <a:pt x="8" y="6"/>
                  </a:cubicBezTo>
                  <a:cubicBezTo>
                    <a:pt x="7" y="6"/>
                    <a:pt x="7" y="7"/>
                    <a:pt x="7" y="7"/>
                  </a:cubicBezTo>
                  <a:cubicBezTo>
                    <a:pt x="6" y="7"/>
                    <a:pt x="5" y="6"/>
                    <a:pt x="3" y="6"/>
                  </a:cubicBezTo>
                  <a:cubicBezTo>
                    <a:pt x="3" y="6"/>
                    <a:pt x="3" y="7"/>
                    <a:pt x="2" y="7"/>
                  </a:cubicBezTo>
                  <a:cubicBezTo>
                    <a:pt x="1" y="7"/>
                    <a:pt x="1" y="7"/>
                    <a:pt x="1" y="6"/>
                  </a:cubicBezTo>
                  <a:cubicBezTo>
                    <a:pt x="0" y="0"/>
                    <a:pt x="10" y="6"/>
                    <a:pt x="11"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59" name="Freeform 20"/>
            <p:cNvSpPr/>
            <p:nvPr/>
          </p:nvSpPr>
          <p:spPr bwMode="auto">
            <a:xfrm>
              <a:off x="8715532" y="1403797"/>
              <a:ext cx="45210" cy="21414"/>
            </a:xfrm>
            <a:custGeom>
              <a:avLst/>
              <a:gdLst>
                <a:gd name="T0" fmla="*/ 0 w 8"/>
                <a:gd name="T1" fmla="*/ 7 h 4"/>
                <a:gd name="T2" fmla="*/ 14 w 8"/>
                <a:gd name="T3" fmla="*/ 9 h 4"/>
                <a:gd name="T4" fmla="*/ 0 w 8"/>
                <a:gd name="T5" fmla="*/ 7 h 4"/>
                <a:gd name="T6" fmla="*/ 0 60000 65536"/>
                <a:gd name="T7" fmla="*/ 0 60000 65536"/>
                <a:gd name="T8" fmla="*/ 0 60000 65536"/>
              </a:gdLst>
              <a:ahLst/>
              <a:cxnLst>
                <a:cxn ang="T6">
                  <a:pos x="T0" y="T1"/>
                </a:cxn>
                <a:cxn ang="T7">
                  <a:pos x="T2" y="T3"/>
                </a:cxn>
                <a:cxn ang="T8">
                  <a:pos x="T4" y="T5"/>
                </a:cxn>
              </a:cxnLst>
              <a:rect l="0" t="0" r="r" b="b"/>
              <a:pathLst>
                <a:path w="8" h="4">
                  <a:moveTo>
                    <a:pt x="0" y="3"/>
                  </a:moveTo>
                  <a:cubicBezTo>
                    <a:pt x="0" y="1"/>
                    <a:pt x="8" y="0"/>
                    <a:pt x="6" y="4"/>
                  </a:cubicBezTo>
                  <a:cubicBezTo>
                    <a:pt x="3" y="2"/>
                    <a:pt x="4" y="4"/>
                    <a:pt x="0"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60" name="Freeform 21"/>
            <p:cNvSpPr/>
            <p:nvPr/>
          </p:nvSpPr>
          <p:spPr bwMode="auto">
            <a:xfrm>
              <a:off x="9131928" y="1408556"/>
              <a:ext cx="21415" cy="23794"/>
            </a:xfrm>
            <a:custGeom>
              <a:avLst/>
              <a:gdLst>
                <a:gd name="T0" fmla="*/ 0 w 4"/>
                <a:gd name="T1" fmla="*/ 3 h 4"/>
                <a:gd name="T2" fmla="*/ 9 w 4"/>
                <a:gd name="T3" fmla="*/ 10 h 4"/>
                <a:gd name="T4" fmla="*/ 0 w 4"/>
                <a:gd name="T5" fmla="*/ 10 h 4"/>
                <a:gd name="T6" fmla="*/ 0 w 4"/>
                <a:gd name="T7" fmla="*/ 3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1"/>
                  </a:moveTo>
                  <a:cubicBezTo>
                    <a:pt x="3" y="0"/>
                    <a:pt x="4" y="2"/>
                    <a:pt x="4" y="4"/>
                  </a:cubicBezTo>
                  <a:cubicBezTo>
                    <a:pt x="3" y="4"/>
                    <a:pt x="2" y="4"/>
                    <a:pt x="0" y="4"/>
                  </a:cubicBezTo>
                  <a:cubicBezTo>
                    <a:pt x="0" y="3"/>
                    <a:pt x="0" y="2"/>
                    <a:pt x="0"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61" name="Freeform 22"/>
            <p:cNvSpPr/>
            <p:nvPr/>
          </p:nvSpPr>
          <p:spPr bwMode="auto">
            <a:xfrm>
              <a:off x="8958232" y="1441868"/>
              <a:ext cx="466364" cy="147523"/>
            </a:xfrm>
            <a:custGeom>
              <a:avLst/>
              <a:gdLst>
                <a:gd name="T0" fmla="*/ 196 w 83"/>
                <a:gd name="T1" fmla="*/ 36 h 26"/>
                <a:gd name="T2" fmla="*/ 196 w 83"/>
                <a:gd name="T3" fmla="*/ 48 h 26"/>
                <a:gd name="T4" fmla="*/ 189 w 83"/>
                <a:gd name="T5" fmla="*/ 55 h 26"/>
                <a:gd name="T6" fmla="*/ 153 w 83"/>
                <a:gd name="T7" fmla="*/ 55 h 26"/>
                <a:gd name="T8" fmla="*/ 144 w 83"/>
                <a:gd name="T9" fmla="*/ 60 h 26"/>
                <a:gd name="T10" fmla="*/ 135 w 83"/>
                <a:gd name="T11" fmla="*/ 57 h 26"/>
                <a:gd name="T12" fmla="*/ 132 w 83"/>
                <a:gd name="T13" fmla="*/ 60 h 26"/>
                <a:gd name="T14" fmla="*/ 120 w 83"/>
                <a:gd name="T15" fmla="*/ 60 h 26"/>
                <a:gd name="T16" fmla="*/ 120 w 83"/>
                <a:gd name="T17" fmla="*/ 57 h 26"/>
                <a:gd name="T18" fmla="*/ 116 w 83"/>
                <a:gd name="T19" fmla="*/ 60 h 26"/>
                <a:gd name="T20" fmla="*/ 104 w 83"/>
                <a:gd name="T21" fmla="*/ 55 h 26"/>
                <a:gd name="T22" fmla="*/ 64 w 83"/>
                <a:gd name="T23" fmla="*/ 55 h 26"/>
                <a:gd name="T24" fmla="*/ 66 w 83"/>
                <a:gd name="T25" fmla="*/ 48 h 26"/>
                <a:gd name="T26" fmla="*/ 59 w 83"/>
                <a:gd name="T27" fmla="*/ 45 h 26"/>
                <a:gd name="T28" fmla="*/ 54 w 83"/>
                <a:gd name="T29" fmla="*/ 36 h 26"/>
                <a:gd name="T30" fmla="*/ 59 w 83"/>
                <a:gd name="T31" fmla="*/ 29 h 26"/>
                <a:gd name="T32" fmla="*/ 54 w 83"/>
                <a:gd name="T33" fmla="*/ 19 h 26"/>
                <a:gd name="T34" fmla="*/ 28 w 83"/>
                <a:gd name="T35" fmla="*/ 21 h 26"/>
                <a:gd name="T36" fmla="*/ 24 w 83"/>
                <a:gd name="T37" fmla="*/ 14 h 26"/>
                <a:gd name="T38" fmla="*/ 19 w 83"/>
                <a:gd name="T39" fmla="*/ 12 h 26"/>
                <a:gd name="T40" fmla="*/ 7 w 83"/>
                <a:gd name="T41" fmla="*/ 14 h 26"/>
                <a:gd name="T42" fmla="*/ 2 w 83"/>
                <a:gd name="T43" fmla="*/ 5 h 26"/>
                <a:gd name="T44" fmla="*/ 33 w 83"/>
                <a:gd name="T45" fmla="*/ 0 h 26"/>
                <a:gd name="T46" fmla="*/ 38 w 83"/>
                <a:gd name="T47" fmla="*/ 5 h 26"/>
                <a:gd name="T48" fmla="*/ 38 w 83"/>
                <a:gd name="T49" fmla="*/ 10 h 26"/>
                <a:gd name="T50" fmla="*/ 47 w 83"/>
                <a:gd name="T51" fmla="*/ 14 h 26"/>
                <a:gd name="T52" fmla="*/ 71 w 83"/>
                <a:gd name="T53" fmla="*/ 14 h 26"/>
                <a:gd name="T54" fmla="*/ 71 w 83"/>
                <a:gd name="T55" fmla="*/ 29 h 26"/>
                <a:gd name="T56" fmla="*/ 90 w 83"/>
                <a:gd name="T57" fmla="*/ 31 h 26"/>
                <a:gd name="T58" fmla="*/ 90 w 83"/>
                <a:gd name="T59" fmla="*/ 38 h 26"/>
                <a:gd name="T60" fmla="*/ 97 w 83"/>
                <a:gd name="T61" fmla="*/ 36 h 26"/>
                <a:gd name="T62" fmla="*/ 130 w 83"/>
                <a:gd name="T63" fmla="*/ 36 h 26"/>
                <a:gd name="T64" fmla="*/ 135 w 83"/>
                <a:gd name="T65" fmla="*/ 38 h 26"/>
                <a:gd name="T66" fmla="*/ 144 w 83"/>
                <a:gd name="T67" fmla="*/ 31 h 26"/>
                <a:gd name="T68" fmla="*/ 151 w 83"/>
                <a:gd name="T69" fmla="*/ 31 h 26"/>
                <a:gd name="T70" fmla="*/ 196 w 83"/>
                <a:gd name="T71" fmla="*/ 36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3" h="26">
                  <a:moveTo>
                    <a:pt x="83" y="15"/>
                  </a:moveTo>
                  <a:cubicBezTo>
                    <a:pt x="83" y="17"/>
                    <a:pt x="83" y="19"/>
                    <a:pt x="83" y="20"/>
                  </a:cubicBezTo>
                  <a:cubicBezTo>
                    <a:pt x="81" y="20"/>
                    <a:pt x="80" y="21"/>
                    <a:pt x="80" y="23"/>
                  </a:cubicBezTo>
                  <a:cubicBezTo>
                    <a:pt x="74" y="23"/>
                    <a:pt x="70" y="22"/>
                    <a:pt x="65" y="23"/>
                  </a:cubicBezTo>
                  <a:cubicBezTo>
                    <a:pt x="64" y="23"/>
                    <a:pt x="62" y="25"/>
                    <a:pt x="61" y="25"/>
                  </a:cubicBezTo>
                  <a:cubicBezTo>
                    <a:pt x="59" y="26"/>
                    <a:pt x="59" y="24"/>
                    <a:pt x="57" y="24"/>
                  </a:cubicBezTo>
                  <a:cubicBezTo>
                    <a:pt x="58" y="24"/>
                    <a:pt x="56" y="25"/>
                    <a:pt x="56" y="25"/>
                  </a:cubicBezTo>
                  <a:cubicBezTo>
                    <a:pt x="56" y="25"/>
                    <a:pt x="52" y="25"/>
                    <a:pt x="51" y="25"/>
                  </a:cubicBezTo>
                  <a:cubicBezTo>
                    <a:pt x="51" y="25"/>
                    <a:pt x="51" y="24"/>
                    <a:pt x="51" y="24"/>
                  </a:cubicBezTo>
                  <a:cubicBezTo>
                    <a:pt x="50" y="24"/>
                    <a:pt x="49" y="25"/>
                    <a:pt x="49" y="25"/>
                  </a:cubicBezTo>
                  <a:cubicBezTo>
                    <a:pt x="46" y="25"/>
                    <a:pt x="46" y="23"/>
                    <a:pt x="44" y="23"/>
                  </a:cubicBezTo>
                  <a:cubicBezTo>
                    <a:pt x="39" y="23"/>
                    <a:pt x="34" y="26"/>
                    <a:pt x="27" y="23"/>
                  </a:cubicBezTo>
                  <a:cubicBezTo>
                    <a:pt x="27" y="22"/>
                    <a:pt x="28" y="22"/>
                    <a:pt x="28" y="20"/>
                  </a:cubicBezTo>
                  <a:cubicBezTo>
                    <a:pt x="27" y="19"/>
                    <a:pt x="26" y="20"/>
                    <a:pt x="25" y="19"/>
                  </a:cubicBezTo>
                  <a:cubicBezTo>
                    <a:pt x="24" y="18"/>
                    <a:pt x="26" y="15"/>
                    <a:pt x="23" y="15"/>
                  </a:cubicBezTo>
                  <a:cubicBezTo>
                    <a:pt x="23" y="13"/>
                    <a:pt x="25" y="14"/>
                    <a:pt x="25" y="12"/>
                  </a:cubicBezTo>
                  <a:cubicBezTo>
                    <a:pt x="25" y="10"/>
                    <a:pt x="22" y="11"/>
                    <a:pt x="23" y="8"/>
                  </a:cubicBezTo>
                  <a:cubicBezTo>
                    <a:pt x="21" y="9"/>
                    <a:pt x="16" y="8"/>
                    <a:pt x="12" y="9"/>
                  </a:cubicBezTo>
                  <a:cubicBezTo>
                    <a:pt x="10" y="10"/>
                    <a:pt x="11" y="7"/>
                    <a:pt x="10" y="6"/>
                  </a:cubicBezTo>
                  <a:cubicBezTo>
                    <a:pt x="9" y="6"/>
                    <a:pt x="7" y="7"/>
                    <a:pt x="8" y="5"/>
                  </a:cubicBezTo>
                  <a:cubicBezTo>
                    <a:pt x="7" y="6"/>
                    <a:pt x="5" y="6"/>
                    <a:pt x="3" y="6"/>
                  </a:cubicBezTo>
                  <a:cubicBezTo>
                    <a:pt x="7" y="3"/>
                    <a:pt x="0" y="6"/>
                    <a:pt x="1" y="2"/>
                  </a:cubicBezTo>
                  <a:cubicBezTo>
                    <a:pt x="6" y="2"/>
                    <a:pt x="10" y="1"/>
                    <a:pt x="14" y="0"/>
                  </a:cubicBezTo>
                  <a:cubicBezTo>
                    <a:pt x="13" y="2"/>
                    <a:pt x="16" y="1"/>
                    <a:pt x="16" y="2"/>
                  </a:cubicBezTo>
                  <a:cubicBezTo>
                    <a:pt x="16" y="2"/>
                    <a:pt x="16" y="4"/>
                    <a:pt x="16" y="4"/>
                  </a:cubicBezTo>
                  <a:cubicBezTo>
                    <a:pt x="17" y="5"/>
                    <a:pt x="21" y="3"/>
                    <a:pt x="20" y="6"/>
                  </a:cubicBezTo>
                  <a:cubicBezTo>
                    <a:pt x="23" y="3"/>
                    <a:pt x="26" y="7"/>
                    <a:pt x="30" y="6"/>
                  </a:cubicBezTo>
                  <a:cubicBezTo>
                    <a:pt x="29" y="10"/>
                    <a:pt x="32" y="10"/>
                    <a:pt x="30" y="12"/>
                  </a:cubicBezTo>
                  <a:cubicBezTo>
                    <a:pt x="32" y="13"/>
                    <a:pt x="35" y="12"/>
                    <a:pt x="38" y="13"/>
                  </a:cubicBezTo>
                  <a:cubicBezTo>
                    <a:pt x="39" y="14"/>
                    <a:pt x="33" y="16"/>
                    <a:pt x="38" y="16"/>
                  </a:cubicBezTo>
                  <a:cubicBezTo>
                    <a:pt x="39" y="16"/>
                    <a:pt x="40" y="15"/>
                    <a:pt x="41" y="15"/>
                  </a:cubicBezTo>
                  <a:cubicBezTo>
                    <a:pt x="44" y="14"/>
                    <a:pt x="50" y="14"/>
                    <a:pt x="55" y="15"/>
                  </a:cubicBezTo>
                  <a:cubicBezTo>
                    <a:pt x="56" y="15"/>
                    <a:pt x="58" y="16"/>
                    <a:pt x="57" y="16"/>
                  </a:cubicBezTo>
                  <a:cubicBezTo>
                    <a:pt x="60" y="16"/>
                    <a:pt x="55" y="14"/>
                    <a:pt x="61" y="13"/>
                  </a:cubicBezTo>
                  <a:cubicBezTo>
                    <a:pt x="62" y="13"/>
                    <a:pt x="63" y="14"/>
                    <a:pt x="64" y="13"/>
                  </a:cubicBezTo>
                  <a:cubicBezTo>
                    <a:pt x="69" y="13"/>
                    <a:pt x="76" y="13"/>
                    <a:pt x="83" y="1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62" name="Freeform 23"/>
            <p:cNvSpPr/>
            <p:nvPr/>
          </p:nvSpPr>
          <p:spPr bwMode="auto">
            <a:xfrm>
              <a:off x="2972776" y="1438413"/>
              <a:ext cx="478262" cy="337876"/>
            </a:xfrm>
            <a:custGeom>
              <a:avLst/>
              <a:gdLst>
                <a:gd name="T0" fmla="*/ 163 w 85"/>
                <a:gd name="T1" fmla="*/ 5 h 60"/>
                <a:gd name="T2" fmla="*/ 199 w 85"/>
                <a:gd name="T3" fmla="*/ 0 h 60"/>
                <a:gd name="T4" fmla="*/ 194 w 85"/>
                <a:gd name="T5" fmla="*/ 14 h 60"/>
                <a:gd name="T6" fmla="*/ 158 w 85"/>
                <a:gd name="T7" fmla="*/ 21 h 60"/>
                <a:gd name="T8" fmla="*/ 154 w 85"/>
                <a:gd name="T9" fmla="*/ 26 h 60"/>
                <a:gd name="T10" fmla="*/ 147 w 85"/>
                <a:gd name="T11" fmla="*/ 26 h 60"/>
                <a:gd name="T12" fmla="*/ 142 w 85"/>
                <a:gd name="T13" fmla="*/ 31 h 60"/>
                <a:gd name="T14" fmla="*/ 137 w 85"/>
                <a:gd name="T15" fmla="*/ 28 h 60"/>
                <a:gd name="T16" fmla="*/ 125 w 85"/>
                <a:gd name="T17" fmla="*/ 31 h 60"/>
                <a:gd name="T18" fmla="*/ 114 w 85"/>
                <a:gd name="T19" fmla="*/ 36 h 60"/>
                <a:gd name="T20" fmla="*/ 111 w 85"/>
                <a:gd name="T21" fmla="*/ 40 h 60"/>
                <a:gd name="T22" fmla="*/ 97 w 85"/>
                <a:gd name="T23" fmla="*/ 47 h 60"/>
                <a:gd name="T24" fmla="*/ 90 w 85"/>
                <a:gd name="T25" fmla="*/ 54 h 60"/>
                <a:gd name="T26" fmla="*/ 83 w 85"/>
                <a:gd name="T27" fmla="*/ 59 h 60"/>
                <a:gd name="T28" fmla="*/ 80 w 85"/>
                <a:gd name="T29" fmla="*/ 66 h 60"/>
                <a:gd name="T30" fmla="*/ 66 w 85"/>
                <a:gd name="T31" fmla="*/ 71 h 60"/>
                <a:gd name="T32" fmla="*/ 64 w 85"/>
                <a:gd name="T33" fmla="*/ 73 h 60"/>
                <a:gd name="T34" fmla="*/ 52 w 85"/>
                <a:gd name="T35" fmla="*/ 78 h 60"/>
                <a:gd name="T36" fmla="*/ 47 w 85"/>
                <a:gd name="T37" fmla="*/ 90 h 60"/>
                <a:gd name="T38" fmla="*/ 50 w 85"/>
                <a:gd name="T39" fmla="*/ 107 h 60"/>
                <a:gd name="T40" fmla="*/ 43 w 85"/>
                <a:gd name="T41" fmla="*/ 114 h 60"/>
                <a:gd name="T42" fmla="*/ 47 w 85"/>
                <a:gd name="T43" fmla="*/ 123 h 60"/>
                <a:gd name="T44" fmla="*/ 45 w 85"/>
                <a:gd name="T45" fmla="*/ 125 h 60"/>
                <a:gd name="T46" fmla="*/ 47 w 85"/>
                <a:gd name="T47" fmla="*/ 130 h 60"/>
                <a:gd name="T48" fmla="*/ 50 w 85"/>
                <a:gd name="T49" fmla="*/ 125 h 60"/>
                <a:gd name="T50" fmla="*/ 59 w 85"/>
                <a:gd name="T51" fmla="*/ 133 h 60"/>
                <a:gd name="T52" fmla="*/ 57 w 85"/>
                <a:gd name="T53" fmla="*/ 142 h 60"/>
                <a:gd name="T54" fmla="*/ 31 w 85"/>
                <a:gd name="T55" fmla="*/ 142 h 60"/>
                <a:gd name="T56" fmla="*/ 33 w 85"/>
                <a:gd name="T57" fmla="*/ 137 h 60"/>
                <a:gd name="T58" fmla="*/ 26 w 85"/>
                <a:gd name="T59" fmla="*/ 135 h 60"/>
                <a:gd name="T60" fmla="*/ 19 w 85"/>
                <a:gd name="T61" fmla="*/ 130 h 60"/>
                <a:gd name="T62" fmla="*/ 14 w 85"/>
                <a:gd name="T63" fmla="*/ 130 h 60"/>
                <a:gd name="T64" fmla="*/ 5 w 85"/>
                <a:gd name="T65" fmla="*/ 130 h 60"/>
                <a:gd name="T66" fmla="*/ 2 w 85"/>
                <a:gd name="T67" fmla="*/ 109 h 60"/>
                <a:gd name="T68" fmla="*/ 17 w 85"/>
                <a:gd name="T69" fmla="*/ 104 h 60"/>
                <a:gd name="T70" fmla="*/ 14 w 85"/>
                <a:gd name="T71" fmla="*/ 102 h 60"/>
                <a:gd name="T72" fmla="*/ 17 w 85"/>
                <a:gd name="T73" fmla="*/ 95 h 60"/>
                <a:gd name="T74" fmla="*/ 31 w 85"/>
                <a:gd name="T75" fmla="*/ 90 h 60"/>
                <a:gd name="T76" fmla="*/ 31 w 85"/>
                <a:gd name="T77" fmla="*/ 78 h 60"/>
                <a:gd name="T78" fmla="*/ 38 w 85"/>
                <a:gd name="T79" fmla="*/ 76 h 60"/>
                <a:gd name="T80" fmla="*/ 45 w 85"/>
                <a:gd name="T81" fmla="*/ 69 h 60"/>
                <a:gd name="T82" fmla="*/ 45 w 85"/>
                <a:gd name="T83" fmla="*/ 54 h 60"/>
                <a:gd name="T84" fmla="*/ 66 w 85"/>
                <a:gd name="T85" fmla="*/ 45 h 60"/>
                <a:gd name="T86" fmla="*/ 69 w 85"/>
                <a:gd name="T87" fmla="*/ 40 h 60"/>
                <a:gd name="T88" fmla="*/ 73 w 85"/>
                <a:gd name="T89" fmla="*/ 43 h 60"/>
                <a:gd name="T90" fmla="*/ 78 w 85"/>
                <a:gd name="T91" fmla="*/ 38 h 60"/>
                <a:gd name="T92" fmla="*/ 80 w 85"/>
                <a:gd name="T93" fmla="*/ 31 h 60"/>
                <a:gd name="T94" fmla="*/ 95 w 85"/>
                <a:gd name="T95" fmla="*/ 28 h 60"/>
                <a:gd name="T96" fmla="*/ 111 w 85"/>
                <a:gd name="T97" fmla="*/ 26 h 60"/>
                <a:gd name="T98" fmla="*/ 114 w 85"/>
                <a:gd name="T99" fmla="*/ 24 h 60"/>
                <a:gd name="T100" fmla="*/ 121 w 85"/>
                <a:gd name="T101" fmla="*/ 26 h 60"/>
                <a:gd name="T102" fmla="*/ 123 w 85"/>
                <a:gd name="T103" fmla="*/ 21 h 60"/>
                <a:gd name="T104" fmla="*/ 125 w 85"/>
                <a:gd name="T105" fmla="*/ 21 h 60"/>
                <a:gd name="T106" fmla="*/ 144 w 85"/>
                <a:gd name="T107" fmla="*/ 19 h 60"/>
                <a:gd name="T108" fmla="*/ 151 w 85"/>
                <a:gd name="T109" fmla="*/ 14 h 60"/>
                <a:gd name="T110" fmla="*/ 154 w 85"/>
                <a:gd name="T111" fmla="*/ 12 h 60"/>
                <a:gd name="T112" fmla="*/ 163 w 85"/>
                <a:gd name="T113" fmla="*/ 5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 h="60">
                  <a:moveTo>
                    <a:pt x="69" y="2"/>
                  </a:moveTo>
                  <a:cubicBezTo>
                    <a:pt x="73" y="4"/>
                    <a:pt x="79" y="0"/>
                    <a:pt x="84" y="0"/>
                  </a:cubicBezTo>
                  <a:cubicBezTo>
                    <a:pt x="85" y="4"/>
                    <a:pt x="82" y="4"/>
                    <a:pt x="82" y="6"/>
                  </a:cubicBezTo>
                  <a:cubicBezTo>
                    <a:pt x="78" y="4"/>
                    <a:pt x="72" y="8"/>
                    <a:pt x="67" y="9"/>
                  </a:cubicBezTo>
                  <a:cubicBezTo>
                    <a:pt x="66" y="9"/>
                    <a:pt x="66" y="11"/>
                    <a:pt x="65" y="11"/>
                  </a:cubicBezTo>
                  <a:cubicBezTo>
                    <a:pt x="64" y="11"/>
                    <a:pt x="63" y="11"/>
                    <a:pt x="62" y="11"/>
                  </a:cubicBezTo>
                  <a:cubicBezTo>
                    <a:pt x="62" y="11"/>
                    <a:pt x="60" y="13"/>
                    <a:pt x="60" y="13"/>
                  </a:cubicBezTo>
                  <a:cubicBezTo>
                    <a:pt x="59" y="14"/>
                    <a:pt x="59" y="12"/>
                    <a:pt x="58" y="12"/>
                  </a:cubicBezTo>
                  <a:cubicBezTo>
                    <a:pt x="57" y="13"/>
                    <a:pt x="55" y="13"/>
                    <a:pt x="53" y="13"/>
                  </a:cubicBezTo>
                  <a:cubicBezTo>
                    <a:pt x="52" y="14"/>
                    <a:pt x="50" y="14"/>
                    <a:pt x="48" y="15"/>
                  </a:cubicBezTo>
                  <a:cubicBezTo>
                    <a:pt x="47" y="15"/>
                    <a:pt x="48" y="16"/>
                    <a:pt x="47" y="17"/>
                  </a:cubicBezTo>
                  <a:cubicBezTo>
                    <a:pt x="46" y="18"/>
                    <a:pt x="41" y="17"/>
                    <a:pt x="41" y="20"/>
                  </a:cubicBezTo>
                  <a:cubicBezTo>
                    <a:pt x="41" y="22"/>
                    <a:pt x="38" y="22"/>
                    <a:pt x="38" y="23"/>
                  </a:cubicBezTo>
                  <a:cubicBezTo>
                    <a:pt x="37" y="23"/>
                    <a:pt x="36" y="25"/>
                    <a:pt x="35" y="25"/>
                  </a:cubicBezTo>
                  <a:cubicBezTo>
                    <a:pt x="35" y="26"/>
                    <a:pt x="34" y="26"/>
                    <a:pt x="34" y="28"/>
                  </a:cubicBezTo>
                  <a:cubicBezTo>
                    <a:pt x="30" y="29"/>
                    <a:pt x="31" y="27"/>
                    <a:pt x="28" y="30"/>
                  </a:cubicBezTo>
                  <a:cubicBezTo>
                    <a:pt x="28" y="31"/>
                    <a:pt x="27" y="30"/>
                    <a:pt x="27" y="31"/>
                  </a:cubicBezTo>
                  <a:cubicBezTo>
                    <a:pt x="27" y="33"/>
                    <a:pt x="24" y="32"/>
                    <a:pt x="22" y="33"/>
                  </a:cubicBezTo>
                  <a:cubicBezTo>
                    <a:pt x="22" y="36"/>
                    <a:pt x="24" y="39"/>
                    <a:pt x="20" y="38"/>
                  </a:cubicBezTo>
                  <a:cubicBezTo>
                    <a:pt x="21" y="40"/>
                    <a:pt x="19" y="45"/>
                    <a:pt x="21" y="45"/>
                  </a:cubicBezTo>
                  <a:cubicBezTo>
                    <a:pt x="20" y="46"/>
                    <a:pt x="19" y="47"/>
                    <a:pt x="18" y="48"/>
                  </a:cubicBezTo>
                  <a:cubicBezTo>
                    <a:pt x="16" y="51"/>
                    <a:pt x="21" y="50"/>
                    <a:pt x="20" y="52"/>
                  </a:cubicBezTo>
                  <a:cubicBezTo>
                    <a:pt x="20" y="52"/>
                    <a:pt x="18" y="53"/>
                    <a:pt x="19" y="53"/>
                  </a:cubicBezTo>
                  <a:cubicBezTo>
                    <a:pt x="19" y="53"/>
                    <a:pt x="21" y="55"/>
                    <a:pt x="20" y="55"/>
                  </a:cubicBezTo>
                  <a:cubicBezTo>
                    <a:pt x="21" y="55"/>
                    <a:pt x="22" y="54"/>
                    <a:pt x="21" y="53"/>
                  </a:cubicBezTo>
                  <a:cubicBezTo>
                    <a:pt x="22" y="54"/>
                    <a:pt x="22" y="56"/>
                    <a:pt x="25" y="56"/>
                  </a:cubicBezTo>
                  <a:cubicBezTo>
                    <a:pt x="25" y="58"/>
                    <a:pt x="23" y="58"/>
                    <a:pt x="24" y="60"/>
                  </a:cubicBezTo>
                  <a:cubicBezTo>
                    <a:pt x="20" y="60"/>
                    <a:pt x="16" y="60"/>
                    <a:pt x="13" y="60"/>
                  </a:cubicBezTo>
                  <a:cubicBezTo>
                    <a:pt x="13" y="60"/>
                    <a:pt x="15" y="59"/>
                    <a:pt x="14" y="58"/>
                  </a:cubicBezTo>
                  <a:cubicBezTo>
                    <a:pt x="13" y="57"/>
                    <a:pt x="12" y="58"/>
                    <a:pt x="11" y="57"/>
                  </a:cubicBezTo>
                  <a:cubicBezTo>
                    <a:pt x="10" y="57"/>
                    <a:pt x="9" y="55"/>
                    <a:pt x="8" y="55"/>
                  </a:cubicBezTo>
                  <a:cubicBezTo>
                    <a:pt x="8" y="54"/>
                    <a:pt x="6" y="55"/>
                    <a:pt x="6" y="55"/>
                  </a:cubicBezTo>
                  <a:cubicBezTo>
                    <a:pt x="5" y="53"/>
                    <a:pt x="5" y="55"/>
                    <a:pt x="2" y="55"/>
                  </a:cubicBezTo>
                  <a:cubicBezTo>
                    <a:pt x="2" y="52"/>
                    <a:pt x="0" y="50"/>
                    <a:pt x="1" y="46"/>
                  </a:cubicBezTo>
                  <a:cubicBezTo>
                    <a:pt x="5" y="50"/>
                    <a:pt x="2" y="42"/>
                    <a:pt x="7" y="44"/>
                  </a:cubicBezTo>
                  <a:cubicBezTo>
                    <a:pt x="8" y="43"/>
                    <a:pt x="6" y="43"/>
                    <a:pt x="6" y="43"/>
                  </a:cubicBezTo>
                  <a:cubicBezTo>
                    <a:pt x="6" y="42"/>
                    <a:pt x="10" y="41"/>
                    <a:pt x="7" y="40"/>
                  </a:cubicBezTo>
                  <a:cubicBezTo>
                    <a:pt x="8" y="39"/>
                    <a:pt x="11" y="39"/>
                    <a:pt x="13" y="38"/>
                  </a:cubicBezTo>
                  <a:cubicBezTo>
                    <a:pt x="12" y="36"/>
                    <a:pt x="16" y="34"/>
                    <a:pt x="13" y="33"/>
                  </a:cubicBezTo>
                  <a:cubicBezTo>
                    <a:pt x="13" y="32"/>
                    <a:pt x="15" y="32"/>
                    <a:pt x="16" y="32"/>
                  </a:cubicBezTo>
                  <a:cubicBezTo>
                    <a:pt x="16" y="30"/>
                    <a:pt x="17" y="29"/>
                    <a:pt x="19" y="29"/>
                  </a:cubicBezTo>
                  <a:cubicBezTo>
                    <a:pt x="17" y="26"/>
                    <a:pt x="20" y="27"/>
                    <a:pt x="19" y="23"/>
                  </a:cubicBezTo>
                  <a:cubicBezTo>
                    <a:pt x="23" y="23"/>
                    <a:pt x="25" y="20"/>
                    <a:pt x="28" y="19"/>
                  </a:cubicBezTo>
                  <a:cubicBezTo>
                    <a:pt x="30" y="20"/>
                    <a:pt x="29" y="17"/>
                    <a:pt x="29" y="17"/>
                  </a:cubicBezTo>
                  <a:cubicBezTo>
                    <a:pt x="30" y="17"/>
                    <a:pt x="31" y="18"/>
                    <a:pt x="31" y="18"/>
                  </a:cubicBezTo>
                  <a:cubicBezTo>
                    <a:pt x="31" y="18"/>
                    <a:pt x="32" y="16"/>
                    <a:pt x="33" y="16"/>
                  </a:cubicBezTo>
                  <a:cubicBezTo>
                    <a:pt x="33" y="15"/>
                    <a:pt x="34" y="15"/>
                    <a:pt x="34" y="13"/>
                  </a:cubicBezTo>
                  <a:cubicBezTo>
                    <a:pt x="36" y="14"/>
                    <a:pt x="38" y="13"/>
                    <a:pt x="40" y="12"/>
                  </a:cubicBezTo>
                  <a:cubicBezTo>
                    <a:pt x="42" y="11"/>
                    <a:pt x="43" y="12"/>
                    <a:pt x="47" y="11"/>
                  </a:cubicBezTo>
                  <a:cubicBezTo>
                    <a:pt x="48" y="11"/>
                    <a:pt x="48" y="10"/>
                    <a:pt x="48" y="10"/>
                  </a:cubicBezTo>
                  <a:cubicBezTo>
                    <a:pt x="50" y="9"/>
                    <a:pt x="50" y="11"/>
                    <a:pt x="51" y="11"/>
                  </a:cubicBezTo>
                  <a:cubicBezTo>
                    <a:pt x="52" y="11"/>
                    <a:pt x="50" y="9"/>
                    <a:pt x="52" y="9"/>
                  </a:cubicBezTo>
                  <a:cubicBezTo>
                    <a:pt x="52" y="9"/>
                    <a:pt x="53" y="9"/>
                    <a:pt x="53" y="9"/>
                  </a:cubicBezTo>
                  <a:cubicBezTo>
                    <a:pt x="54" y="8"/>
                    <a:pt x="58" y="8"/>
                    <a:pt x="61" y="8"/>
                  </a:cubicBezTo>
                  <a:cubicBezTo>
                    <a:pt x="63" y="7"/>
                    <a:pt x="63" y="7"/>
                    <a:pt x="64" y="6"/>
                  </a:cubicBezTo>
                  <a:cubicBezTo>
                    <a:pt x="64" y="6"/>
                    <a:pt x="65" y="5"/>
                    <a:pt x="65" y="5"/>
                  </a:cubicBezTo>
                  <a:cubicBezTo>
                    <a:pt x="68" y="3"/>
                    <a:pt x="70" y="7"/>
                    <a:pt x="69"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63" name="Freeform 24"/>
            <p:cNvSpPr/>
            <p:nvPr/>
          </p:nvSpPr>
          <p:spPr bwMode="auto">
            <a:xfrm>
              <a:off x="8834503" y="1465662"/>
              <a:ext cx="49968" cy="16655"/>
            </a:xfrm>
            <a:custGeom>
              <a:avLst/>
              <a:gdLst>
                <a:gd name="T0" fmla="*/ 14 w 9"/>
                <a:gd name="T1" fmla="*/ 0 h 3"/>
                <a:gd name="T2" fmla="*/ 21 w 9"/>
                <a:gd name="T3" fmla="*/ 0 h 3"/>
                <a:gd name="T4" fmla="*/ 14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6" y="0"/>
                  </a:moveTo>
                  <a:cubicBezTo>
                    <a:pt x="7" y="0"/>
                    <a:pt x="8" y="0"/>
                    <a:pt x="9" y="0"/>
                  </a:cubicBezTo>
                  <a:cubicBezTo>
                    <a:pt x="9" y="3"/>
                    <a:pt x="0" y="0"/>
                    <a:pt x="6"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64" name="Freeform 25"/>
            <p:cNvSpPr/>
            <p:nvPr/>
          </p:nvSpPr>
          <p:spPr bwMode="auto">
            <a:xfrm>
              <a:off x="5283183" y="1483621"/>
              <a:ext cx="147523" cy="114212"/>
            </a:xfrm>
            <a:custGeom>
              <a:avLst/>
              <a:gdLst>
                <a:gd name="T0" fmla="*/ 17 w 26"/>
                <a:gd name="T1" fmla="*/ 2 h 20"/>
                <a:gd name="T2" fmla="*/ 19 w 26"/>
                <a:gd name="T3" fmla="*/ 5 h 20"/>
                <a:gd name="T4" fmla="*/ 36 w 26"/>
                <a:gd name="T5" fmla="*/ 12 h 20"/>
                <a:gd name="T6" fmla="*/ 45 w 26"/>
                <a:gd name="T7" fmla="*/ 7 h 20"/>
                <a:gd name="T8" fmla="*/ 62 w 26"/>
                <a:gd name="T9" fmla="*/ 10 h 20"/>
                <a:gd name="T10" fmla="*/ 55 w 26"/>
                <a:gd name="T11" fmla="*/ 24 h 20"/>
                <a:gd name="T12" fmla="*/ 33 w 26"/>
                <a:gd name="T13" fmla="*/ 29 h 20"/>
                <a:gd name="T14" fmla="*/ 33 w 26"/>
                <a:gd name="T15" fmla="*/ 34 h 20"/>
                <a:gd name="T16" fmla="*/ 29 w 26"/>
                <a:gd name="T17" fmla="*/ 38 h 20"/>
                <a:gd name="T18" fmla="*/ 19 w 26"/>
                <a:gd name="T19" fmla="*/ 41 h 20"/>
                <a:gd name="T20" fmla="*/ 7 w 26"/>
                <a:gd name="T21" fmla="*/ 36 h 20"/>
                <a:gd name="T22" fmla="*/ 0 w 26"/>
                <a:gd name="T23" fmla="*/ 12 h 20"/>
                <a:gd name="T24" fmla="*/ 17 w 26"/>
                <a:gd name="T25" fmla="*/ 2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0">
                  <a:moveTo>
                    <a:pt x="7" y="1"/>
                  </a:moveTo>
                  <a:cubicBezTo>
                    <a:pt x="8" y="0"/>
                    <a:pt x="8" y="1"/>
                    <a:pt x="8" y="2"/>
                  </a:cubicBezTo>
                  <a:cubicBezTo>
                    <a:pt x="9" y="4"/>
                    <a:pt x="13" y="4"/>
                    <a:pt x="15" y="5"/>
                  </a:cubicBezTo>
                  <a:cubicBezTo>
                    <a:pt x="17" y="6"/>
                    <a:pt x="18" y="3"/>
                    <a:pt x="19" y="3"/>
                  </a:cubicBezTo>
                  <a:cubicBezTo>
                    <a:pt x="20" y="3"/>
                    <a:pt x="22" y="5"/>
                    <a:pt x="26" y="4"/>
                  </a:cubicBezTo>
                  <a:cubicBezTo>
                    <a:pt x="25" y="5"/>
                    <a:pt x="20" y="8"/>
                    <a:pt x="23" y="10"/>
                  </a:cubicBezTo>
                  <a:cubicBezTo>
                    <a:pt x="22" y="13"/>
                    <a:pt x="18" y="13"/>
                    <a:pt x="14" y="12"/>
                  </a:cubicBezTo>
                  <a:cubicBezTo>
                    <a:pt x="13" y="13"/>
                    <a:pt x="13" y="14"/>
                    <a:pt x="14" y="14"/>
                  </a:cubicBezTo>
                  <a:cubicBezTo>
                    <a:pt x="15" y="16"/>
                    <a:pt x="7" y="14"/>
                    <a:pt x="12" y="16"/>
                  </a:cubicBezTo>
                  <a:cubicBezTo>
                    <a:pt x="12" y="20"/>
                    <a:pt x="8" y="14"/>
                    <a:pt x="8" y="17"/>
                  </a:cubicBezTo>
                  <a:cubicBezTo>
                    <a:pt x="6" y="17"/>
                    <a:pt x="7" y="13"/>
                    <a:pt x="3" y="15"/>
                  </a:cubicBezTo>
                  <a:cubicBezTo>
                    <a:pt x="3" y="11"/>
                    <a:pt x="3" y="7"/>
                    <a:pt x="0" y="5"/>
                  </a:cubicBezTo>
                  <a:cubicBezTo>
                    <a:pt x="1" y="3"/>
                    <a:pt x="8" y="5"/>
                    <a:pt x="7"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65" name="Freeform 26"/>
            <p:cNvSpPr/>
            <p:nvPr/>
          </p:nvSpPr>
          <p:spPr bwMode="auto">
            <a:xfrm>
              <a:off x="8351481" y="1503732"/>
              <a:ext cx="38071" cy="28553"/>
            </a:xfrm>
            <a:custGeom>
              <a:avLst/>
              <a:gdLst>
                <a:gd name="T0" fmla="*/ 9 w 7"/>
                <a:gd name="T1" fmla="*/ 0 h 5"/>
                <a:gd name="T2" fmla="*/ 11 w 7"/>
                <a:gd name="T3" fmla="*/ 12 h 5"/>
                <a:gd name="T4" fmla="*/ 0 w 7"/>
                <a:gd name="T5" fmla="*/ 10 h 5"/>
                <a:gd name="T6" fmla="*/ 9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4" y="0"/>
                  </a:moveTo>
                  <a:cubicBezTo>
                    <a:pt x="7" y="1"/>
                    <a:pt x="5" y="2"/>
                    <a:pt x="5" y="5"/>
                  </a:cubicBezTo>
                  <a:cubicBezTo>
                    <a:pt x="4" y="4"/>
                    <a:pt x="2" y="3"/>
                    <a:pt x="0" y="4"/>
                  </a:cubicBezTo>
                  <a:cubicBezTo>
                    <a:pt x="1" y="1"/>
                    <a:pt x="4" y="3"/>
                    <a:pt x="4"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66" name="Freeform 27"/>
            <p:cNvSpPr/>
            <p:nvPr/>
          </p:nvSpPr>
          <p:spPr bwMode="auto">
            <a:xfrm>
              <a:off x="5440224" y="1500278"/>
              <a:ext cx="69004" cy="61865"/>
            </a:xfrm>
            <a:custGeom>
              <a:avLst/>
              <a:gdLst>
                <a:gd name="T0" fmla="*/ 0 w 12"/>
                <a:gd name="T1" fmla="*/ 9 h 11"/>
                <a:gd name="T2" fmla="*/ 29 w 12"/>
                <a:gd name="T3" fmla="*/ 14 h 11"/>
                <a:gd name="T4" fmla="*/ 17 w 12"/>
                <a:gd name="T5" fmla="*/ 26 h 11"/>
                <a:gd name="T6" fmla="*/ 12 w 12"/>
                <a:gd name="T7" fmla="*/ 19 h 11"/>
                <a:gd name="T8" fmla="*/ 5 w 12"/>
                <a:gd name="T9" fmla="*/ 19 h 11"/>
                <a:gd name="T10" fmla="*/ 0 w 12"/>
                <a:gd name="T11" fmla="*/ 9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1">
                  <a:moveTo>
                    <a:pt x="0" y="4"/>
                  </a:moveTo>
                  <a:cubicBezTo>
                    <a:pt x="4" y="0"/>
                    <a:pt x="10" y="4"/>
                    <a:pt x="12" y="6"/>
                  </a:cubicBezTo>
                  <a:cubicBezTo>
                    <a:pt x="12" y="9"/>
                    <a:pt x="6" y="7"/>
                    <a:pt x="7" y="11"/>
                  </a:cubicBezTo>
                  <a:cubicBezTo>
                    <a:pt x="6" y="11"/>
                    <a:pt x="6" y="9"/>
                    <a:pt x="5" y="8"/>
                  </a:cubicBezTo>
                  <a:cubicBezTo>
                    <a:pt x="4" y="8"/>
                    <a:pt x="3" y="9"/>
                    <a:pt x="2" y="8"/>
                  </a:cubicBezTo>
                  <a:cubicBezTo>
                    <a:pt x="1" y="7"/>
                    <a:pt x="3" y="4"/>
                    <a:pt x="0"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67" name="Freeform 28"/>
            <p:cNvSpPr/>
            <p:nvPr/>
          </p:nvSpPr>
          <p:spPr bwMode="auto">
            <a:xfrm>
              <a:off x="5525883" y="1524072"/>
              <a:ext cx="99935" cy="49967"/>
            </a:xfrm>
            <a:custGeom>
              <a:avLst/>
              <a:gdLst>
                <a:gd name="T0" fmla="*/ 5 w 18"/>
                <a:gd name="T1" fmla="*/ 2 h 9"/>
                <a:gd name="T2" fmla="*/ 9 w 18"/>
                <a:gd name="T3" fmla="*/ 2 h 9"/>
                <a:gd name="T4" fmla="*/ 23 w 18"/>
                <a:gd name="T5" fmla="*/ 7 h 9"/>
                <a:gd name="T6" fmla="*/ 37 w 18"/>
                <a:gd name="T7" fmla="*/ 12 h 9"/>
                <a:gd name="T8" fmla="*/ 42 w 18"/>
                <a:gd name="T9" fmla="*/ 19 h 9"/>
                <a:gd name="T10" fmla="*/ 9 w 18"/>
                <a:gd name="T11" fmla="*/ 12 h 9"/>
                <a:gd name="T12" fmla="*/ 5 w 18"/>
                <a:gd name="T13" fmla="*/ 2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9">
                  <a:moveTo>
                    <a:pt x="2" y="1"/>
                  </a:moveTo>
                  <a:cubicBezTo>
                    <a:pt x="2" y="1"/>
                    <a:pt x="3" y="1"/>
                    <a:pt x="4" y="1"/>
                  </a:cubicBezTo>
                  <a:cubicBezTo>
                    <a:pt x="8" y="0"/>
                    <a:pt x="7" y="3"/>
                    <a:pt x="10" y="3"/>
                  </a:cubicBezTo>
                  <a:cubicBezTo>
                    <a:pt x="12" y="4"/>
                    <a:pt x="14" y="4"/>
                    <a:pt x="16" y="5"/>
                  </a:cubicBezTo>
                  <a:cubicBezTo>
                    <a:pt x="17" y="6"/>
                    <a:pt x="18" y="5"/>
                    <a:pt x="18" y="8"/>
                  </a:cubicBezTo>
                  <a:cubicBezTo>
                    <a:pt x="11" y="9"/>
                    <a:pt x="9" y="6"/>
                    <a:pt x="4" y="5"/>
                  </a:cubicBezTo>
                  <a:cubicBezTo>
                    <a:pt x="5" y="2"/>
                    <a:pt x="0" y="5"/>
                    <a:pt x="2"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68" name="Freeform 29"/>
            <p:cNvSpPr/>
            <p:nvPr/>
          </p:nvSpPr>
          <p:spPr bwMode="auto">
            <a:xfrm>
              <a:off x="8801191" y="1610805"/>
              <a:ext cx="166559" cy="135626"/>
            </a:xfrm>
            <a:custGeom>
              <a:avLst/>
              <a:gdLst>
                <a:gd name="T0" fmla="*/ 23 w 30"/>
                <a:gd name="T1" fmla="*/ 12 h 24"/>
                <a:gd name="T2" fmla="*/ 23 w 30"/>
                <a:gd name="T3" fmla="*/ 7 h 24"/>
                <a:gd name="T4" fmla="*/ 54 w 30"/>
                <a:gd name="T5" fmla="*/ 0 h 24"/>
                <a:gd name="T6" fmla="*/ 58 w 30"/>
                <a:gd name="T7" fmla="*/ 12 h 24"/>
                <a:gd name="T8" fmla="*/ 54 w 30"/>
                <a:gd name="T9" fmla="*/ 19 h 24"/>
                <a:gd name="T10" fmla="*/ 68 w 30"/>
                <a:gd name="T11" fmla="*/ 21 h 24"/>
                <a:gd name="T12" fmla="*/ 70 w 30"/>
                <a:gd name="T13" fmla="*/ 45 h 24"/>
                <a:gd name="T14" fmla="*/ 61 w 30"/>
                <a:gd name="T15" fmla="*/ 45 h 24"/>
                <a:gd name="T16" fmla="*/ 61 w 30"/>
                <a:gd name="T17" fmla="*/ 50 h 24"/>
                <a:gd name="T18" fmla="*/ 54 w 30"/>
                <a:gd name="T19" fmla="*/ 50 h 24"/>
                <a:gd name="T20" fmla="*/ 44 w 30"/>
                <a:gd name="T21" fmla="*/ 55 h 24"/>
                <a:gd name="T22" fmla="*/ 37 w 30"/>
                <a:gd name="T23" fmla="*/ 48 h 24"/>
                <a:gd name="T24" fmla="*/ 28 w 30"/>
                <a:gd name="T25" fmla="*/ 38 h 24"/>
                <a:gd name="T26" fmla="*/ 23 w 30"/>
                <a:gd name="T27" fmla="*/ 33 h 24"/>
                <a:gd name="T28" fmla="*/ 9 w 30"/>
                <a:gd name="T29" fmla="*/ 31 h 24"/>
                <a:gd name="T30" fmla="*/ 0 w 30"/>
                <a:gd name="T31" fmla="*/ 24 h 24"/>
                <a:gd name="T32" fmla="*/ 28 w 30"/>
                <a:gd name="T33" fmla="*/ 29 h 24"/>
                <a:gd name="T34" fmla="*/ 30 w 30"/>
                <a:gd name="T35" fmla="*/ 17 h 24"/>
                <a:gd name="T36" fmla="*/ 21 w 30"/>
                <a:gd name="T37" fmla="*/ 7 h 24"/>
                <a:gd name="T38" fmla="*/ 23 w 30"/>
                <a:gd name="T39" fmla="*/ 12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 h="24">
                  <a:moveTo>
                    <a:pt x="10" y="5"/>
                  </a:moveTo>
                  <a:cubicBezTo>
                    <a:pt x="11" y="4"/>
                    <a:pt x="11" y="3"/>
                    <a:pt x="10" y="3"/>
                  </a:cubicBezTo>
                  <a:cubicBezTo>
                    <a:pt x="13" y="1"/>
                    <a:pt x="21" y="4"/>
                    <a:pt x="23" y="0"/>
                  </a:cubicBezTo>
                  <a:cubicBezTo>
                    <a:pt x="24" y="1"/>
                    <a:pt x="25" y="2"/>
                    <a:pt x="25" y="5"/>
                  </a:cubicBezTo>
                  <a:cubicBezTo>
                    <a:pt x="26" y="7"/>
                    <a:pt x="23" y="6"/>
                    <a:pt x="23" y="8"/>
                  </a:cubicBezTo>
                  <a:cubicBezTo>
                    <a:pt x="24" y="12"/>
                    <a:pt x="26" y="10"/>
                    <a:pt x="29" y="9"/>
                  </a:cubicBezTo>
                  <a:cubicBezTo>
                    <a:pt x="30" y="14"/>
                    <a:pt x="29" y="14"/>
                    <a:pt x="30" y="19"/>
                  </a:cubicBezTo>
                  <a:cubicBezTo>
                    <a:pt x="29" y="19"/>
                    <a:pt x="27" y="18"/>
                    <a:pt x="26" y="19"/>
                  </a:cubicBezTo>
                  <a:cubicBezTo>
                    <a:pt x="26" y="19"/>
                    <a:pt x="27" y="21"/>
                    <a:pt x="26" y="21"/>
                  </a:cubicBezTo>
                  <a:cubicBezTo>
                    <a:pt x="25" y="22"/>
                    <a:pt x="24" y="21"/>
                    <a:pt x="23" y="21"/>
                  </a:cubicBezTo>
                  <a:cubicBezTo>
                    <a:pt x="21" y="21"/>
                    <a:pt x="21" y="23"/>
                    <a:pt x="19" y="23"/>
                  </a:cubicBezTo>
                  <a:cubicBezTo>
                    <a:pt x="17" y="24"/>
                    <a:pt x="17" y="21"/>
                    <a:pt x="16" y="20"/>
                  </a:cubicBezTo>
                  <a:cubicBezTo>
                    <a:pt x="15" y="19"/>
                    <a:pt x="11" y="19"/>
                    <a:pt x="12" y="16"/>
                  </a:cubicBezTo>
                  <a:cubicBezTo>
                    <a:pt x="10" y="17"/>
                    <a:pt x="10" y="15"/>
                    <a:pt x="10" y="14"/>
                  </a:cubicBezTo>
                  <a:cubicBezTo>
                    <a:pt x="8" y="15"/>
                    <a:pt x="6" y="14"/>
                    <a:pt x="4" y="13"/>
                  </a:cubicBezTo>
                  <a:cubicBezTo>
                    <a:pt x="2" y="12"/>
                    <a:pt x="0" y="13"/>
                    <a:pt x="0" y="10"/>
                  </a:cubicBezTo>
                  <a:cubicBezTo>
                    <a:pt x="6" y="10"/>
                    <a:pt x="7" y="12"/>
                    <a:pt x="12" y="12"/>
                  </a:cubicBezTo>
                  <a:cubicBezTo>
                    <a:pt x="14" y="11"/>
                    <a:pt x="13" y="9"/>
                    <a:pt x="13" y="7"/>
                  </a:cubicBezTo>
                  <a:cubicBezTo>
                    <a:pt x="14" y="4"/>
                    <a:pt x="7" y="8"/>
                    <a:pt x="9" y="3"/>
                  </a:cubicBezTo>
                  <a:cubicBezTo>
                    <a:pt x="10" y="3"/>
                    <a:pt x="10" y="4"/>
                    <a:pt x="10" y="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69" name="Freeform 30"/>
            <p:cNvSpPr/>
            <p:nvPr/>
          </p:nvSpPr>
          <p:spPr bwMode="auto">
            <a:xfrm>
              <a:off x="9396043" y="1622703"/>
              <a:ext cx="102315" cy="45208"/>
            </a:xfrm>
            <a:custGeom>
              <a:avLst/>
              <a:gdLst>
                <a:gd name="T0" fmla="*/ 0 w 18"/>
                <a:gd name="T1" fmla="*/ 2 h 8"/>
                <a:gd name="T2" fmla="*/ 12 w 18"/>
                <a:gd name="T3" fmla="*/ 0 h 8"/>
                <a:gd name="T4" fmla="*/ 43 w 18"/>
                <a:gd name="T5" fmla="*/ 10 h 8"/>
                <a:gd name="T6" fmla="*/ 41 w 18"/>
                <a:gd name="T7" fmla="*/ 19 h 8"/>
                <a:gd name="T8" fmla="*/ 10 w 18"/>
                <a:gd name="T9" fmla="*/ 10 h 8"/>
                <a:gd name="T10" fmla="*/ 0 w 18"/>
                <a:gd name="T11" fmla="*/ 2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8">
                  <a:moveTo>
                    <a:pt x="0" y="1"/>
                  </a:moveTo>
                  <a:cubicBezTo>
                    <a:pt x="1" y="0"/>
                    <a:pt x="3" y="0"/>
                    <a:pt x="5" y="0"/>
                  </a:cubicBezTo>
                  <a:cubicBezTo>
                    <a:pt x="9" y="1"/>
                    <a:pt x="14" y="3"/>
                    <a:pt x="18" y="4"/>
                  </a:cubicBezTo>
                  <a:cubicBezTo>
                    <a:pt x="18" y="6"/>
                    <a:pt x="17" y="6"/>
                    <a:pt x="17" y="8"/>
                  </a:cubicBezTo>
                  <a:cubicBezTo>
                    <a:pt x="10" y="8"/>
                    <a:pt x="8" y="7"/>
                    <a:pt x="4" y="4"/>
                  </a:cubicBezTo>
                  <a:cubicBezTo>
                    <a:pt x="3" y="3"/>
                    <a:pt x="3" y="1"/>
                    <a:pt x="0"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70" name="Freeform 31"/>
            <p:cNvSpPr/>
            <p:nvPr/>
          </p:nvSpPr>
          <p:spPr bwMode="auto">
            <a:xfrm>
              <a:off x="5373600" y="1619248"/>
              <a:ext cx="66623" cy="28553"/>
            </a:xfrm>
            <a:custGeom>
              <a:avLst/>
              <a:gdLst>
                <a:gd name="T0" fmla="*/ 28 w 12"/>
                <a:gd name="T1" fmla="*/ 10 h 5"/>
                <a:gd name="T2" fmla="*/ 0 w 12"/>
                <a:gd name="T3" fmla="*/ 7 h 5"/>
                <a:gd name="T4" fmla="*/ 9 w 12"/>
                <a:gd name="T5" fmla="*/ 0 h 5"/>
                <a:gd name="T6" fmla="*/ 28 w 12"/>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5">
                  <a:moveTo>
                    <a:pt x="12" y="4"/>
                  </a:moveTo>
                  <a:cubicBezTo>
                    <a:pt x="11" y="5"/>
                    <a:pt x="3" y="4"/>
                    <a:pt x="0" y="3"/>
                  </a:cubicBezTo>
                  <a:cubicBezTo>
                    <a:pt x="1" y="1"/>
                    <a:pt x="4" y="2"/>
                    <a:pt x="4" y="0"/>
                  </a:cubicBezTo>
                  <a:cubicBezTo>
                    <a:pt x="7" y="1"/>
                    <a:pt x="12" y="0"/>
                    <a:pt x="12"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71" name="Freeform 32"/>
            <p:cNvSpPr/>
            <p:nvPr/>
          </p:nvSpPr>
          <p:spPr bwMode="auto">
            <a:xfrm>
              <a:off x="10126522" y="1767846"/>
              <a:ext cx="57106" cy="35690"/>
            </a:xfrm>
            <a:custGeom>
              <a:avLst/>
              <a:gdLst>
                <a:gd name="T0" fmla="*/ 22 w 10"/>
                <a:gd name="T1" fmla="*/ 13 h 6"/>
                <a:gd name="T2" fmla="*/ 0 w 10"/>
                <a:gd name="T3" fmla="*/ 5 h 6"/>
                <a:gd name="T4" fmla="*/ 22 w 10"/>
                <a:gd name="T5" fmla="*/ 13 h 6"/>
                <a:gd name="T6" fmla="*/ 0 60000 65536"/>
                <a:gd name="T7" fmla="*/ 0 60000 65536"/>
                <a:gd name="T8" fmla="*/ 0 60000 65536"/>
              </a:gdLst>
              <a:ahLst/>
              <a:cxnLst>
                <a:cxn ang="T6">
                  <a:pos x="T0" y="T1"/>
                </a:cxn>
                <a:cxn ang="T7">
                  <a:pos x="T2" y="T3"/>
                </a:cxn>
                <a:cxn ang="T8">
                  <a:pos x="T4" y="T5"/>
                </a:cxn>
              </a:cxnLst>
              <a:rect l="0" t="0" r="r" b="b"/>
              <a:pathLst>
                <a:path w="10" h="6">
                  <a:moveTo>
                    <a:pt x="9" y="5"/>
                  </a:moveTo>
                  <a:cubicBezTo>
                    <a:pt x="4" y="6"/>
                    <a:pt x="5" y="2"/>
                    <a:pt x="0" y="2"/>
                  </a:cubicBezTo>
                  <a:cubicBezTo>
                    <a:pt x="2" y="0"/>
                    <a:pt x="10" y="1"/>
                    <a:pt x="9" y="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72" name="Freeform 33"/>
            <p:cNvSpPr/>
            <p:nvPr/>
          </p:nvSpPr>
          <p:spPr bwMode="auto">
            <a:xfrm>
              <a:off x="10088451" y="1808297"/>
              <a:ext cx="78521" cy="38071"/>
            </a:xfrm>
            <a:custGeom>
              <a:avLst/>
              <a:gdLst>
                <a:gd name="T0" fmla="*/ 33 w 14"/>
                <a:gd name="T1" fmla="*/ 9 h 7"/>
                <a:gd name="T2" fmla="*/ 5 w 14"/>
                <a:gd name="T3" fmla="*/ 9 h 7"/>
                <a:gd name="T4" fmla="*/ 14 w 14"/>
                <a:gd name="T5" fmla="*/ 0 h 7"/>
                <a:gd name="T6" fmla="*/ 33 w 14"/>
                <a:gd name="T7" fmla="*/ 9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7">
                  <a:moveTo>
                    <a:pt x="14" y="4"/>
                  </a:moveTo>
                  <a:cubicBezTo>
                    <a:pt x="13" y="7"/>
                    <a:pt x="4" y="7"/>
                    <a:pt x="2" y="4"/>
                  </a:cubicBezTo>
                  <a:cubicBezTo>
                    <a:pt x="0" y="0"/>
                    <a:pt x="6" y="3"/>
                    <a:pt x="6" y="0"/>
                  </a:cubicBezTo>
                  <a:cubicBezTo>
                    <a:pt x="8" y="2"/>
                    <a:pt x="10" y="3"/>
                    <a:pt x="14"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73" name="Freeform 34"/>
            <p:cNvSpPr/>
            <p:nvPr/>
          </p:nvSpPr>
          <p:spPr bwMode="auto">
            <a:xfrm>
              <a:off x="2877600" y="1833395"/>
              <a:ext cx="49968" cy="38071"/>
            </a:xfrm>
            <a:custGeom>
              <a:avLst/>
              <a:gdLst>
                <a:gd name="T0" fmla="*/ 9 w 9"/>
                <a:gd name="T1" fmla="*/ 0 h 7"/>
                <a:gd name="T2" fmla="*/ 21 w 9"/>
                <a:gd name="T3" fmla="*/ 11 h 7"/>
                <a:gd name="T4" fmla="*/ 7 w 9"/>
                <a:gd name="T5" fmla="*/ 16 h 7"/>
                <a:gd name="T6" fmla="*/ 5 w 9"/>
                <a:gd name="T7" fmla="*/ 2 h 7"/>
                <a:gd name="T8" fmla="*/ 9 w 9"/>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
                  <a:moveTo>
                    <a:pt x="4" y="0"/>
                  </a:moveTo>
                  <a:cubicBezTo>
                    <a:pt x="7" y="0"/>
                    <a:pt x="9" y="2"/>
                    <a:pt x="9" y="5"/>
                  </a:cubicBezTo>
                  <a:cubicBezTo>
                    <a:pt x="6" y="4"/>
                    <a:pt x="3" y="4"/>
                    <a:pt x="3" y="7"/>
                  </a:cubicBezTo>
                  <a:cubicBezTo>
                    <a:pt x="0" y="7"/>
                    <a:pt x="2" y="3"/>
                    <a:pt x="2" y="1"/>
                  </a:cubicBezTo>
                  <a:cubicBezTo>
                    <a:pt x="3" y="1"/>
                    <a:pt x="4" y="1"/>
                    <a:pt x="4"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74" name="Freeform 35"/>
            <p:cNvSpPr/>
            <p:nvPr/>
          </p:nvSpPr>
          <p:spPr bwMode="auto">
            <a:xfrm>
              <a:off x="8648909" y="1858264"/>
              <a:ext cx="49968" cy="40449"/>
            </a:xfrm>
            <a:custGeom>
              <a:avLst/>
              <a:gdLst>
                <a:gd name="T0" fmla="*/ 21 w 9"/>
                <a:gd name="T1" fmla="*/ 12 h 7"/>
                <a:gd name="T2" fmla="*/ 0 w 9"/>
                <a:gd name="T3" fmla="*/ 17 h 7"/>
                <a:gd name="T4" fmla="*/ 21 w 9"/>
                <a:gd name="T5" fmla="*/ 12 h 7"/>
                <a:gd name="T6" fmla="*/ 0 60000 65536"/>
                <a:gd name="T7" fmla="*/ 0 60000 65536"/>
                <a:gd name="T8" fmla="*/ 0 60000 65536"/>
              </a:gdLst>
              <a:ahLst/>
              <a:cxnLst>
                <a:cxn ang="T6">
                  <a:pos x="T0" y="T1"/>
                </a:cxn>
                <a:cxn ang="T7">
                  <a:pos x="T2" y="T3"/>
                </a:cxn>
                <a:cxn ang="T8">
                  <a:pos x="T4" y="T5"/>
                </a:cxn>
              </a:cxnLst>
              <a:rect l="0" t="0" r="r" b="b"/>
              <a:pathLst>
                <a:path w="9" h="7">
                  <a:moveTo>
                    <a:pt x="9" y="5"/>
                  </a:moveTo>
                  <a:cubicBezTo>
                    <a:pt x="5" y="5"/>
                    <a:pt x="3" y="6"/>
                    <a:pt x="0" y="7"/>
                  </a:cubicBezTo>
                  <a:cubicBezTo>
                    <a:pt x="1" y="4"/>
                    <a:pt x="9" y="0"/>
                    <a:pt x="9" y="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75" name="Freeform 36"/>
            <p:cNvSpPr/>
            <p:nvPr/>
          </p:nvSpPr>
          <p:spPr bwMode="auto">
            <a:xfrm>
              <a:off x="9479322" y="1886817"/>
              <a:ext cx="85659" cy="49967"/>
            </a:xfrm>
            <a:custGeom>
              <a:avLst/>
              <a:gdLst>
                <a:gd name="T0" fmla="*/ 29 w 15"/>
                <a:gd name="T1" fmla="*/ 5 h 9"/>
                <a:gd name="T2" fmla="*/ 34 w 15"/>
                <a:gd name="T3" fmla="*/ 21 h 9"/>
                <a:gd name="T4" fmla="*/ 5 w 15"/>
                <a:gd name="T5" fmla="*/ 14 h 9"/>
                <a:gd name="T6" fmla="*/ 10 w 15"/>
                <a:gd name="T7" fmla="*/ 5 h 9"/>
                <a:gd name="T8" fmla="*/ 29 w 15"/>
                <a:gd name="T9" fmla="*/ 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9">
                  <a:moveTo>
                    <a:pt x="12" y="2"/>
                  </a:moveTo>
                  <a:cubicBezTo>
                    <a:pt x="14" y="3"/>
                    <a:pt x="15" y="7"/>
                    <a:pt x="14" y="9"/>
                  </a:cubicBezTo>
                  <a:cubicBezTo>
                    <a:pt x="9" y="8"/>
                    <a:pt x="3" y="9"/>
                    <a:pt x="2" y="6"/>
                  </a:cubicBezTo>
                  <a:cubicBezTo>
                    <a:pt x="0" y="2"/>
                    <a:pt x="6" y="5"/>
                    <a:pt x="4" y="2"/>
                  </a:cubicBezTo>
                  <a:cubicBezTo>
                    <a:pt x="8" y="0"/>
                    <a:pt x="12" y="3"/>
                    <a:pt x="12"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76" name="Freeform 37"/>
            <p:cNvSpPr/>
            <p:nvPr/>
          </p:nvSpPr>
          <p:spPr bwMode="auto">
            <a:xfrm>
              <a:off x="9453149" y="2027203"/>
              <a:ext cx="99935" cy="45208"/>
            </a:xfrm>
            <a:custGeom>
              <a:avLst/>
              <a:gdLst>
                <a:gd name="T0" fmla="*/ 37 w 18"/>
                <a:gd name="T1" fmla="*/ 10 h 8"/>
                <a:gd name="T2" fmla="*/ 28 w 18"/>
                <a:gd name="T3" fmla="*/ 14 h 8"/>
                <a:gd name="T4" fmla="*/ 16 w 18"/>
                <a:gd name="T5" fmla="*/ 17 h 8"/>
                <a:gd name="T6" fmla="*/ 5 w 18"/>
                <a:gd name="T7" fmla="*/ 14 h 8"/>
                <a:gd name="T8" fmla="*/ 7 w 18"/>
                <a:gd name="T9" fmla="*/ 5 h 8"/>
                <a:gd name="T10" fmla="*/ 16 w 18"/>
                <a:gd name="T11" fmla="*/ 0 h 8"/>
                <a:gd name="T12" fmla="*/ 37 w 18"/>
                <a:gd name="T13" fmla="*/ 1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8">
                  <a:moveTo>
                    <a:pt x="16" y="4"/>
                  </a:moveTo>
                  <a:cubicBezTo>
                    <a:pt x="18" y="7"/>
                    <a:pt x="13" y="6"/>
                    <a:pt x="12" y="6"/>
                  </a:cubicBezTo>
                  <a:cubicBezTo>
                    <a:pt x="11" y="6"/>
                    <a:pt x="8" y="8"/>
                    <a:pt x="7" y="7"/>
                  </a:cubicBezTo>
                  <a:cubicBezTo>
                    <a:pt x="6" y="6"/>
                    <a:pt x="4" y="7"/>
                    <a:pt x="2" y="6"/>
                  </a:cubicBezTo>
                  <a:cubicBezTo>
                    <a:pt x="0" y="3"/>
                    <a:pt x="7" y="4"/>
                    <a:pt x="3" y="2"/>
                  </a:cubicBezTo>
                  <a:cubicBezTo>
                    <a:pt x="4" y="1"/>
                    <a:pt x="7" y="2"/>
                    <a:pt x="7" y="0"/>
                  </a:cubicBezTo>
                  <a:cubicBezTo>
                    <a:pt x="10" y="1"/>
                    <a:pt x="14" y="2"/>
                    <a:pt x="16"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77" name="Freeform 38"/>
            <p:cNvSpPr/>
            <p:nvPr/>
          </p:nvSpPr>
          <p:spPr bwMode="auto">
            <a:xfrm>
              <a:off x="9453149" y="2100964"/>
              <a:ext cx="49968" cy="21414"/>
            </a:xfrm>
            <a:custGeom>
              <a:avLst/>
              <a:gdLst>
                <a:gd name="T0" fmla="*/ 16 w 9"/>
                <a:gd name="T1" fmla="*/ 9 h 4"/>
                <a:gd name="T2" fmla="*/ 5 w 9"/>
                <a:gd name="T3" fmla="*/ 9 h 4"/>
                <a:gd name="T4" fmla="*/ 16 w 9"/>
                <a:gd name="T5" fmla="*/ 9 h 4"/>
                <a:gd name="T6" fmla="*/ 0 60000 65536"/>
                <a:gd name="T7" fmla="*/ 0 60000 65536"/>
                <a:gd name="T8" fmla="*/ 0 60000 65536"/>
              </a:gdLst>
              <a:ahLst/>
              <a:cxnLst>
                <a:cxn ang="T6">
                  <a:pos x="T0" y="T1"/>
                </a:cxn>
                <a:cxn ang="T7">
                  <a:pos x="T2" y="T3"/>
                </a:cxn>
                <a:cxn ang="T8">
                  <a:pos x="T4" y="T5"/>
                </a:cxn>
              </a:cxnLst>
              <a:rect l="0" t="0" r="r" b="b"/>
              <a:pathLst>
                <a:path w="9" h="4">
                  <a:moveTo>
                    <a:pt x="7" y="4"/>
                  </a:moveTo>
                  <a:cubicBezTo>
                    <a:pt x="5" y="2"/>
                    <a:pt x="5" y="4"/>
                    <a:pt x="2" y="4"/>
                  </a:cubicBezTo>
                  <a:cubicBezTo>
                    <a:pt x="0" y="0"/>
                    <a:pt x="9" y="0"/>
                    <a:pt x="7"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78" name="Freeform 39"/>
            <p:cNvSpPr/>
            <p:nvPr/>
          </p:nvSpPr>
          <p:spPr bwMode="auto">
            <a:xfrm>
              <a:off x="9305626" y="2129517"/>
              <a:ext cx="57106" cy="33312"/>
            </a:xfrm>
            <a:custGeom>
              <a:avLst/>
              <a:gdLst>
                <a:gd name="T0" fmla="*/ 19 w 10"/>
                <a:gd name="T1" fmla="*/ 2 h 6"/>
                <a:gd name="T2" fmla="*/ 22 w 10"/>
                <a:gd name="T3" fmla="*/ 7 h 6"/>
                <a:gd name="T4" fmla="*/ 12 w 10"/>
                <a:gd name="T5" fmla="*/ 9 h 6"/>
                <a:gd name="T6" fmla="*/ 0 w 10"/>
                <a:gd name="T7" fmla="*/ 9 h 6"/>
                <a:gd name="T8" fmla="*/ 19 w 10"/>
                <a:gd name="T9" fmla="*/ 2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6">
                  <a:moveTo>
                    <a:pt x="8" y="1"/>
                  </a:moveTo>
                  <a:cubicBezTo>
                    <a:pt x="8" y="2"/>
                    <a:pt x="8" y="3"/>
                    <a:pt x="9" y="3"/>
                  </a:cubicBezTo>
                  <a:cubicBezTo>
                    <a:pt x="10" y="5"/>
                    <a:pt x="5" y="3"/>
                    <a:pt x="5" y="4"/>
                  </a:cubicBezTo>
                  <a:cubicBezTo>
                    <a:pt x="3" y="6"/>
                    <a:pt x="4" y="4"/>
                    <a:pt x="0" y="4"/>
                  </a:cubicBezTo>
                  <a:cubicBezTo>
                    <a:pt x="2" y="3"/>
                    <a:pt x="4" y="0"/>
                    <a:pt x="8"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79" name="Freeform 40"/>
            <p:cNvSpPr/>
            <p:nvPr/>
          </p:nvSpPr>
          <p:spPr bwMode="auto">
            <a:xfrm>
              <a:off x="9407940" y="2162829"/>
              <a:ext cx="16657" cy="33312"/>
            </a:xfrm>
            <a:custGeom>
              <a:avLst/>
              <a:gdLst>
                <a:gd name="T0" fmla="*/ 2 w 3"/>
                <a:gd name="T1" fmla="*/ 0 h 6"/>
                <a:gd name="T2" fmla="*/ 7 w 3"/>
                <a:gd name="T3" fmla="*/ 9 h 6"/>
                <a:gd name="T4" fmla="*/ 2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1" y="0"/>
                  </a:moveTo>
                  <a:cubicBezTo>
                    <a:pt x="3" y="0"/>
                    <a:pt x="3" y="2"/>
                    <a:pt x="3" y="4"/>
                  </a:cubicBezTo>
                  <a:cubicBezTo>
                    <a:pt x="0" y="6"/>
                    <a:pt x="1" y="2"/>
                    <a:pt x="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80" name="Freeform 41"/>
            <p:cNvSpPr/>
            <p:nvPr/>
          </p:nvSpPr>
          <p:spPr bwMode="auto">
            <a:xfrm>
              <a:off x="1309568" y="2433007"/>
              <a:ext cx="118971" cy="142765"/>
            </a:xfrm>
            <a:custGeom>
              <a:avLst/>
              <a:gdLst>
                <a:gd name="T0" fmla="*/ 19 w 21"/>
                <a:gd name="T1" fmla="*/ 0 h 25"/>
                <a:gd name="T2" fmla="*/ 21 w 21"/>
                <a:gd name="T3" fmla="*/ 2 h 25"/>
                <a:gd name="T4" fmla="*/ 40 w 21"/>
                <a:gd name="T5" fmla="*/ 2 h 25"/>
                <a:gd name="T6" fmla="*/ 50 w 21"/>
                <a:gd name="T7" fmla="*/ 10 h 25"/>
                <a:gd name="T8" fmla="*/ 45 w 21"/>
                <a:gd name="T9" fmla="*/ 14 h 25"/>
                <a:gd name="T10" fmla="*/ 40 w 21"/>
                <a:gd name="T11" fmla="*/ 17 h 25"/>
                <a:gd name="T12" fmla="*/ 45 w 21"/>
                <a:gd name="T13" fmla="*/ 31 h 25"/>
                <a:gd name="T14" fmla="*/ 43 w 21"/>
                <a:gd name="T15" fmla="*/ 46 h 25"/>
                <a:gd name="T16" fmla="*/ 29 w 21"/>
                <a:gd name="T17" fmla="*/ 46 h 25"/>
                <a:gd name="T18" fmla="*/ 26 w 21"/>
                <a:gd name="T19" fmla="*/ 53 h 25"/>
                <a:gd name="T20" fmla="*/ 21 w 21"/>
                <a:gd name="T21" fmla="*/ 60 h 25"/>
                <a:gd name="T22" fmla="*/ 5 w 21"/>
                <a:gd name="T23" fmla="*/ 60 h 25"/>
                <a:gd name="T24" fmla="*/ 10 w 21"/>
                <a:gd name="T25" fmla="*/ 43 h 25"/>
                <a:gd name="T26" fmla="*/ 10 w 21"/>
                <a:gd name="T27" fmla="*/ 31 h 25"/>
                <a:gd name="T28" fmla="*/ 5 w 21"/>
                <a:gd name="T29" fmla="*/ 17 h 25"/>
                <a:gd name="T30" fmla="*/ 14 w 21"/>
                <a:gd name="T31" fmla="*/ 19 h 25"/>
                <a:gd name="T32" fmla="*/ 19 w 21"/>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5">
                  <a:moveTo>
                    <a:pt x="8" y="0"/>
                  </a:moveTo>
                  <a:cubicBezTo>
                    <a:pt x="9" y="0"/>
                    <a:pt x="9" y="1"/>
                    <a:pt x="9" y="1"/>
                  </a:cubicBezTo>
                  <a:cubicBezTo>
                    <a:pt x="9" y="3"/>
                    <a:pt x="14" y="0"/>
                    <a:pt x="17" y="1"/>
                  </a:cubicBezTo>
                  <a:cubicBezTo>
                    <a:pt x="17" y="3"/>
                    <a:pt x="18" y="4"/>
                    <a:pt x="21" y="4"/>
                  </a:cubicBezTo>
                  <a:cubicBezTo>
                    <a:pt x="21" y="5"/>
                    <a:pt x="20" y="6"/>
                    <a:pt x="19" y="6"/>
                  </a:cubicBezTo>
                  <a:cubicBezTo>
                    <a:pt x="19" y="7"/>
                    <a:pt x="18" y="7"/>
                    <a:pt x="17" y="7"/>
                  </a:cubicBezTo>
                  <a:cubicBezTo>
                    <a:pt x="17" y="10"/>
                    <a:pt x="19" y="10"/>
                    <a:pt x="19" y="13"/>
                  </a:cubicBezTo>
                  <a:cubicBezTo>
                    <a:pt x="19" y="15"/>
                    <a:pt x="18" y="16"/>
                    <a:pt x="18" y="19"/>
                  </a:cubicBezTo>
                  <a:cubicBezTo>
                    <a:pt x="16" y="19"/>
                    <a:pt x="14" y="19"/>
                    <a:pt x="12" y="19"/>
                  </a:cubicBezTo>
                  <a:cubicBezTo>
                    <a:pt x="11" y="19"/>
                    <a:pt x="12" y="21"/>
                    <a:pt x="11" y="22"/>
                  </a:cubicBezTo>
                  <a:cubicBezTo>
                    <a:pt x="11" y="23"/>
                    <a:pt x="8" y="23"/>
                    <a:pt x="9" y="25"/>
                  </a:cubicBezTo>
                  <a:cubicBezTo>
                    <a:pt x="6" y="25"/>
                    <a:pt x="4" y="25"/>
                    <a:pt x="2" y="25"/>
                  </a:cubicBezTo>
                  <a:cubicBezTo>
                    <a:pt x="2" y="22"/>
                    <a:pt x="0" y="17"/>
                    <a:pt x="4" y="18"/>
                  </a:cubicBezTo>
                  <a:cubicBezTo>
                    <a:pt x="4" y="14"/>
                    <a:pt x="2" y="15"/>
                    <a:pt x="4" y="13"/>
                  </a:cubicBezTo>
                  <a:cubicBezTo>
                    <a:pt x="5" y="9"/>
                    <a:pt x="1" y="11"/>
                    <a:pt x="2" y="7"/>
                  </a:cubicBezTo>
                  <a:cubicBezTo>
                    <a:pt x="4" y="7"/>
                    <a:pt x="5" y="8"/>
                    <a:pt x="6" y="8"/>
                  </a:cubicBezTo>
                  <a:cubicBezTo>
                    <a:pt x="9" y="8"/>
                    <a:pt x="7" y="2"/>
                    <a:pt x="8"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81" name="Freeform 42"/>
            <p:cNvSpPr/>
            <p:nvPr/>
          </p:nvSpPr>
          <p:spPr bwMode="auto">
            <a:xfrm>
              <a:off x="7130845" y="2443599"/>
              <a:ext cx="33312" cy="33312"/>
            </a:xfrm>
            <a:custGeom>
              <a:avLst/>
              <a:gdLst>
                <a:gd name="T0" fmla="*/ 12 w 6"/>
                <a:gd name="T1" fmla="*/ 0 h 6"/>
                <a:gd name="T2" fmla="*/ 9 w 6"/>
                <a:gd name="T3" fmla="*/ 7 h 6"/>
                <a:gd name="T4" fmla="*/ 0 w 6"/>
                <a:gd name="T5" fmla="*/ 9 h 6"/>
                <a:gd name="T6" fmla="*/ 12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5" y="0"/>
                  </a:moveTo>
                  <a:cubicBezTo>
                    <a:pt x="6" y="2"/>
                    <a:pt x="5" y="2"/>
                    <a:pt x="4" y="3"/>
                  </a:cubicBezTo>
                  <a:cubicBezTo>
                    <a:pt x="3" y="5"/>
                    <a:pt x="2" y="6"/>
                    <a:pt x="0" y="4"/>
                  </a:cubicBezTo>
                  <a:cubicBezTo>
                    <a:pt x="0" y="1"/>
                    <a:pt x="3" y="1"/>
                    <a:pt x="5"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82" name="Freeform 43"/>
            <p:cNvSpPr/>
            <p:nvPr/>
          </p:nvSpPr>
          <p:spPr bwMode="auto">
            <a:xfrm>
              <a:off x="7989811" y="2472152"/>
              <a:ext cx="45210" cy="66624"/>
            </a:xfrm>
            <a:custGeom>
              <a:avLst/>
              <a:gdLst>
                <a:gd name="T0" fmla="*/ 5 w 8"/>
                <a:gd name="T1" fmla="*/ 0 h 12"/>
                <a:gd name="T2" fmla="*/ 19 w 8"/>
                <a:gd name="T3" fmla="*/ 19 h 12"/>
                <a:gd name="T4" fmla="*/ 7 w 8"/>
                <a:gd name="T5" fmla="*/ 14 h 12"/>
                <a:gd name="T6" fmla="*/ 5 w 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2">
                  <a:moveTo>
                    <a:pt x="2" y="0"/>
                  </a:moveTo>
                  <a:cubicBezTo>
                    <a:pt x="4" y="2"/>
                    <a:pt x="5" y="7"/>
                    <a:pt x="8" y="8"/>
                  </a:cubicBezTo>
                  <a:cubicBezTo>
                    <a:pt x="6" y="12"/>
                    <a:pt x="3" y="8"/>
                    <a:pt x="3" y="6"/>
                  </a:cubicBezTo>
                  <a:cubicBezTo>
                    <a:pt x="0" y="6"/>
                    <a:pt x="0" y="1"/>
                    <a:pt x="2"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83" name="Freeform 44"/>
            <p:cNvSpPr/>
            <p:nvPr/>
          </p:nvSpPr>
          <p:spPr bwMode="auto">
            <a:xfrm>
              <a:off x="5406912" y="2440144"/>
              <a:ext cx="69004" cy="309323"/>
            </a:xfrm>
            <a:custGeom>
              <a:avLst/>
              <a:gdLst>
                <a:gd name="T0" fmla="*/ 10 w 12"/>
                <a:gd name="T1" fmla="*/ 14 h 55"/>
                <a:gd name="T2" fmla="*/ 15 w 12"/>
                <a:gd name="T3" fmla="*/ 33 h 55"/>
                <a:gd name="T4" fmla="*/ 17 w 12"/>
                <a:gd name="T5" fmla="*/ 45 h 55"/>
                <a:gd name="T6" fmla="*/ 17 w 12"/>
                <a:gd name="T7" fmla="*/ 54 h 55"/>
                <a:gd name="T8" fmla="*/ 19 w 12"/>
                <a:gd name="T9" fmla="*/ 76 h 55"/>
                <a:gd name="T10" fmla="*/ 29 w 12"/>
                <a:gd name="T11" fmla="*/ 87 h 55"/>
                <a:gd name="T12" fmla="*/ 17 w 12"/>
                <a:gd name="T13" fmla="*/ 90 h 55"/>
                <a:gd name="T14" fmla="*/ 17 w 12"/>
                <a:gd name="T15" fmla="*/ 109 h 55"/>
                <a:gd name="T16" fmla="*/ 12 w 12"/>
                <a:gd name="T17" fmla="*/ 109 h 55"/>
                <a:gd name="T18" fmla="*/ 17 w 12"/>
                <a:gd name="T19" fmla="*/ 128 h 55"/>
                <a:gd name="T20" fmla="*/ 2 w 12"/>
                <a:gd name="T21" fmla="*/ 125 h 55"/>
                <a:gd name="T22" fmla="*/ 7 w 12"/>
                <a:gd name="T23" fmla="*/ 109 h 55"/>
                <a:gd name="T24" fmla="*/ 0 w 12"/>
                <a:gd name="T25" fmla="*/ 102 h 55"/>
                <a:gd name="T26" fmla="*/ 7 w 12"/>
                <a:gd name="T27" fmla="*/ 66 h 55"/>
                <a:gd name="T28" fmla="*/ 0 w 12"/>
                <a:gd name="T29" fmla="*/ 54 h 55"/>
                <a:gd name="T30" fmla="*/ 0 w 12"/>
                <a:gd name="T31" fmla="*/ 33 h 55"/>
                <a:gd name="T32" fmla="*/ 10 w 12"/>
                <a:gd name="T33" fmla="*/ 26 h 55"/>
                <a:gd name="T34" fmla="*/ 12 w 12"/>
                <a:gd name="T35" fmla="*/ 17 h 55"/>
                <a:gd name="T36" fmla="*/ 10 w 12"/>
                <a:gd name="T37" fmla="*/ 14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 h="55">
                  <a:moveTo>
                    <a:pt x="4" y="6"/>
                  </a:moveTo>
                  <a:cubicBezTo>
                    <a:pt x="9" y="0"/>
                    <a:pt x="4" y="13"/>
                    <a:pt x="6" y="14"/>
                  </a:cubicBezTo>
                  <a:cubicBezTo>
                    <a:pt x="8" y="16"/>
                    <a:pt x="5" y="16"/>
                    <a:pt x="7" y="19"/>
                  </a:cubicBezTo>
                  <a:cubicBezTo>
                    <a:pt x="9" y="21"/>
                    <a:pt x="7" y="21"/>
                    <a:pt x="7" y="23"/>
                  </a:cubicBezTo>
                  <a:cubicBezTo>
                    <a:pt x="7" y="24"/>
                    <a:pt x="10" y="28"/>
                    <a:pt x="8" y="32"/>
                  </a:cubicBezTo>
                  <a:cubicBezTo>
                    <a:pt x="8" y="35"/>
                    <a:pt x="10" y="36"/>
                    <a:pt x="12" y="37"/>
                  </a:cubicBezTo>
                  <a:cubicBezTo>
                    <a:pt x="12" y="39"/>
                    <a:pt x="9" y="39"/>
                    <a:pt x="7" y="38"/>
                  </a:cubicBezTo>
                  <a:cubicBezTo>
                    <a:pt x="7" y="41"/>
                    <a:pt x="7" y="46"/>
                    <a:pt x="7" y="46"/>
                  </a:cubicBezTo>
                  <a:cubicBezTo>
                    <a:pt x="7" y="46"/>
                    <a:pt x="5" y="46"/>
                    <a:pt x="5" y="46"/>
                  </a:cubicBezTo>
                  <a:cubicBezTo>
                    <a:pt x="5" y="49"/>
                    <a:pt x="8" y="50"/>
                    <a:pt x="7" y="54"/>
                  </a:cubicBezTo>
                  <a:cubicBezTo>
                    <a:pt x="4" y="53"/>
                    <a:pt x="4" y="55"/>
                    <a:pt x="1" y="53"/>
                  </a:cubicBezTo>
                  <a:cubicBezTo>
                    <a:pt x="4" y="50"/>
                    <a:pt x="1" y="50"/>
                    <a:pt x="3" y="46"/>
                  </a:cubicBezTo>
                  <a:cubicBezTo>
                    <a:pt x="3" y="44"/>
                    <a:pt x="2" y="43"/>
                    <a:pt x="0" y="43"/>
                  </a:cubicBezTo>
                  <a:cubicBezTo>
                    <a:pt x="1" y="40"/>
                    <a:pt x="4" y="35"/>
                    <a:pt x="3" y="28"/>
                  </a:cubicBezTo>
                  <a:cubicBezTo>
                    <a:pt x="2" y="26"/>
                    <a:pt x="0" y="25"/>
                    <a:pt x="0" y="23"/>
                  </a:cubicBezTo>
                  <a:cubicBezTo>
                    <a:pt x="0" y="19"/>
                    <a:pt x="3" y="17"/>
                    <a:pt x="0" y="14"/>
                  </a:cubicBezTo>
                  <a:cubicBezTo>
                    <a:pt x="1" y="13"/>
                    <a:pt x="2" y="11"/>
                    <a:pt x="4" y="11"/>
                  </a:cubicBezTo>
                  <a:cubicBezTo>
                    <a:pt x="4" y="9"/>
                    <a:pt x="4" y="7"/>
                    <a:pt x="5" y="7"/>
                  </a:cubicBezTo>
                  <a:cubicBezTo>
                    <a:pt x="5" y="6"/>
                    <a:pt x="4" y="6"/>
                    <a:pt x="4" y="6"/>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84" name="Freeform 45"/>
            <p:cNvSpPr/>
            <p:nvPr/>
          </p:nvSpPr>
          <p:spPr bwMode="auto">
            <a:xfrm>
              <a:off x="7073739" y="2476911"/>
              <a:ext cx="23794" cy="28553"/>
            </a:xfrm>
            <a:custGeom>
              <a:avLst/>
              <a:gdLst>
                <a:gd name="T0" fmla="*/ 3 w 4"/>
                <a:gd name="T1" fmla="*/ 0 h 5"/>
                <a:gd name="T2" fmla="*/ 0 w 4"/>
                <a:gd name="T3" fmla="*/ 10 h 5"/>
                <a:gd name="T4" fmla="*/ 0 w 4"/>
                <a:gd name="T5" fmla="*/ 2 h 5"/>
                <a:gd name="T6" fmla="*/ 3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1" y="0"/>
                  </a:moveTo>
                  <a:cubicBezTo>
                    <a:pt x="4" y="0"/>
                    <a:pt x="3" y="5"/>
                    <a:pt x="0" y="4"/>
                  </a:cubicBezTo>
                  <a:cubicBezTo>
                    <a:pt x="0" y="3"/>
                    <a:pt x="0" y="2"/>
                    <a:pt x="0" y="1"/>
                  </a:cubicBezTo>
                  <a:cubicBezTo>
                    <a:pt x="1" y="2"/>
                    <a:pt x="1" y="1"/>
                    <a:pt x="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85" name="Freeform 46"/>
            <p:cNvSpPr/>
            <p:nvPr/>
          </p:nvSpPr>
          <p:spPr bwMode="auto">
            <a:xfrm>
              <a:off x="9969480" y="2583985"/>
              <a:ext cx="197492" cy="168937"/>
            </a:xfrm>
            <a:custGeom>
              <a:avLst/>
              <a:gdLst>
                <a:gd name="T0" fmla="*/ 36 w 35"/>
                <a:gd name="T1" fmla="*/ 0 h 30"/>
                <a:gd name="T2" fmla="*/ 45 w 35"/>
                <a:gd name="T3" fmla="*/ 5 h 30"/>
                <a:gd name="T4" fmla="*/ 40 w 35"/>
                <a:gd name="T5" fmla="*/ 17 h 30"/>
                <a:gd name="T6" fmla="*/ 52 w 35"/>
                <a:gd name="T7" fmla="*/ 21 h 30"/>
                <a:gd name="T8" fmla="*/ 69 w 35"/>
                <a:gd name="T9" fmla="*/ 28 h 30"/>
                <a:gd name="T10" fmla="*/ 66 w 35"/>
                <a:gd name="T11" fmla="*/ 38 h 30"/>
                <a:gd name="T12" fmla="*/ 74 w 35"/>
                <a:gd name="T13" fmla="*/ 43 h 30"/>
                <a:gd name="T14" fmla="*/ 81 w 35"/>
                <a:gd name="T15" fmla="*/ 50 h 30"/>
                <a:gd name="T16" fmla="*/ 74 w 35"/>
                <a:gd name="T17" fmla="*/ 64 h 30"/>
                <a:gd name="T18" fmla="*/ 71 w 35"/>
                <a:gd name="T19" fmla="*/ 59 h 30"/>
                <a:gd name="T20" fmla="*/ 55 w 35"/>
                <a:gd name="T21" fmla="*/ 59 h 30"/>
                <a:gd name="T22" fmla="*/ 45 w 35"/>
                <a:gd name="T23" fmla="*/ 69 h 30"/>
                <a:gd name="T24" fmla="*/ 38 w 35"/>
                <a:gd name="T25" fmla="*/ 62 h 30"/>
                <a:gd name="T26" fmla="*/ 31 w 35"/>
                <a:gd name="T27" fmla="*/ 59 h 30"/>
                <a:gd name="T28" fmla="*/ 19 w 35"/>
                <a:gd name="T29" fmla="*/ 50 h 30"/>
                <a:gd name="T30" fmla="*/ 0 w 35"/>
                <a:gd name="T31" fmla="*/ 52 h 30"/>
                <a:gd name="T32" fmla="*/ 2 w 35"/>
                <a:gd name="T33" fmla="*/ 43 h 30"/>
                <a:gd name="T34" fmla="*/ 14 w 35"/>
                <a:gd name="T35" fmla="*/ 36 h 30"/>
                <a:gd name="T36" fmla="*/ 19 w 35"/>
                <a:gd name="T37" fmla="*/ 26 h 30"/>
                <a:gd name="T38" fmla="*/ 21 w 35"/>
                <a:gd name="T39" fmla="*/ 12 h 30"/>
                <a:gd name="T40" fmla="*/ 26 w 35"/>
                <a:gd name="T41" fmla="*/ 12 h 30"/>
                <a:gd name="T42" fmla="*/ 26 w 35"/>
                <a:gd name="T43" fmla="*/ 5 h 30"/>
                <a:gd name="T44" fmla="*/ 36 w 35"/>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 h="30">
                  <a:moveTo>
                    <a:pt x="15" y="0"/>
                  </a:moveTo>
                  <a:cubicBezTo>
                    <a:pt x="17" y="0"/>
                    <a:pt x="17" y="2"/>
                    <a:pt x="19" y="2"/>
                  </a:cubicBezTo>
                  <a:cubicBezTo>
                    <a:pt x="18" y="5"/>
                    <a:pt x="15" y="5"/>
                    <a:pt x="17" y="7"/>
                  </a:cubicBezTo>
                  <a:cubicBezTo>
                    <a:pt x="17" y="10"/>
                    <a:pt x="20" y="8"/>
                    <a:pt x="22" y="9"/>
                  </a:cubicBezTo>
                  <a:cubicBezTo>
                    <a:pt x="23" y="10"/>
                    <a:pt x="24" y="13"/>
                    <a:pt x="29" y="12"/>
                  </a:cubicBezTo>
                  <a:cubicBezTo>
                    <a:pt x="29" y="15"/>
                    <a:pt x="31" y="15"/>
                    <a:pt x="28" y="16"/>
                  </a:cubicBezTo>
                  <a:cubicBezTo>
                    <a:pt x="28" y="18"/>
                    <a:pt x="31" y="17"/>
                    <a:pt x="31" y="18"/>
                  </a:cubicBezTo>
                  <a:cubicBezTo>
                    <a:pt x="32" y="18"/>
                    <a:pt x="31" y="22"/>
                    <a:pt x="34" y="21"/>
                  </a:cubicBezTo>
                  <a:cubicBezTo>
                    <a:pt x="35" y="25"/>
                    <a:pt x="31" y="23"/>
                    <a:pt x="31" y="27"/>
                  </a:cubicBezTo>
                  <a:cubicBezTo>
                    <a:pt x="30" y="27"/>
                    <a:pt x="31" y="26"/>
                    <a:pt x="30" y="25"/>
                  </a:cubicBezTo>
                  <a:cubicBezTo>
                    <a:pt x="26" y="25"/>
                    <a:pt x="27" y="26"/>
                    <a:pt x="23" y="25"/>
                  </a:cubicBezTo>
                  <a:cubicBezTo>
                    <a:pt x="22" y="26"/>
                    <a:pt x="18" y="26"/>
                    <a:pt x="19" y="29"/>
                  </a:cubicBezTo>
                  <a:cubicBezTo>
                    <a:pt x="16" y="30"/>
                    <a:pt x="17" y="27"/>
                    <a:pt x="16" y="26"/>
                  </a:cubicBezTo>
                  <a:cubicBezTo>
                    <a:pt x="15" y="25"/>
                    <a:pt x="13" y="25"/>
                    <a:pt x="13" y="25"/>
                  </a:cubicBezTo>
                  <a:cubicBezTo>
                    <a:pt x="12" y="24"/>
                    <a:pt x="11" y="22"/>
                    <a:pt x="8" y="21"/>
                  </a:cubicBezTo>
                  <a:cubicBezTo>
                    <a:pt x="4" y="21"/>
                    <a:pt x="4" y="23"/>
                    <a:pt x="0" y="22"/>
                  </a:cubicBezTo>
                  <a:cubicBezTo>
                    <a:pt x="1" y="21"/>
                    <a:pt x="1" y="20"/>
                    <a:pt x="1" y="18"/>
                  </a:cubicBezTo>
                  <a:cubicBezTo>
                    <a:pt x="5" y="19"/>
                    <a:pt x="2" y="14"/>
                    <a:pt x="6" y="15"/>
                  </a:cubicBezTo>
                  <a:cubicBezTo>
                    <a:pt x="4" y="12"/>
                    <a:pt x="7" y="12"/>
                    <a:pt x="8" y="11"/>
                  </a:cubicBezTo>
                  <a:cubicBezTo>
                    <a:pt x="9" y="9"/>
                    <a:pt x="8" y="7"/>
                    <a:pt x="9" y="5"/>
                  </a:cubicBezTo>
                  <a:cubicBezTo>
                    <a:pt x="9" y="4"/>
                    <a:pt x="11" y="5"/>
                    <a:pt x="11" y="5"/>
                  </a:cubicBezTo>
                  <a:cubicBezTo>
                    <a:pt x="12" y="4"/>
                    <a:pt x="11" y="3"/>
                    <a:pt x="11" y="2"/>
                  </a:cubicBezTo>
                  <a:cubicBezTo>
                    <a:pt x="13" y="1"/>
                    <a:pt x="15" y="2"/>
                    <a:pt x="15"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86" name="Freeform 47"/>
            <p:cNvSpPr/>
            <p:nvPr/>
          </p:nvSpPr>
          <p:spPr bwMode="auto">
            <a:xfrm>
              <a:off x="9862408" y="2633952"/>
              <a:ext cx="45210" cy="45208"/>
            </a:xfrm>
            <a:custGeom>
              <a:avLst/>
              <a:gdLst>
                <a:gd name="T0" fmla="*/ 0 w 8"/>
                <a:gd name="T1" fmla="*/ 0 h 8"/>
                <a:gd name="T2" fmla="*/ 19 w 8"/>
                <a:gd name="T3" fmla="*/ 10 h 8"/>
                <a:gd name="T4" fmla="*/ 0 w 8"/>
                <a:gd name="T5" fmla="*/ 0 h 8"/>
                <a:gd name="T6" fmla="*/ 0 60000 65536"/>
                <a:gd name="T7" fmla="*/ 0 60000 65536"/>
                <a:gd name="T8" fmla="*/ 0 60000 65536"/>
              </a:gdLst>
              <a:ahLst/>
              <a:cxnLst>
                <a:cxn ang="T6">
                  <a:pos x="T0" y="T1"/>
                </a:cxn>
                <a:cxn ang="T7">
                  <a:pos x="T2" y="T3"/>
                </a:cxn>
                <a:cxn ang="T8">
                  <a:pos x="T4" y="T5"/>
                </a:cxn>
              </a:cxnLst>
              <a:rect l="0" t="0" r="r" b="b"/>
              <a:pathLst>
                <a:path w="8" h="8">
                  <a:moveTo>
                    <a:pt x="0" y="0"/>
                  </a:moveTo>
                  <a:cubicBezTo>
                    <a:pt x="4" y="0"/>
                    <a:pt x="4" y="4"/>
                    <a:pt x="8" y="4"/>
                  </a:cubicBezTo>
                  <a:cubicBezTo>
                    <a:pt x="7" y="8"/>
                    <a:pt x="0" y="4"/>
                    <a:pt x="0"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87" name="Freeform 48"/>
            <p:cNvSpPr/>
            <p:nvPr/>
          </p:nvSpPr>
          <p:spPr bwMode="auto">
            <a:xfrm>
              <a:off x="5385498" y="2799436"/>
              <a:ext cx="133247" cy="95176"/>
            </a:xfrm>
            <a:custGeom>
              <a:avLst/>
              <a:gdLst>
                <a:gd name="T0" fmla="*/ 16 w 24"/>
                <a:gd name="T1" fmla="*/ 0 h 17"/>
                <a:gd name="T2" fmla="*/ 19 w 24"/>
                <a:gd name="T3" fmla="*/ 2 h 17"/>
                <a:gd name="T4" fmla="*/ 28 w 24"/>
                <a:gd name="T5" fmla="*/ 14 h 17"/>
                <a:gd name="T6" fmla="*/ 56 w 24"/>
                <a:gd name="T7" fmla="*/ 12 h 17"/>
                <a:gd name="T8" fmla="*/ 47 w 24"/>
                <a:gd name="T9" fmla="*/ 28 h 17"/>
                <a:gd name="T10" fmla="*/ 37 w 24"/>
                <a:gd name="T11" fmla="*/ 24 h 17"/>
                <a:gd name="T12" fmla="*/ 26 w 24"/>
                <a:gd name="T13" fmla="*/ 31 h 17"/>
                <a:gd name="T14" fmla="*/ 23 w 24"/>
                <a:gd name="T15" fmla="*/ 38 h 17"/>
                <a:gd name="T16" fmla="*/ 9 w 24"/>
                <a:gd name="T17" fmla="*/ 33 h 17"/>
                <a:gd name="T18" fmla="*/ 16 w 24"/>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17">
                  <a:moveTo>
                    <a:pt x="7" y="0"/>
                  </a:moveTo>
                  <a:cubicBezTo>
                    <a:pt x="8" y="0"/>
                    <a:pt x="8" y="0"/>
                    <a:pt x="8" y="1"/>
                  </a:cubicBezTo>
                  <a:cubicBezTo>
                    <a:pt x="8" y="4"/>
                    <a:pt x="12" y="3"/>
                    <a:pt x="12" y="6"/>
                  </a:cubicBezTo>
                  <a:cubicBezTo>
                    <a:pt x="16" y="4"/>
                    <a:pt x="20" y="6"/>
                    <a:pt x="24" y="5"/>
                  </a:cubicBezTo>
                  <a:cubicBezTo>
                    <a:pt x="24" y="8"/>
                    <a:pt x="20" y="8"/>
                    <a:pt x="20" y="12"/>
                  </a:cubicBezTo>
                  <a:cubicBezTo>
                    <a:pt x="18" y="12"/>
                    <a:pt x="18" y="10"/>
                    <a:pt x="16" y="10"/>
                  </a:cubicBezTo>
                  <a:cubicBezTo>
                    <a:pt x="14" y="10"/>
                    <a:pt x="12" y="16"/>
                    <a:pt x="11" y="13"/>
                  </a:cubicBezTo>
                  <a:cubicBezTo>
                    <a:pt x="10" y="13"/>
                    <a:pt x="10" y="15"/>
                    <a:pt x="10" y="16"/>
                  </a:cubicBezTo>
                  <a:cubicBezTo>
                    <a:pt x="7" y="17"/>
                    <a:pt x="7" y="10"/>
                    <a:pt x="4" y="14"/>
                  </a:cubicBezTo>
                  <a:cubicBezTo>
                    <a:pt x="0" y="11"/>
                    <a:pt x="3" y="2"/>
                    <a:pt x="7"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88" name="Freeform 49"/>
            <p:cNvSpPr/>
            <p:nvPr/>
          </p:nvSpPr>
          <p:spPr bwMode="auto">
            <a:xfrm>
              <a:off x="5138040" y="2918407"/>
              <a:ext cx="268874" cy="228423"/>
            </a:xfrm>
            <a:custGeom>
              <a:avLst/>
              <a:gdLst>
                <a:gd name="T0" fmla="*/ 99 w 48"/>
                <a:gd name="T1" fmla="*/ 0 h 41"/>
                <a:gd name="T2" fmla="*/ 108 w 48"/>
                <a:gd name="T3" fmla="*/ 2 h 41"/>
                <a:gd name="T4" fmla="*/ 108 w 48"/>
                <a:gd name="T5" fmla="*/ 44 h 41"/>
                <a:gd name="T6" fmla="*/ 106 w 48"/>
                <a:gd name="T7" fmla="*/ 37 h 41"/>
                <a:gd name="T8" fmla="*/ 106 w 48"/>
                <a:gd name="T9" fmla="*/ 56 h 41"/>
                <a:gd name="T10" fmla="*/ 99 w 48"/>
                <a:gd name="T11" fmla="*/ 52 h 41"/>
                <a:gd name="T12" fmla="*/ 99 w 48"/>
                <a:gd name="T13" fmla="*/ 80 h 41"/>
                <a:gd name="T14" fmla="*/ 94 w 48"/>
                <a:gd name="T15" fmla="*/ 77 h 41"/>
                <a:gd name="T16" fmla="*/ 85 w 48"/>
                <a:gd name="T17" fmla="*/ 82 h 41"/>
                <a:gd name="T18" fmla="*/ 80 w 48"/>
                <a:gd name="T19" fmla="*/ 80 h 41"/>
                <a:gd name="T20" fmla="*/ 68 w 48"/>
                <a:gd name="T21" fmla="*/ 82 h 41"/>
                <a:gd name="T22" fmla="*/ 57 w 48"/>
                <a:gd name="T23" fmla="*/ 84 h 41"/>
                <a:gd name="T24" fmla="*/ 49 w 48"/>
                <a:gd name="T25" fmla="*/ 96 h 41"/>
                <a:gd name="T26" fmla="*/ 38 w 48"/>
                <a:gd name="T27" fmla="*/ 82 h 41"/>
                <a:gd name="T28" fmla="*/ 33 w 48"/>
                <a:gd name="T29" fmla="*/ 89 h 41"/>
                <a:gd name="T30" fmla="*/ 28 w 48"/>
                <a:gd name="T31" fmla="*/ 84 h 41"/>
                <a:gd name="T32" fmla="*/ 0 w 48"/>
                <a:gd name="T33" fmla="*/ 91 h 41"/>
                <a:gd name="T34" fmla="*/ 2 w 48"/>
                <a:gd name="T35" fmla="*/ 80 h 41"/>
                <a:gd name="T36" fmla="*/ 9 w 48"/>
                <a:gd name="T37" fmla="*/ 82 h 41"/>
                <a:gd name="T38" fmla="*/ 12 w 48"/>
                <a:gd name="T39" fmla="*/ 77 h 41"/>
                <a:gd name="T40" fmla="*/ 49 w 48"/>
                <a:gd name="T41" fmla="*/ 75 h 41"/>
                <a:gd name="T42" fmla="*/ 57 w 48"/>
                <a:gd name="T43" fmla="*/ 56 h 41"/>
                <a:gd name="T44" fmla="*/ 61 w 48"/>
                <a:gd name="T45" fmla="*/ 49 h 41"/>
                <a:gd name="T46" fmla="*/ 78 w 48"/>
                <a:gd name="T47" fmla="*/ 52 h 41"/>
                <a:gd name="T48" fmla="*/ 78 w 48"/>
                <a:gd name="T49" fmla="*/ 42 h 41"/>
                <a:gd name="T50" fmla="*/ 80 w 48"/>
                <a:gd name="T51" fmla="*/ 47 h 41"/>
                <a:gd name="T52" fmla="*/ 82 w 48"/>
                <a:gd name="T53" fmla="*/ 33 h 41"/>
                <a:gd name="T54" fmla="*/ 92 w 48"/>
                <a:gd name="T55" fmla="*/ 12 h 41"/>
                <a:gd name="T56" fmla="*/ 99 w 48"/>
                <a:gd name="T57" fmla="*/ 0 h 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 h="41">
                  <a:moveTo>
                    <a:pt x="42" y="0"/>
                  </a:moveTo>
                  <a:cubicBezTo>
                    <a:pt x="44" y="0"/>
                    <a:pt x="44" y="1"/>
                    <a:pt x="46" y="1"/>
                  </a:cubicBezTo>
                  <a:cubicBezTo>
                    <a:pt x="46" y="10"/>
                    <a:pt x="48" y="14"/>
                    <a:pt x="46" y="19"/>
                  </a:cubicBezTo>
                  <a:cubicBezTo>
                    <a:pt x="45" y="19"/>
                    <a:pt x="45" y="17"/>
                    <a:pt x="45" y="16"/>
                  </a:cubicBezTo>
                  <a:cubicBezTo>
                    <a:pt x="41" y="18"/>
                    <a:pt x="45" y="21"/>
                    <a:pt x="45" y="24"/>
                  </a:cubicBezTo>
                  <a:cubicBezTo>
                    <a:pt x="44" y="23"/>
                    <a:pt x="44" y="22"/>
                    <a:pt x="42" y="22"/>
                  </a:cubicBezTo>
                  <a:cubicBezTo>
                    <a:pt x="42" y="26"/>
                    <a:pt x="42" y="30"/>
                    <a:pt x="42" y="34"/>
                  </a:cubicBezTo>
                  <a:cubicBezTo>
                    <a:pt x="41" y="34"/>
                    <a:pt x="41" y="33"/>
                    <a:pt x="40" y="33"/>
                  </a:cubicBezTo>
                  <a:cubicBezTo>
                    <a:pt x="38" y="32"/>
                    <a:pt x="37" y="35"/>
                    <a:pt x="36" y="35"/>
                  </a:cubicBezTo>
                  <a:cubicBezTo>
                    <a:pt x="36" y="35"/>
                    <a:pt x="35" y="34"/>
                    <a:pt x="34" y="34"/>
                  </a:cubicBezTo>
                  <a:cubicBezTo>
                    <a:pt x="34" y="34"/>
                    <a:pt x="31" y="35"/>
                    <a:pt x="29" y="35"/>
                  </a:cubicBezTo>
                  <a:cubicBezTo>
                    <a:pt x="29" y="35"/>
                    <a:pt x="27" y="37"/>
                    <a:pt x="24" y="36"/>
                  </a:cubicBezTo>
                  <a:cubicBezTo>
                    <a:pt x="21" y="37"/>
                    <a:pt x="23" y="40"/>
                    <a:pt x="21" y="41"/>
                  </a:cubicBezTo>
                  <a:cubicBezTo>
                    <a:pt x="19" y="40"/>
                    <a:pt x="16" y="39"/>
                    <a:pt x="16" y="35"/>
                  </a:cubicBezTo>
                  <a:cubicBezTo>
                    <a:pt x="14" y="34"/>
                    <a:pt x="15" y="37"/>
                    <a:pt x="14" y="38"/>
                  </a:cubicBezTo>
                  <a:cubicBezTo>
                    <a:pt x="13" y="38"/>
                    <a:pt x="12" y="36"/>
                    <a:pt x="12" y="36"/>
                  </a:cubicBezTo>
                  <a:cubicBezTo>
                    <a:pt x="8" y="37"/>
                    <a:pt x="3" y="41"/>
                    <a:pt x="0" y="39"/>
                  </a:cubicBezTo>
                  <a:cubicBezTo>
                    <a:pt x="1" y="38"/>
                    <a:pt x="1" y="36"/>
                    <a:pt x="1" y="34"/>
                  </a:cubicBezTo>
                  <a:cubicBezTo>
                    <a:pt x="2" y="33"/>
                    <a:pt x="3" y="35"/>
                    <a:pt x="4" y="35"/>
                  </a:cubicBezTo>
                  <a:cubicBezTo>
                    <a:pt x="5" y="35"/>
                    <a:pt x="4" y="33"/>
                    <a:pt x="5" y="33"/>
                  </a:cubicBezTo>
                  <a:cubicBezTo>
                    <a:pt x="9" y="32"/>
                    <a:pt x="16" y="34"/>
                    <a:pt x="21" y="32"/>
                  </a:cubicBezTo>
                  <a:cubicBezTo>
                    <a:pt x="19" y="27"/>
                    <a:pt x="25" y="28"/>
                    <a:pt x="24" y="24"/>
                  </a:cubicBezTo>
                  <a:cubicBezTo>
                    <a:pt x="26" y="25"/>
                    <a:pt x="26" y="25"/>
                    <a:pt x="26" y="21"/>
                  </a:cubicBezTo>
                  <a:cubicBezTo>
                    <a:pt x="28" y="24"/>
                    <a:pt x="31" y="20"/>
                    <a:pt x="33" y="22"/>
                  </a:cubicBezTo>
                  <a:cubicBezTo>
                    <a:pt x="34" y="22"/>
                    <a:pt x="32" y="18"/>
                    <a:pt x="33" y="18"/>
                  </a:cubicBezTo>
                  <a:cubicBezTo>
                    <a:pt x="34" y="17"/>
                    <a:pt x="34" y="20"/>
                    <a:pt x="34" y="20"/>
                  </a:cubicBezTo>
                  <a:cubicBezTo>
                    <a:pt x="35" y="20"/>
                    <a:pt x="38" y="19"/>
                    <a:pt x="35" y="14"/>
                  </a:cubicBezTo>
                  <a:cubicBezTo>
                    <a:pt x="40" y="13"/>
                    <a:pt x="37" y="8"/>
                    <a:pt x="39" y="5"/>
                  </a:cubicBezTo>
                  <a:cubicBezTo>
                    <a:pt x="40" y="3"/>
                    <a:pt x="44" y="3"/>
                    <a:pt x="42"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89" name="Freeform 50"/>
            <p:cNvSpPr/>
            <p:nvPr/>
          </p:nvSpPr>
          <p:spPr bwMode="auto">
            <a:xfrm>
              <a:off x="1816383" y="2927924"/>
              <a:ext cx="42829" cy="57106"/>
            </a:xfrm>
            <a:custGeom>
              <a:avLst/>
              <a:gdLst>
                <a:gd name="T0" fmla="*/ 5 w 8"/>
                <a:gd name="T1" fmla="*/ 0 h 10"/>
                <a:gd name="T2" fmla="*/ 0 w 8"/>
                <a:gd name="T3" fmla="*/ 22 h 10"/>
                <a:gd name="T4" fmla="*/ 5 w 8"/>
                <a:gd name="T5" fmla="*/ 0 h 10"/>
                <a:gd name="T6" fmla="*/ 0 60000 65536"/>
                <a:gd name="T7" fmla="*/ 0 60000 65536"/>
                <a:gd name="T8" fmla="*/ 0 60000 65536"/>
              </a:gdLst>
              <a:ahLst/>
              <a:cxnLst>
                <a:cxn ang="T6">
                  <a:pos x="T0" y="T1"/>
                </a:cxn>
                <a:cxn ang="T7">
                  <a:pos x="T2" y="T3"/>
                </a:cxn>
                <a:cxn ang="T8">
                  <a:pos x="T4" y="T5"/>
                </a:cxn>
              </a:cxnLst>
              <a:rect l="0" t="0" r="r" b="b"/>
              <a:pathLst>
                <a:path w="8" h="10">
                  <a:moveTo>
                    <a:pt x="2" y="0"/>
                  </a:moveTo>
                  <a:cubicBezTo>
                    <a:pt x="8" y="0"/>
                    <a:pt x="6" y="10"/>
                    <a:pt x="0" y="9"/>
                  </a:cubicBezTo>
                  <a:cubicBezTo>
                    <a:pt x="3" y="8"/>
                    <a:pt x="0" y="1"/>
                    <a:pt x="2"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90" name="Freeform 51"/>
            <p:cNvSpPr/>
            <p:nvPr/>
          </p:nvSpPr>
          <p:spPr bwMode="auto">
            <a:xfrm>
              <a:off x="1928214" y="3006444"/>
              <a:ext cx="66623" cy="52347"/>
            </a:xfrm>
            <a:custGeom>
              <a:avLst/>
              <a:gdLst>
                <a:gd name="T0" fmla="*/ 21 w 12"/>
                <a:gd name="T1" fmla="*/ 5 h 9"/>
                <a:gd name="T2" fmla="*/ 28 w 12"/>
                <a:gd name="T3" fmla="*/ 20 h 9"/>
                <a:gd name="T4" fmla="*/ 14 w 12"/>
                <a:gd name="T5" fmla="*/ 20 h 9"/>
                <a:gd name="T6" fmla="*/ 14 w 12"/>
                <a:gd name="T7" fmla="*/ 15 h 9"/>
                <a:gd name="T8" fmla="*/ 2 w 12"/>
                <a:gd name="T9" fmla="*/ 12 h 9"/>
                <a:gd name="T10" fmla="*/ 21 w 12"/>
                <a:gd name="T11" fmla="*/ 5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9">
                  <a:moveTo>
                    <a:pt x="9" y="2"/>
                  </a:moveTo>
                  <a:cubicBezTo>
                    <a:pt x="11" y="3"/>
                    <a:pt x="12" y="5"/>
                    <a:pt x="12" y="8"/>
                  </a:cubicBezTo>
                  <a:cubicBezTo>
                    <a:pt x="11" y="7"/>
                    <a:pt x="7" y="9"/>
                    <a:pt x="6" y="8"/>
                  </a:cubicBezTo>
                  <a:cubicBezTo>
                    <a:pt x="6" y="7"/>
                    <a:pt x="6" y="6"/>
                    <a:pt x="6" y="6"/>
                  </a:cubicBezTo>
                  <a:cubicBezTo>
                    <a:pt x="4" y="6"/>
                    <a:pt x="1" y="7"/>
                    <a:pt x="1" y="5"/>
                  </a:cubicBezTo>
                  <a:cubicBezTo>
                    <a:pt x="0" y="0"/>
                    <a:pt x="9" y="5"/>
                    <a:pt x="9"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91" name="Freeform 52"/>
            <p:cNvSpPr/>
            <p:nvPr/>
          </p:nvSpPr>
          <p:spPr bwMode="auto">
            <a:xfrm>
              <a:off x="2461202" y="3096862"/>
              <a:ext cx="49968" cy="28553"/>
            </a:xfrm>
            <a:custGeom>
              <a:avLst/>
              <a:gdLst>
                <a:gd name="T0" fmla="*/ 0 w 9"/>
                <a:gd name="T1" fmla="*/ 10 h 5"/>
                <a:gd name="T2" fmla="*/ 12 w 9"/>
                <a:gd name="T3" fmla="*/ 2 h 5"/>
                <a:gd name="T4" fmla="*/ 9 w 9"/>
                <a:gd name="T5" fmla="*/ 5 h 5"/>
                <a:gd name="T6" fmla="*/ 0 w 9"/>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4"/>
                  </a:moveTo>
                  <a:cubicBezTo>
                    <a:pt x="0" y="1"/>
                    <a:pt x="2" y="1"/>
                    <a:pt x="5" y="1"/>
                  </a:cubicBezTo>
                  <a:cubicBezTo>
                    <a:pt x="9" y="0"/>
                    <a:pt x="7" y="3"/>
                    <a:pt x="4" y="2"/>
                  </a:cubicBezTo>
                  <a:cubicBezTo>
                    <a:pt x="3" y="3"/>
                    <a:pt x="3" y="5"/>
                    <a:pt x="0"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92" name="Freeform 53"/>
            <p:cNvSpPr/>
            <p:nvPr/>
          </p:nvSpPr>
          <p:spPr bwMode="auto">
            <a:xfrm>
              <a:off x="5159454" y="3142071"/>
              <a:ext cx="49968" cy="28553"/>
            </a:xfrm>
            <a:custGeom>
              <a:avLst/>
              <a:gdLst>
                <a:gd name="T0" fmla="*/ 19 w 9"/>
                <a:gd name="T1" fmla="*/ 0 h 5"/>
                <a:gd name="T2" fmla="*/ 12 w 9"/>
                <a:gd name="T3" fmla="*/ 12 h 5"/>
                <a:gd name="T4" fmla="*/ 2 w 9"/>
                <a:gd name="T5" fmla="*/ 2 h 5"/>
                <a:gd name="T6" fmla="*/ 1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8" y="0"/>
                  </a:moveTo>
                  <a:cubicBezTo>
                    <a:pt x="9" y="4"/>
                    <a:pt x="4" y="1"/>
                    <a:pt x="5" y="5"/>
                  </a:cubicBezTo>
                  <a:cubicBezTo>
                    <a:pt x="2" y="5"/>
                    <a:pt x="0" y="4"/>
                    <a:pt x="1" y="1"/>
                  </a:cubicBezTo>
                  <a:cubicBezTo>
                    <a:pt x="4" y="4"/>
                    <a:pt x="4" y="0"/>
                    <a:pt x="8"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93" name="Freeform 54"/>
            <p:cNvSpPr/>
            <p:nvPr/>
          </p:nvSpPr>
          <p:spPr bwMode="auto">
            <a:xfrm>
              <a:off x="5076175" y="3142071"/>
              <a:ext cx="71382" cy="73761"/>
            </a:xfrm>
            <a:custGeom>
              <a:avLst/>
              <a:gdLst>
                <a:gd name="T0" fmla="*/ 25 w 13"/>
                <a:gd name="T1" fmla="*/ 5 h 13"/>
                <a:gd name="T2" fmla="*/ 25 w 13"/>
                <a:gd name="T3" fmla="*/ 26 h 13"/>
                <a:gd name="T4" fmla="*/ 9 w 13"/>
                <a:gd name="T5" fmla="*/ 29 h 13"/>
                <a:gd name="T6" fmla="*/ 0 w 13"/>
                <a:gd name="T7" fmla="*/ 17 h 13"/>
                <a:gd name="T8" fmla="*/ 25 w 13"/>
                <a:gd name="T9" fmla="*/ 5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11" y="2"/>
                  </a:moveTo>
                  <a:cubicBezTo>
                    <a:pt x="13" y="6"/>
                    <a:pt x="7" y="9"/>
                    <a:pt x="11" y="11"/>
                  </a:cubicBezTo>
                  <a:cubicBezTo>
                    <a:pt x="11" y="13"/>
                    <a:pt x="6" y="11"/>
                    <a:pt x="4" y="12"/>
                  </a:cubicBezTo>
                  <a:cubicBezTo>
                    <a:pt x="4" y="7"/>
                    <a:pt x="5" y="5"/>
                    <a:pt x="0" y="7"/>
                  </a:cubicBezTo>
                  <a:cubicBezTo>
                    <a:pt x="0" y="1"/>
                    <a:pt x="6" y="0"/>
                    <a:pt x="11"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94" name="Freeform 55"/>
            <p:cNvSpPr/>
            <p:nvPr/>
          </p:nvSpPr>
          <p:spPr bwMode="auto">
            <a:xfrm>
              <a:off x="4828716" y="3406185"/>
              <a:ext cx="38071" cy="66624"/>
            </a:xfrm>
            <a:custGeom>
              <a:avLst/>
              <a:gdLst>
                <a:gd name="T0" fmla="*/ 16 w 7"/>
                <a:gd name="T1" fmla="*/ 12 h 12"/>
                <a:gd name="T2" fmla="*/ 9 w 7"/>
                <a:gd name="T3" fmla="*/ 28 h 12"/>
                <a:gd name="T4" fmla="*/ 0 w 7"/>
                <a:gd name="T5" fmla="*/ 28 h 12"/>
                <a:gd name="T6" fmla="*/ 2 w 7"/>
                <a:gd name="T7" fmla="*/ 9 h 12"/>
                <a:gd name="T8" fmla="*/ 16 w 7"/>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2">
                  <a:moveTo>
                    <a:pt x="7" y="5"/>
                  </a:moveTo>
                  <a:cubicBezTo>
                    <a:pt x="7" y="8"/>
                    <a:pt x="3" y="7"/>
                    <a:pt x="4" y="12"/>
                  </a:cubicBezTo>
                  <a:cubicBezTo>
                    <a:pt x="3" y="12"/>
                    <a:pt x="1" y="12"/>
                    <a:pt x="0" y="12"/>
                  </a:cubicBezTo>
                  <a:cubicBezTo>
                    <a:pt x="0" y="10"/>
                    <a:pt x="4" y="5"/>
                    <a:pt x="1" y="4"/>
                  </a:cubicBezTo>
                  <a:cubicBezTo>
                    <a:pt x="2" y="1"/>
                    <a:pt x="7" y="0"/>
                    <a:pt x="7" y="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95" name="Freeform 56"/>
            <p:cNvSpPr/>
            <p:nvPr/>
          </p:nvSpPr>
          <p:spPr bwMode="auto">
            <a:xfrm>
              <a:off x="8591803" y="3442952"/>
              <a:ext cx="28553" cy="23794"/>
            </a:xfrm>
            <a:custGeom>
              <a:avLst/>
              <a:gdLst>
                <a:gd name="T0" fmla="*/ 0 w 5"/>
                <a:gd name="T1" fmla="*/ 3 h 4"/>
                <a:gd name="T2" fmla="*/ 12 w 5"/>
                <a:gd name="T3" fmla="*/ 0 h 4"/>
                <a:gd name="T4" fmla="*/ 7 w 5"/>
                <a:gd name="T5" fmla="*/ 10 h 4"/>
                <a:gd name="T6" fmla="*/ 2 w 5"/>
                <a:gd name="T7" fmla="*/ 10 h 4"/>
                <a:gd name="T8" fmla="*/ 0 w 5"/>
                <a:gd name="T9" fmla="*/ 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1"/>
                  </a:moveTo>
                  <a:cubicBezTo>
                    <a:pt x="0" y="0"/>
                    <a:pt x="3" y="0"/>
                    <a:pt x="5" y="0"/>
                  </a:cubicBezTo>
                  <a:cubicBezTo>
                    <a:pt x="5" y="2"/>
                    <a:pt x="3" y="2"/>
                    <a:pt x="3" y="4"/>
                  </a:cubicBezTo>
                  <a:cubicBezTo>
                    <a:pt x="3" y="4"/>
                    <a:pt x="2" y="4"/>
                    <a:pt x="1" y="4"/>
                  </a:cubicBezTo>
                  <a:cubicBezTo>
                    <a:pt x="1" y="2"/>
                    <a:pt x="1" y="1"/>
                    <a:pt x="0"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96" name="Freeform 57"/>
            <p:cNvSpPr/>
            <p:nvPr/>
          </p:nvSpPr>
          <p:spPr bwMode="auto">
            <a:xfrm>
              <a:off x="9296108" y="3466746"/>
              <a:ext cx="268874" cy="99935"/>
            </a:xfrm>
            <a:custGeom>
              <a:avLst/>
              <a:gdLst>
                <a:gd name="T0" fmla="*/ 111 w 48"/>
                <a:gd name="T1" fmla="*/ 28 h 18"/>
                <a:gd name="T2" fmla="*/ 85 w 48"/>
                <a:gd name="T3" fmla="*/ 37 h 18"/>
                <a:gd name="T4" fmla="*/ 80 w 48"/>
                <a:gd name="T5" fmla="*/ 23 h 18"/>
                <a:gd name="T6" fmla="*/ 49 w 48"/>
                <a:gd name="T7" fmla="*/ 19 h 18"/>
                <a:gd name="T8" fmla="*/ 47 w 48"/>
                <a:gd name="T9" fmla="*/ 9 h 18"/>
                <a:gd name="T10" fmla="*/ 19 w 48"/>
                <a:gd name="T11" fmla="*/ 9 h 18"/>
                <a:gd name="T12" fmla="*/ 0 w 48"/>
                <a:gd name="T13" fmla="*/ 16 h 18"/>
                <a:gd name="T14" fmla="*/ 9 w 48"/>
                <a:gd name="T15" fmla="*/ 2 h 18"/>
                <a:gd name="T16" fmla="*/ 35 w 48"/>
                <a:gd name="T17" fmla="*/ 0 h 18"/>
                <a:gd name="T18" fmla="*/ 42 w 48"/>
                <a:gd name="T19" fmla="*/ 5 h 18"/>
                <a:gd name="T20" fmla="*/ 52 w 48"/>
                <a:gd name="T21" fmla="*/ 7 h 18"/>
                <a:gd name="T22" fmla="*/ 73 w 48"/>
                <a:gd name="T23" fmla="*/ 9 h 18"/>
                <a:gd name="T24" fmla="*/ 82 w 48"/>
                <a:gd name="T25" fmla="*/ 23 h 18"/>
                <a:gd name="T26" fmla="*/ 89 w 48"/>
                <a:gd name="T27" fmla="*/ 26 h 18"/>
                <a:gd name="T28" fmla="*/ 111 w 48"/>
                <a:gd name="T29" fmla="*/ 28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8">
                  <a:moveTo>
                    <a:pt x="47" y="12"/>
                  </a:moveTo>
                  <a:cubicBezTo>
                    <a:pt x="48" y="18"/>
                    <a:pt x="37" y="12"/>
                    <a:pt x="36" y="16"/>
                  </a:cubicBezTo>
                  <a:cubicBezTo>
                    <a:pt x="34" y="16"/>
                    <a:pt x="36" y="11"/>
                    <a:pt x="34" y="10"/>
                  </a:cubicBezTo>
                  <a:cubicBezTo>
                    <a:pt x="30" y="9"/>
                    <a:pt x="25" y="9"/>
                    <a:pt x="21" y="8"/>
                  </a:cubicBezTo>
                  <a:cubicBezTo>
                    <a:pt x="20" y="7"/>
                    <a:pt x="20" y="6"/>
                    <a:pt x="20" y="4"/>
                  </a:cubicBezTo>
                  <a:cubicBezTo>
                    <a:pt x="15" y="5"/>
                    <a:pt x="11" y="4"/>
                    <a:pt x="8" y="4"/>
                  </a:cubicBezTo>
                  <a:cubicBezTo>
                    <a:pt x="5" y="5"/>
                    <a:pt x="3" y="8"/>
                    <a:pt x="0" y="7"/>
                  </a:cubicBezTo>
                  <a:cubicBezTo>
                    <a:pt x="0" y="3"/>
                    <a:pt x="5" y="5"/>
                    <a:pt x="4" y="1"/>
                  </a:cubicBezTo>
                  <a:cubicBezTo>
                    <a:pt x="7" y="0"/>
                    <a:pt x="14" y="2"/>
                    <a:pt x="15" y="0"/>
                  </a:cubicBezTo>
                  <a:cubicBezTo>
                    <a:pt x="20" y="0"/>
                    <a:pt x="13" y="1"/>
                    <a:pt x="18" y="2"/>
                  </a:cubicBezTo>
                  <a:cubicBezTo>
                    <a:pt x="18" y="2"/>
                    <a:pt x="22" y="3"/>
                    <a:pt x="22" y="3"/>
                  </a:cubicBezTo>
                  <a:cubicBezTo>
                    <a:pt x="23" y="4"/>
                    <a:pt x="27" y="5"/>
                    <a:pt x="31" y="4"/>
                  </a:cubicBezTo>
                  <a:cubicBezTo>
                    <a:pt x="30" y="9"/>
                    <a:pt x="37" y="5"/>
                    <a:pt x="35" y="10"/>
                  </a:cubicBezTo>
                  <a:cubicBezTo>
                    <a:pt x="37" y="9"/>
                    <a:pt x="38" y="9"/>
                    <a:pt x="38" y="11"/>
                  </a:cubicBezTo>
                  <a:cubicBezTo>
                    <a:pt x="41" y="12"/>
                    <a:pt x="46" y="10"/>
                    <a:pt x="47" y="1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97" name="Freeform 58"/>
            <p:cNvSpPr/>
            <p:nvPr/>
          </p:nvSpPr>
          <p:spPr bwMode="auto">
            <a:xfrm>
              <a:off x="9610190" y="3554785"/>
              <a:ext cx="111833" cy="61865"/>
            </a:xfrm>
            <a:custGeom>
              <a:avLst/>
              <a:gdLst>
                <a:gd name="T0" fmla="*/ 2 w 20"/>
                <a:gd name="T1" fmla="*/ 0 h 11"/>
                <a:gd name="T2" fmla="*/ 26 w 20"/>
                <a:gd name="T3" fmla="*/ 2 h 11"/>
                <a:gd name="T4" fmla="*/ 35 w 20"/>
                <a:gd name="T5" fmla="*/ 5 h 11"/>
                <a:gd name="T6" fmla="*/ 47 w 20"/>
                <a:gd name="T7" fmla="*/ 12 h 11"/>
                <a:gd name="T8" fmla="*/ 9 w 20"/>
                <a:gd name="T9" fmla="*/ 17 h 11"/>
                <a:gd name="T10" fmla="*/ 14 w 20"/>
                <a:gd name="T11" fmla="*/ 14 h 11"/>
                <a:gd name="T12" fmla="*/ 2 w 2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1">
                  <a:moveTo>
                    <a:pt x="1" y="0"/>
                  </a:moveTo>
                  <a:cubicBezTo>
                    <a:pt x="4" y="2"/>
                    <a:pt x="8" y="0"/>
                    <a:pt x="11" y="1"/>
                  </a:cubicBezTo>
                  <a:cubicBezTo>
                    <a:pt x="11" y="1"/>
                    <a:pt x="14" y="6"/>
                    <a:pt x="15" y="2"/>
                  </a:cubicBezTo>
                  <a:cubicBezTo>
                    <a:pt x="17" y="3"/>
                    <a:pt x="16" y="6"/>
                    <a:pt x="20" y="5"/>
                  </a:cubicBezTo>
                  <a:cubicBezTo>
                    <a:pt x="20" y="11"/>
                    <a:pt x="8" y="8"/>
                    <a:pt x="4" y="7"/>
                  </a:cubicBezTo>
                  <a:cubicBezTo>
                    <a:pt x="3" y="6"/>
                    <a:pt x="6" y="6"/>
                    <a:pt x="6" y="6"/>
                  </a:cubicBezTo>
                  <a:cubicBezTo>
                    <a:pt x="6" y="4"/>
                    <a:pt x="0" y="4"/>
                    <a:pt x="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98" name="Freeform 59"/>
            <p:cNvSpPr/>
            <p:nvPr/>
          </p:nvSpPr>
          <p:spPr bwMode="auto">
            <a:xfrm>
              <a:off x="4514634" y="3558468"/>
              <a:ext cx="54727" cy="38071"/>
            </a:xfrm>
            <a:custGeom>
              <a:avLst/>
              <a:gdLst>
                <a:gd name="T0" fmla="*/ 21 w 10"/>
                <a:gd name="T1" fmla="*/ 0 h 7"/>
                <a:gd name="T2" fmla="*/ 14 w 10"/>
                <a:gd name="T3" fmla="*/ 16 h 7"/>
                <a:gd name="T4" fmla="*/ 0 w 10"/>
                <a:gd name="T5" fmla="*/ 7 h 7"/>
                <a:gd name="T6" fmla="*/ 7 w 10"/>
                <a:gd name="T7" fmla="*/ 0 h 7"/>
                <a:gd name="T8" fmla="*/ 21 w 1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7">
                  <a:moveTo>
                    <a:pt x="9" y="0"/>
                  </a:moveTo>
                  <a:cubicBezTo>
                    <a:pt x="10" y="5"/>
                    <a:pt x="6" y="4"/>
                    <a:pt x="6" y="7"/>
                  </a:cubicBezTo>
                  <a:cubicBezTo>
                    <a:pt x="3" y="7"/>
                    <a:pt x="0" y="6"/>
                    <a:pt x="0" y="3"/>
                  </a:cubicBezTo>
                  <a:cubicBezTo>
                    <a:pt x="2" y="3"/>
                    <a:pt x="3" y="2"/>
                    <a:pt x="3" y="0"/>
                  </a:cubicBezTo>
                  <a:cubicBezTo>
                    <a:pt x="5" y="0"/>
                    <a:pt x="7" y="0"/>
                    <a:pt x="9"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99" name="Freeform 60"/>
            <p:cNvSpPr/>
            <p:nvPr/>
          </p:nvSpPr>
          <p:spPr bwMode="auto">
            <a:xfrm>
              <a:off x="9569740" y="3578579"/>
              <a:ext cx="45210" cy="28553"/>
            </a:xfrm>
            <a:custGeom>
              <a:avLst/>
              <a:gdLst>
                <a:gd name="T0" fmla="*/ 14 w 8"/>
                <a:gd name="T1" fmla="*/ 12 h 5"/>
                <a:gd name="T2" fmla="*/ 0 w 8"/>
                <a:gd name="T3" fmla="*/ 10 h 5"/>
                <a:gd name="T4" fmla="*/ 14 w 8"/>
                <a:gd name="T5" fmla="*/ 12 h 5"/>
                <a:gd name="T6" fmla="*/ 0 60000 65536"/>
                <a:gd name="T7" fmla="*/ 0 60000 65536"/>
                <a:gd name="T8" fmla="*/ 0 60000 65536"/>
              </a:gdLst>
              <a:ahLst/>
              <a:cxnLst>
                <a:cxn ang="T6">
                  <a:pos x="T0" y="T1"/>
                </a:cxn>
                <a:cxn ang="T7">
                  <a:pos x="T2" y="T3"/>
                </a:cxn>
                <a:cxn ang="T8">
                  <a:pos x="T4" y="T5"/>
                </a:cxn>
              </a:cxnLst>
              <a:rect l="0" t="0" r="r" b="b"/>
              <a:pathLst>
                <a:path w="8" h="5">
                  <a:moveTo>
                    <a:pt x="6" y="5"/>
                  </a:moveTo>
                  <a:cubicBezTo>
                    <a:pt x="5" y="4"/>
                    <a:pt x="3" y="4"/>
                    <a:pt x="0" y="4"/>
                  </a:cubicBezTo>
                  <a:cubicBezTo>
                    <a:pt x="1" y="2"/>
                    <a:pt x="8" y="0"/>
                    <a:pt x="6" y="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00" name="Freeform 61"/>
            <p:cNvSpPr/>
            <p:nvPr/>
          </p:nvSpPr>
          <p:spPr bwMode="auto">
            <a:xfrm>
              <a:off x="9457908" y="3583338"/>
              <a:ext cx="49968" cy="33312"/>
            </a:xfrm>
            <a:custGeom>
              <a:avLst/>
              <a:gdLst>
                <a:gd name="T0" fmla="*/ 2 w 9"/>
                <a:gd name="T1" fmla="*/ 5 h 6"/>
                <a:gd name="T2" fmla="*/ 19 w 9"/>
                <a:gd name="T3" fmla="*/ 9 h 6"/>
                <a:gd name="T4" fmla="*/ 2 w 9"/>
                <a:gd name="T5" fmla="*/ 5 h 6"/>
                <a:gd name="T6" fmla="*/ 0 60000 65536"/>
                <a:gd name="T7" fmla="*/ 0 60000 65536"/>
                <a:gd name="T8" fmla="*/ 0 60000 65536"/>
              </a:gdLst>
              <a:ahLst/>
              <a:cxnLst>
                <a:cxn ang="T6">
                  <a:pos x="T0" y="T1"/>
                </a:cxn>
                <a:cxn ang="T7">
                  <a:pos x="T2" y="T3"/>
                </a:cxn>
                <a:cxn ang="T8">
                  <a:pos x="T4" y="T5"/>
                </a:cxn>
              </a:cxnLst>
              <a:rect l="0" t="0" r="r" b="b"/>
              <a:pathLst>
                <a:path w="9" h="6">
                  <a:moveTo>
                    <a:pt x="1" y="2"/>
                  </a:moveTo>
                  <a:cubicBezTo>
                    <a:pt x="4" y="3"/>
                    <a:pt x="9" y="0"/>
                    <a:pt x="8" y="4"/>
                  </a:cubicBezTo>
                  <a:cubicBezTo>
                    <a:pt x="6" y="4"/>
                    <a:pt x="0" y="6"/>
                    <a:pt x="1"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01" name="Freeform 62"/>
            <p:cNvSpPr/>
            <p:nvPr/>
          </p:nvSpPr>
          <p:spPr bwMode="auto">
            <a:xfrm>
              <a:off x="4812060" y="3596538"/>
              <a:ext cx="71382" cy="130867"/>
            </a:xfrm>
            <a:custGeom>
              <a:avLst/>
              <a:gdLst>
                <a:gd name="T0" fmla="*/ 14 w 13"/>
                <a:gd name="T1" fmla="*/ 0 h 23"/>
                <a:gd name="T2" fmla="*/ 25 w 13"/>
                <a:gd name="T3" fmla="*/ 0 h 23"/>
                <a:gd name="T4" fmla="*/ 30 w 13"/>
                <a:gd name="T5" fmla="*/ 19 h 23"/>
                <a:gd name="T6" fmla="*/ 23 w 13"/>
                <a:gd name="T7" fmla="*/ 29 h 23"/>
                <a:gd name="T8" fmla="*/ 21 w 13"/>
                <a:gd name="T9" fmla="*/ 38 h 23"/>
                <a:gd name="T10" fmla="*/ 16 w 13"/>
                <a:gd name="T11" fmla="*/ 50 h 23"/>
                <a:gd name="T12" fmla="*/ 9 w 13"/>
                <a:gd name="T13" fmla="*/ 43 h 23"/>
                <a:gd name="T14" fmla="*/ 0 w 13"/>
                <a:gd name="T15" fmla="*/ 31 h 23"/>
                <a:gd name="T16" fmla="*/ 7 w 13"/>
                <a:gd name="T17" fmla="*/ 14 h 23"/>
                <a:gd name="T18" fmla="*/ 14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6" y="0"/>
                  </a:moveTo>
                  <a:cubicBezTo>
                    <a:pt x="8" y="0"/>
                    <a:pt x="9" y="0"/>
                    <a:pt x="11" y="0"/>
                  </a:cubicBezTo>
                  <a:cubicBezTo>
                    <a:pt x="12" y="2"/>
                    <a:pt x="12" y="6"/>
                    <a:pt x="13" y="8"/>
                  </a:cubicBezTo>
                  <a:cubicBezTo>
                    <a:pt x="11" y="9"/>
                    <a:pt x="12" y="12"/>
                    <a:pt x="10" y="12"/>
                  </a:cubicBezTo>
                  <a:cubicBezTo>
                    <a:pt x="10" y="14"/>
                    <a:pt x="10" y="15"/>
                    <a:pt x="9" y="16"/>
                  </a:cubicBezTo>
                  <a:cubicBezTo>
                    <a:pt x="8" y="17"/>
                    <a:pt x="10" y="22"/>
                    <a:pt x="7" y="21"/>
                  </a:cubicBezTo>
                  <a:cubicBezTo>
                    <a:pt x="3" y="23"/>
                    <a:pt x="7" y="18"/>
                    <a:pt x="4" y="18"/>
                  </a:cubicBezTo>
                  <a:cubicBezTo>
                    <a:pt x="2" y="18"/>
                    <a:pt x="2" y="15"/>
                    <a:pt x="0" y="13"/>
                  </a:cubicBezTo>
                  <a:cubicBezTo>
                    <a:pt x="0" y="10"/>
                    <a:pt x="4" y="11"/>
                    <a:pt x="3" y="6"/>
                  </a:cubicBezTo>
                  <a:cubicBezTo>
                    <a:pt x="6" y="9"/>
                    <a:pt x="6" y="3"/>
                    <a:pt x="6"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02" name="Freeform 63"/>
            <p:cNvSpPr/>
            <p:nvPr/>
          </p:nvSpPr>
          <p:spPr bwMode="auto">
            <a:xfrm>
              <a:off x="4883442" y="3710750"/>
              <a:ext cx="102315" cy="99935"/>
            </a:xfrm>
            <a:custGeom>
              <a:avLst/>
              <a:gdLst>
                <a:gd name="T0" fmla="*/ 24 w 18"/>
                <a:gd name="T1" fmla="*/ 2 h 18"/>
                <a:gd name="T2" fmla="*/ 31 w 18"/>
                <a:gd name="T3" fmla="*/ 12 h 18"/>
                <a:gd name="T4" fmla="*/ 29 w 18"/>
                <a:gd name="T5" fmla="*/ 14 h 18"/>
                <a:gd name="T6" fmla="*/ 31 w 18"/>
                <a:gd name="T7" fmla="*/ 21 h 18"/>
                <a:gd name="T8" fmla="*/ 43 w 18"/>
                <a:gd name="T9" fmla="*/ 33 h 18"/>
                <a:gd name="T10" fmla="*/ 38 w 18"/>
                <a:gd name="T11" fmla="*/ 42 h 18"/>
                <a:gd name="T12" fmla="*/ 29 w 18"/>
                <a:gd name="T13" fmla="*/ 42 h 18"/>
                <a:gd name="T14" fmla="*/ 14 w 18"/>
                <a:gd name="T15" fmla="*/ 28 h 18"/>
                <a:gd name="T16" fmla="*/ 19 w 18"/>
                <a:gd name="T17" fmla="*/ 23 h 18"/>
                <a:gd name="T18" fmla="*/ 0 w 18"/>
                <a:gd name="T19" fmla="*/ 7 h 18"/>
                <a:gd name="T20" fmla="*/ 24 w 18"/>
                <a:gd name="T21" fmla="*/ 2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8">
                  <a:moveTo>
                    <a:pt x="10" y="1"/>
                  </a:moveTo>
                  <a:cubicBezTo>
                    <a:pt x="7" y="5"/>
                    <a:pt x="12" y="4"/>
                    <a:pt x="13" y="5"/>
                  </a:cubicBezTo>
                  <a:cubicBezTo>
                    <a:pt x="14" y="6"/>
                    <a:pt x="12" y="6"/>
                    <a:pt x="12" y="6"/>
                  </a:cubicBezTo>
                  <a:cubicBezTo>
                    <a:pt x="12" y="6"/>
                    <a:pt x="13" y="8"/>
                    <a:pt x="13" y="9"/>
                  </a:cubicBezTo>
                  <a:cubicBezTo>
                    <a:pt x="14" y="11"/>
                    <a:pt x="18" y="11"/>
                    <a:pt x="18" y="14"/>
                  </a:cubicBezTo>
                  <a:cubicBezTo>
                    <a:pt x="15" y="14"/>
                    <a:pt x="16" y="16"/>
                    <a:pt x="16" y="18"/>
                  </a:cubicBezTo>
                  <a:cubicBezTo>
                    <a:pt x="15" y="17"/>
                    <a:pt x="12" y="16"/>
                    <a:pt x="12" y="18"/>
                  </a:cubicBezTo>
                  <a:cubicBezTo>
                    <a:pt x="9" y="17"/>
                    <a:pt x="10" y="13"/>
                    <a:pt x="6" y="12"/>
                  </a:cubicBezTo>
                  <a:cubicBezTo>
                    <a:pt x="6" y="11"/>
                    <a:pt x="8" y="11"/>
                    <a:pt x="8" y="10"/>
                  </a:cubicBezTo>
                  <a:cubicBezTo>
                    <a:pt x="6" y="8"/>
                    <a:pt x="4" y="4"/>
                    <a:pt x="0" y="3"/>
                  </a:cubicBezTo>
                  <a:cubicBezTo>
                    <a:pt x="3" y="0"/>
                    <a:pt x="5" y="1"/>
                    <a:pt x="10"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03" name="Freeform 64"/>
            <p:cNvSpPr/>
            <p:nvPr/>
          </p:nvSpPr>
          <p:spPr bwMode="auto">
            <a:xfrm>
              <a:off x="4845371" y="3748820"/>
              <a:ext cx="21415" cy="16655"/>
            </a:xfrm>
            <a:custGeom>
              <a:avLst/>
              <a:gdLst>
                <a:gd name="T0" fmla="*/ 0 w 4"/>
                <a:gd name="T1" fmla="*/ 0 h 3"/>
                <a:gd name="T2" fmla="*/ 9 w 4"/>
                <a:gd name="T3" fmla="*/ 0 h 3"/>
                <a:gd name="T4" fmla="*/ 9 w 4"/>
                <a:gd name="T5" fmla="*/ 7 h 3"/>
                <a:gd name="T6" fmla="*/ 0 w 4"/>
                <a:gd name="T7" fmla="*/ 7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cubicBezTo>
                    <a:pt x="1" y="0"/>
                    <a:pt x="3" y="0"/>
                    <a:pt x="4" y="0"/>
                  </a:cubicBezTo>
                  <a:cubicBezTo>
                    <a:pt x="4" y="1"/>
                    <a:pt x="4" y="2"/>
                    <a:pt x="4" y="3"/>
                  </a:cubicBezTo>
                  <a:cubicBezTo>
                    <a:pt x="3" y="3"/>
                    <a:pt x="1" y="3"/>
                    <a:pt x="0" y="3"/>
                  </a:cubicBezTo>
                  <a:cubicBezTo>
                    <a:pt x="0" y="2"/>
                    <a:pt x="0" y="1"/>
                    <a:pt x="0"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04" name="Freeform 65"/>
            <p:cNvSpPr/>
            <p:nvPr/>
          </p:nvSpPr>
          <p:spPr bwMode="auto">
            <a:xfrm>
              <a:off x="4878683" y="3772615"/>
              <a:ext cx="57106" cy="78520"/>
            </a:xfrm>
            <a:custGeom>
              <a:avLst/>
              <a:gdLst>
                <a:gd name="T0" fmla="*/ 22 w 10"/>
                <a:gd name="T1" fmla="*/ 28 h 14"/>
                <a:gd name="T2" fmla="*/ 10 w 10"/>
                <a:gd name="T3" fmla="*/ 31 h 14"/>
                <a:gd name="T4" fmla="*/ 0 w 10"/>
                <a:gd name="T5" fmla="*/ 17 h 14"/>
                <a:gd name="T6" fmla="*/ 22 w 10"/>
                <a:gd name="T7" fmla="*/ 28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4">
                  <a:moveTo>
                    <a:pt x="9" y="12"/>
                  </a:moveTo>
                  <a:cubicBezTo>
                    <a:pt x="10" y="14"/>
                    <a:pt x="5" y="12"/>
                    <a:pt x="4" y="13"/>
                  </a:cubicBezTo>
                  <a:cubicBezTo>
                    <a:pt x="4" y="10"/>
                    <a:pt x="5" y="5"/>
                    <a:pt x="0" y="7"/>
                  </a:cubicBezTo>
                  <a:cubicBezTo>
                    <a:pt x="4" y="0"/>
                    <a:pt x="4" y="13"/>
                    <a:pt x="9" y="1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05" name="Freeform 66"/>
            <p:cNvSpPr/>
            <p:nvPr/>
          </p:nvSpPr>
          <p:spPr bwMode="auto">
            <a:xfrm>
              <a:off x="3738946" y="3839238"/>
              <a:ext cx="54727" cy="95176"/>
            </a:xfrm>
            <a:custGeom>
              <a:avLst/>
              <a:gdLst>
                <a:gd name="T0" fmla="*/ 5 w 10"/>
                <a:gd name="T1" fmla="*/ 2 h 17"/>
                <a:gd name="T2" fmla="*/ 12 w 10"/>
                <a:gd name="T3" fmla="*/ 9 h 17"/>
                <a:gd name="T4" fmla="*/ 14 w 10"/>
                <a:gd name="T5" fmla="*/ 14 h 17"/>
                <a:gd name="T6" fmla="*/ 21 w 10"/>
                <a:gd name="T7" fmla="*/ 19 h 17"/>
                <a:gd name="T8" fmla="*/ 18 w 10"/>
                <a:gd name="T9" fmla="*/ 21 h 17"/>
                <a:gd name="T10" fmla="*/ 21 w 10"/>
                <a:gd name="T11" fmla="*/ 35 h 17"/>
                <a:gd name="T12" fmla="*/ 14 w 10"/>
                <a:gd name="T13" fmla="*/ 40 h 17"/>
                <a:gd name="T14" fmla="*/ 5 w 10"/>
                <a:gd name="T15" fmla="*/ 2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17">
                  <a:moveTo>
                    <a:pt x="2" y="1"/>
                  </a:moveTo>
                  <a:cubicBezTo>
                    <a:pt x="4" y="0"/>
                    <a:pt x="5" y="3"/>
                    <a:pt x="5" y="4"/>
                  </a:cubicBezTo>
                  <a:cubicBezTo>
                    <a:pt x="6" y="5"/>
                    <a:pt x="6" y="4"/>
                    <a:pt x="6" y="6"/>
                  </a:cubicBezTo>
                  <a:cubicBezTo>
                    <a:pt x="7" y="7"/>
                    <a:pt x="9" y="7"/>
                    <a:pt x="9" y="8"/>
                  </a:cubicBezTo>
                  <a:cubicBezTo>
                    <a:pt x="9" y="9"/>
                    <a:pt x="8" y="9"/>
                    <a:pt x="8" y="9"/>
                  </a:cubicBezTo>
                  <a:cubicBezTo>
                    <a:pt x="7" y="10"/>
                    <a:pt x="10" y="12"/>
                    <a:pt x="9" y="15"/>
                  </a:cubicBezTo>
                  <a:cubicBezTo>
                    <a:pt x="7" y="15"/>
                    <a:pt x="7" y="16"/>
                    <a:pt x="6" y="17"/>
                  </a:cubicBezTo>
                  <a:cubicBezTo>
                    <a:pt x="0" y="15"/>
                    <a:pt x="1" y="8"/>
                    <a:pt x="2"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06" name="Freeform 67"/>
            <p:cNvSpPr/>
            <p:nvPr/>
          </p:nvSpPr>
          <p:spPr bwMode="auto">
            <a:xfrm>
              <a:off x="4928652" y="3843997"/>
              <a:ext cx="69004" cy="107073"/>
            </a:xfrm>
            <a:custGeom>
              <a:avLst/>
              <a:gdLst>
                <a:gd name="T0" fmla="*/ 24 w 12"/>
                <a:gd name="T1" fmla="*/ 0 h 19"/>
                <a:gd name="T2" fmla="*/ 29 w 12"/>
                <a:gd name="T3" fmla="*/ 21 h 19"/>
                <a:gd name="T4" fmla="*/ 22 w 12"/>
                <a:gd name="T5" fmla="*/ 24 h 19"/>
                <a:gd name="T6" fmla="*/ 22 w 12"/>
                <a:gd name="T7" fmla="*/ 45 h 19"/>
                <a:gd name="T8" fmla="*/ 7 w 12"/>
                <a:gd name="T9" fmla="*/ 36 h 19"/>
                <a:gd name="T10" fmla="*/ 10 w 12"/>
                <a:gd name="T11" fmla="*/ 24 h 19"/>
                <a:gd name="T12" fmla="*/ 10 w 12"/>
                <a:gd name="T13" fmla="*/ 19 h 19"/>
                <a:gd name="T14" fmla="*/ 7 w 12"/>
                <a:gd name="T15" fmla="*/ 19 h 19"/>
                <a:gd name="T16" fmla="*/ 12 w 12"/>
                <a:gd name="T17" fmla="*/ 12 h 19"/>
                <a:gd name="T18" fmla="*/ 19 w 12"/>
                <a:gd name="T19" fmla="*/ 2 h 19"/>
                <a:gd name="T20" fmla="*/ 24 w 1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19">
                  <a:moveTo>
                    <a:pt x="10" y="0"/>
                  </a:moveTo>
                  <a:cubicBezTo>
                    <a:pt x="10" y="4"/>
                    <a:pt x="10" y="8"/>
                    <a:pt x="12" y="9"/>
                  </a:cubicBezTo>
                  <a:cubicBezTo>
                    <a:pt x="12" y="11"/>
                    <a:pt x="10" y="10"/>
                    <a:pt x="9" y="10"/>
                  </a:cubicBezTo>
                  <a:cubicBezTo>
                    <a:pt x="11" y="12"/>
                    <a:pt x="8" y="14"/>
                    <a:pt x="9" y="19"/>
                  </a:cubicBezTo>
                  <a:cubicBezTo>
                    <a:pt x="5" y="19"/>
                    <a:pt x="6" y="15"/>
                    <a:pt x="3" y="15"/>
                  </a:cubicBezTo>
                  <a:cubicBezTo>
                    <a:pt x="2" y="13"/>
                    <a:pt x="4" y="12"/>
                    <a:pt x="4" y="10"/>
                  </a:cubicBezTo>
                  <a:cubicBezTo>
                    <a:pt x="4" y="9"/>
                    <a:pt x="2" y="8"/>
                    <a:pt x="4" y="8"/>
                  </a:cubicBezTo>
                  <a:cubicBezTo>
                    <a:pt x="4" y="7"/>
                    <a:pt x="3" y="7"/>
                    <a:pt x="3" y="8"/>
                  </a:cubicBezTo>
                  <a:cubicBezTo>
                    <a:pt x="0" y="8"/>
                    <a:pt x="3" y="3"/>
                    <a:pt x="5" y="5"/>
                  </a:cubicBezTo>
                  <a:cubicBezTo>
                    <a:pt x="5" y="3"/>
                    <a:pt x="7" y="2"/>
                    <a:pt x="8" y="1"/>
                  </a:cubicBezTo>
                  <a:cubicBezTo>
                    <a:pt x="8" y="1"/>
                    <a:pt x="9" y="0"/>
                    <a:pt x="10"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07" name="Freeform 68"/>
            <p:cNvSpPr/>
            <p:nvPr/>
          </p:nvSpPr>
          <p:spPr bwMode="auto">
            <a:xfrm>
              <a:off x="4873924" y="3860654"/>
              <a:ext cx="54727" cy="52347"/>
            </a:xfrm>
            <a:custGeom>
              <a:avLst/>
              <a:gdLst>
                <a:gd name="T0" fmla="*/ 14 w 10"/>
                <a:gd name="T1" fmla="*/ 0 h 9"/>
                <a:gd name="T2" fmla="*/ 21 w 10"/>
                <a:gd name="T3" fmla="*/ 10 h 9"/>
                <a:gd name="T4" fmla="*/ 18 w 10"/>
                <a:gd name="T5" fmla="*/ 12 h 9"/>
                <a:gd name="T6" fmla="*/ 2 w 10"/>
                <a:gd name="T7" fmla="*/ 22 h 9"/>
                <a:gd name="T8" fmla="*/ 14 w 10"/>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9">
                  <a:moveTo>
                    <a:pt x="6" y="0"/>
                  </a:moveTo>
                  <a:cubicBezTo>
                    <a:pt x="8" y="0"/>
                    <a:pt x="10" y="1"/>
                    <a:pt x="9" y="4"/>
                  </a:cubicBezTo>
                  <a:cubicBezTo>
                    <a:pt x="7" y="4"/>
                    <a:pt x="7" y="5"/>
                    <a:pt x="8" y="5"/>
                  </a:cubicBezTo>
                  <a:cubicBezTo>
                    <a:pt x="7" y="6"/>
                    <a:pt x="4" y="8"/>
                    <a:pt x="1" y="9"/>
                  </a:cubicBezTo>
                  <a:cubicBezTo>
                    <a:pt x="0" y="4"/>
                    <a:pt x="6" y="5"/>
                    <a:pt x="6"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08" name="Freeform 69"/>
            <p:cNvSpPr/>
            <p:nvPr/>
          </p:nvSpPr>
          <p:spPr bwMode="auto">
            <a:xfrm>
              <a:off x="5026207" y="4036730"/>
              <a:ext cx="33312" cy="66624"/>
            </a:xfrm>
            <a:custGeom>
              <a:avLst/>
              <a:gdLst>
                <a:gd name="T0" fmla="*/ 2 w 6"/>
                <a:gd name="T1" fmla="*/ 0 h 12"/>
                <a:gd name="T2" fmla="*/ 14 w 6"/>
                <a:gd name="T3" fmla="*/ 7 h 12"/>
                <a:gd name="T4" fmla="*/ 0 w 6"/>
                <a:gd name="T5" fmla="*/ 26 h 12"/>
                <a:gd name="T6" fmla="*/ 5 w 6"/>
                <a:gd name="T7" fmla="*/ 21 h 12"/>
                <a:gd name="T8" fmla="*/ 2 w 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1" y="0"/>
                  </a:moveTo>
                  <a:cubicBezTo>
                    <a:pt x="4" y="0"/>
                    <a:pt x="2" y="5"/>
                    <a:pt x="6" y="3"/>
                  </a:cubicBezTo>
                  <a:cubicBezTo>
                    <a:pt x="5" y="7"/>
                    <a:pt x="5" y="12"/>
                    <a:pt x="0" y="11"/>
                  </a:cubicBezTo>
                  <a:cubicBezTo>
                    <a:pt x="0" y="9"/>
                    <a:pt x="1" y="10"/>
                    <a:pt x="2" y="9"/>
                  </a:cubicBezTo>
                  <a:cubicBezTo>
                    <a:pt x="1" y="5"/>
                    <a:pt x="0" y="6"/>
                    <a:pt x="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09" name="Freeform 70"/>
            <p:cNvSpPr/>
            <p:nvPr/>
          </p:nvSpPr>
          <p:spPr bwMode="auto">
            <a:xfrm>
              <a:off x="4816818" y="4053385"/>
              <a:ext cx="135627" cy="45208"/>
            </a:xfrm>
            <a:custGeom>
              <a:avLst/>
              <a:gdLst>
                <a:gd name="T0" fmla="*/ 57 w 24"/>
                <a:gd name="T1" fmla="*/ 7 h 8"/>
                <a:gd name="T2" fmla="*/ 40 w 24"/>
                <a:gd name="T3" fmla="*/ 14 h 8"/>
                <a:gd name="T4" fmla="*/ 0 w 24"/>
                <a:gd name="T5" fmla="*/ 19 h 8"/>
                <a:gd name="T6" fmla="*/ 48 w 24"/>
                <a:gd name="T7" fmla="*/ 5 h 8"/>
                <a:gd name="T8" fmla="*/ 57 w 24"/>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
                  <a:moveTo>
                    <a:pt x="24" y="3"/>
                  </a:moveTo>
                  <a:cubicBezTo>
                    <a:pt x="24" y="6"/>
                    <a:pt x="20" y="6"/>
                    <a:pt x="17" y="6"/>
                  </a:cubicBezTo>
                  <a:cubicBezTo>
                    <a:pt x="12" y="7"/>
                    <a:pt x="5" y="6"/>
                    <a:pt x="0" y="8"/>
                  </a:cubicBezTo>
                  <a:cubicBezTo>
                    <a:pt x="1" y="0"/>
                    <a:pt x="18" y="8"/>
                    <a:pt x="20" y="2"/>
                  </a:cubicBezTo>
                  <a:cubicBezTo>
                    <a:pt x="21" y="2"/>
                    <a:pt x="22" y="3"/>
                    <a:pt x="24"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10" name="Freeform 71"/>
            <p:cNvSpPr/>
            <p:nvPr/>
          </p:nvSpPr>
          <p:spPr bwMode="auto">
            <a:xfrm>
              <a:off x="5109487" y="4103353"/>
              <a:ext cx="90418" cy="57106"/>
            </a:xfrm>
            <a:custGeom>
              <a:avLst/>
              <a:gdLst>
                <a:gd name="T0" fmla="*/ 38 w 16"/>
                <a:gd name="T1" fmla="*/ 17 h 10"/>
                <a:gd name="T2" fmla="*/ 31 w 16"/>
                <a:gd name="T3" fmla="*/ 22 h 10"/>
                <a:gd name="T4" fmla="*/ 14 w 16"/>
                <a:gd name="T5" fmla="*/ 22 h 10"/>
                <a:gd name="T6" fmla="*/ 12 w 16"/>
                <a:gd name="T7" fmla="*/ 19 h 10"/>
                <a:gd name="T8" fmla="*/ 0 w 16"/>
                <a:gd name="T9" fmla="*/ 10 h 10"/>
                <a:gd name="T10" fmla="*/ 14 w 16"/>
                <a:gd name="T11" fmla="*/ 5 h 10"/>
                <a:gd name="T12" fmla="*/ 24 w 16"/>
                <a:gd name="T13" fmla="*/ 2 h 10"/>
                <a:gd name="T14" fmla="*/ 24 w 16"/>
                <a:gd name="T15" fmla="*/ 5 h 10"/>
                <a:gd name="T16" fmla="*/ 26 w 16"/>
                <a:gd name="T17" fmla="*/ 2 h 10"/>
                <a:gd name="T18" fmla="*/ 38 w 16"/>
                <a:gd name="T19" fmla="*/ 1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0">
                  <a:moveTo>
                    <a:pt x="16" y="7"/>
                  </a:moveTo>
                  <a:cubicBezTo>
                    <a:pt x="15" y="7"/>
                    <a:pt x="13" y="8"/>
                    <a:pt x="13" y="9"/>
                  </a:cubicBezTo>
                  <a:cubicBezTo>
                    <a:pt x="11" y="7"/>
                    <a:pt x="9" y="10"/>
                    <a:pt x="6" y="9"/>
                  </a:cubicBezTo>
                  <a:cubicBezTo>
                    <a:pt x="6" y="9"/>
                    <a:pt x="6" y="8"/>
                    <a:pt x="5" y="8"/>
                  </a:cubicBezTo>
                  <a:cubicBezTo>
                    <a:pt x="4" y="8"/>
                    <a:pt x="2" y="5"/>
                    <a:pt x="0" y="4"/>
                  </a:cubicBezTo>
                  <a:cubicBezTo>
                    <a:pt x="1" y="3"/>
                    <a:pt x="4" y="3"/>
                    <a:pt x="6" y="2"/>
                  </a:cubicBezTo>
                  <a:cubicBezTo>
                    <a:pt x="6" y="2"/>
                    <a:pt x="9" y="0"/>
                    <a:pt x="10" y="1"/>
                  </a:cubicBezTo>
                  <a:cubicBezTo>
                    <a:pt x="10" y="1"/>
                    <a:pt x="10" y="2"/>
                    <a:pt x="10" y="2"/>
                  </a:cubicBezTo>
                  <a:cubicBezTo>
                    <a:pt x="10" y="2"/>
                    <a:pt x="11" y="1"/>
                    <a:pt x="11" y="1"/>
                  </a:cubicBezTo>
                  <a:cubicBezTo>
                    <a:pt x="13" y="2"/>
                    <a:pt x="15" y="4"/>
                    <a:pt x="16" y="7"/>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11" name="Freeform 72"/>
            <p:cNvSpPr/>
            <p:nvPr/>
          </p:nvSpPr>
          <p:spPr bwMode="auto">
            <a:xfrm>
              <a:off x="5159454" y="4136665"/>
              <a:ext cx="478262" cy="252218"/>
            </a:xfrm>
            <a:custGeom>
              <a:avLst/>
              <a:gdLst>
                <a:gd name="T0" fmla="*/ 66 w 85"/>
                <a:gd name="T1" fmla="*/ 52 h 45"/>
                <a:gd name="T2" fmla="*/ 54 w 85"/>
                <a:gd name="T3" fmla="*/ 47 h 45"/>
                <a:gd name="T4" fmla="*/ 50 w 85"/>
                <a:gd name="T5" fmla="*/ 35 h 45"/>
                <a:gd name="T6" fmla="*/ 19 w 85"/>
                <a:gd name="T7" fmla="*/ 26 h 45"/>
                <a:gd name="T8" fmla="*/ 2 w 85"/>
                <a:gd name="T9" fmla="*/ 26 h 45"/>
                <a:gd name="T10" fmla="*/ 0 w 85"/>
                <a:gd name="T11" fmla="*/ 16 h 45"/>
                <a:gd name="T12" fmla="*/ 7 w 85"/>
                <a:gd name="T13" fmla="*/ 16 h 45"/>
                <a:gd name="T14" fmla="*/ 17 w 85"/>
                <a:gd name="T15" fmla="*/ 14 h 45"/>
                <a:gd name="T16" fmla="*/ 28 w 85"/>
                <a:gd name="T17" fmla="*/ 19 h 45"/>
                <a:gd name="T18" fmla="*/ 40 w 85"/>
                <a:gd name="T19" fmla="*/ 9 h 45"/>
                <a:gd name="T20" fmla="*/ 64 w 85"/>
                <a:gd name="T21" fmla="*/ 2 h 45"/>
                <a:gd name="T22" fmla="*/ 69 w 85"/>
                <a:gd name="T23" fmla="*/ 7 h 45"/>
                <a:gd name="T24" fmla="*/ 90 w 85"/>
                <a:gd name="T25" fmla="*/ 16 h 45"/>
                <a:gd name="T26" fmla="*/ 97 w 85"/>
                <a:gd name="T27" fmla="*/ 14 h 45"/>
                <a:gd name="T28" fmla="*/ 102 w 85"/>
                <a:gd name="T29" fmla="*/ 19 h 45"/>
                <a:gd name="T30" fmla="*/ 116 w 85"/>
                <a:gd name="T31" fmla="*/ 19 h 45"/>
                <a:gd name="T32" fmla="*/ 128 w 85"/>
                <a:gd name="T33" fmla="*/ 24 h 45"/>
                <a:gd name="T34" fmla="*/ 128 w 85"/>
                <a:gd name="T35" fmla="*/ 33 h 45"/>
                <a:gd name="T36" fmla="*/ 132 w 85"/>
                <a:gd name="T37" fmla="*/ 31 h 45"/>
                <a:gd name="T38" fmla="*/ 135 w 85"/>
                <a:gd name="T39" fmla="*/ 38 h 45"/>
                <a:gd name="T40" fmla="*/ 149 w 85"/>
                <a:gd name="T41" fmla="*/ 47 h 45"/>
                <a:gd name="T42" fmla="*/ 173 w 85"/>
                <a:gd name="T43" fmla="*/ 54 h 45"/>
                <a:gd name="T44" fmla="*/ 168 w 85"/>
                <a:gd name="T45" fmla="*/ 64 h 45"/>
                <a:gd name="T46" fmla="*/ 177 w 85"/>
                <a:gd name="T47" fmla="*/ 68 h 45"/>
                <a:gd name="T48" fmla="*/ 177 w 85"/>
                <a:gd name="T49" fmla="*/ 73 h 45"/>
                <a:gd name="T50" fmla="*/ 189 w 85"/>
                <a:gd name="T51" fmla="*/ 85 h 45"/>
                <a:gd name="T52" fmla="*/ 201 w 85"/>
                <a:gd name="T53" fmla="*/ 99 h 45"/>
                <a:gd name="T54" fmla="*/ 182 w 85"/>
                <a:gd name="T55" fmla="*/ 99 h 45"/>
                <a:gd name="T56" fmla="*/ 166 w 85"/>
                <a:gd name="T57" fmla="*/ 87 h 45"/>
                <a:gd name="T58" fmla="*/ 161 w 85"/>
                <a:gd name="T59" fmla="*/ 82 h 45"/>
                <a:gd name="T60" fmla="*/ 158 w 85"/>
                <a:gd name="T61" fmla="*/ 80 h 45"/>
                <a:gd name="T62" fmla="*/ 149 w 85"/>
                <a:gd name="T63" fmla="*/ 71 h 45"/>
                <a:gd name="T64" fmla="*/ 128 w 85"/>
                <a:gd name="T65" fmla="*/ 68 h 45"/>
                <a:gd name="T66" fmla="*/ 116 w 85"/>
                <a:gd name="T67" fmla="*/ 94 h 45"/>
                <a:gd name="T68" fmla="*/ 99 w 85"/>
                <a:gd name="T69" fmla="*/ 87 h 45"/>
                <a:gd name="T70" fmla="*/ 90 w 85"/>
                <a:gd name="T71" fmla="*/ 85 h 45"/>
                <a:gd name="T72" fmla="*/ 80 w 85"/>
                <a:gd name="T73" fmla="*/ 71 h 45"/>
                <a:gd name="T74" fmla="*/ 69 w 85"/>
                <a:gd name="T75" fmla="*/ 82 h 45"/>
                <a:gd name="T76" fmla="*/ 59 w 85"/>
                <a:gd name="T77" fmla="*/ 78 h 45"/>
                <a:gd name="T78" fmla="*/ 69 w 85"/>
                <a:gd name="T79" fmla="*/ 68 h 45"/>
                <a:gd name="T80" fmla="*/ 73 w 85"/>
                <a:gd name="T81" fmla="*/ 57 h 45"/>
                <a:gd name="T82" fmla="*/ 71 w 85"/>
                <a:gd name="T83" fmla="*/ 64 h 45"/>
                <a:gd name="T84" fmla="*/ 66 w 85"/>
                <a:gd name="T85" fmla="*/ 52 h 4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5" h="45">
                  <a:moveTo>
                    <a:pt x="28" y="22"/>
                  </a:moveTo>
                  <a:cubicBezTo>
                    <a:pt x="25" y="22"/>
                    <a:pt x="26" y="19"/>
                    <a:pt x="23" y="20"/>
                  </a:cubicBezTo>
                  <a:cubicBezTo>
                    <a:pt x="22" y="18"/>
                    <a:pt x="21" y="17"/>
                    <a:pt x="21" y="15"/>
                  </a:cubicBezTo>
                  <a:cubicBezTo>
                    <a:pt x="16" y="15"/>
                    <a:pt x="11" y="14"/>
                    <a:pt x="8" y="11"/>
                  </a:cubicBezTo>
                  <a:cubicBezTo>
                    <a:pt x="4" y="13"/>
                    <a:pt x="5" y="12"/>
                    <a:pt x="1" y="11"/>
                  </a:cubicBezTo>
                  <a:cubicBezTo>
                    <a:pt x="1" y="10"/>
                    <a:pt x="1" y="7"/>
                    <a:pt x="0" y="7"/>
                  </a:cubicBezTo>
                  <a:cubicBezTo>
                    <a:pt x="0" y="4"/>
                    <a:pt x="2" y="7"/>
                    <a:pt x="3" y="7"/>
                  </a:cubicBezTo>
                  <a:cubicBezTo>
                    <a:pt x="5" y="7"/>
                    <a:pt x="5" y="5"/>
                    <a:pt x="7" y="6"/>
                  </a:cubicBezTo>
                  <a:cubicBezTo>
                    <a:pt x="9" y="6"/>
                    <a:pt x="10" y="8"/>
                    <a:pt x="12" y="8"/>
                  </a:cubicBezTo>
                  <a:cubicBezTo>
                    <a:pt x="15" y="9"/>
                    <a:pt x="16" y="5"/>
                    <a:pt x="17" y="4"/>
                  </a:cubicBezTo>
                  <a:cubicBezTo>
                    <a:pt x="20" y="3"/>
                    <a:pt x="24" y="3"/>
                    <a:pt x="27" y="1"/>
                  </a:cubicBezTo>
                  <a:cubicBezTo>
                    <a:pt x="29" y="0"/>
                    <a:pt x="28" y="3"/>
                    <a:pt x="29" y="3"/>
                  </a:cubicBezTo>
                  <a:cubicBezTo>
                    <a:pt x="31" y="4"/>
                    <a:pt x="39" y="2"/>
                    <a:pt x="38" y="7"/>
                  </a:cubicBezTo>
                  <a:cubicBezTo>
                    <a:pt x="40" y="8"/>
                    <a:pt x="41" y="5"/>
                    <a:pt x="41" y="6"/>
                  </a:cubicBezTo>
                  <a:cubicBezTo>
                    <a:pt x="42" y="6"/>
                    <a:pt x="42" y="8"/>
                    <a:pt x="43" y="8"/>
                  </a:cubicBezTo>
                  <a:cubicBezTo>
                    <a:pt x="45" y="9"/>
                    <a:pt x="47" y="7"/>
                    <a:pt x="49" y="8"/>
                  </a:cubicBezTo>
                  <a:cubicBezTo>
                    <a:pt x="50" y="8"/>
                    <a:pt x="50" y="12"/>
                    <a:pt x="54" y="10"/>
                  </a:cubicBezTo>
                  <a:cubicBezTo>
                    <a:pt x="55" y="12"/>
                    <a:pt x="54" y="12"/>
                    <a:pt x="54" y="14"/>
                  </a:cubicBezTo>
                  <a:cubicBezTo>
                    <a:pt x="55" y="14"/>
                    <a:pt x="56" y="13"/>
                    <a:pt x="56" y="13"/>
                  </a:cubicBezTo>
                  <a:cubicBezTo>
                    <a:pt x="57" y="13"/>
                    <a:pt x="57" y="15"/>
                    <a:pt x="57" y="16"/>
                  </a:cubicBezTo>
                  <a:cubicBezTo>
                    <a:pt x="58" y="18"/>
                    <a:pt x="61" y="18"/>
                    <a:pt x="63" y="20"/>
                  </a:cubicBezTo>
                  <a:cubicBezTo>
                    <a:pt x="64" y="20"/>
                    <a:pt x="69" y="23"/>
                    <a:pt x="73" y="23"/>
                  </a:cubicBezTo>
                  <a:cubicBezTo>
                    <a:pt x="73" y="25"/>
                    <a:pt x="71" y="25"/>
                    <a:pt x="71" y="27"/>
                  </a:cubicBezTo>
                  <a:cubicBezTo>
                    <a:pt x="72" y="28"/>
                    <a:pt x="74" y="28"/>
                    <a:pt x="75" y="29"/>
                  </a:cubicBezTo>
                  <a:cubicBezTo>
                    <a:pt x="75" y="29"/>
                    <a:pt x="74" y="31"/>
                    <a:pt x="75" y="31"/>
                  </a:cubicBezTo>
                  <a:cubicBezTo>
                    <a:pt x="76" y="33"/>
                    <a:pt x="78" y="34"/>
                    <a:pt x="80" y="36"/>
                  </a:cubicBezTo>
                  <a:cubicBezTo>
                    <a:pt x="81" y="38"/>
                    <a:pt x="82" y="41"/>
                    <a:pt x="85" y="42"/>
                  </a:cubicBezTo>
                  <a:cubicBezTo>
                    <a:pt x="83" y="45"/>
                    <a:pt x="79" y="42"/>
                    <a:pt x="77" y="42"/>
                  </a:cubicBezTo>
                  <a:cubicBezTo>
                    <a:pt x="75" y="41"/>
                    <a:pt x="73" y="40"/>
                    <a:pt x="70" y="37"/>
                  </a:cubicBezTo>
                  <a:cubicBezTo>
                    <a:pt x="69" y="37"/>
                    <a:pt x="69" y="36"/>
                    <a:pt x="68" y="35"/>
                  </a:cubicBezTo>
                  <a:cubicBezTo>
                    <a:pt x="67" y="34"/>
                    <a:pt x="67" y="35"/>
                    <a:pt x="67" y="34"/>
                  </a:cubicBezTo>
                  <a:cubicBezTo>
                    <a:pt x="67" y="34"/>
                    <a:pt x="63" y="30"/>
                    <a:pt x="63" y="30"/>
                  </a:cubicBezTo>
                  <a:cubicBezTo>
                    <a:pt x="60" y="29"/>
                    <a:pt x="57" y="31"/>
                    <a:pt x="54" y="29"/>
                  </a:cubicBezTo>
                  <a:cubicBezTo>
                    <a:pt x="51" y="32"/>
                    <a:pt x="50" y="36"/>
                    <a:pt x="49" y="40"/>
                  </a:cubicBezTo>
                  <a:cubicBezTo>
                    <a:pt x="48" y="38"/>
                    <a:pt x="44" y="39"/>
                    <a:pt x="42" y="37"/>
                  </a:cubicBezTo>
                  <a:cubicBezTo>
                    <a:pt x="40" y="36"/>
                    <a:pt x="43" y="34"/>
                    <a:pt x="38" y="36"/>
                  </a:cubicBezTo>
                  <a:cubicBezTo>
                    <a:pt x="41" y="30"/>
                    <a:pt x="32" y="35"/>
                    <a:pt x="34" y="30"/>
                  </a:cubicBezTo>
                  <a:cubicBezTo>
                    <a:pt x="31" y="31"/>
                    <a:pt x="28" y="31"/>
                    <a:pt x="29" y="35"/>
                  </a:cubicBezTo>
                  <a:cubicBezTo>
                    <a:pt x="28" y="34"/>
                    <a:pt x="28" y="32"/>
                    <a:pt x="25" y="33"/>
                  </a:cubicBezTo>
                  <a:cubicBezTo>
                    <a:pt x="26" y="31"/>
                    <a:pt x="28" y="30"/>
                    <a:pt x="29" y="29"/>
                  </a:cubicBezTo>
                  <a:cubicBezTo>
                    <a:pt x="30" y="28"/>
                    <a:pt x="32" y="28"/>
                    <a:pt x="31" y="24"/>
                  </a:cubicBezTo>
                  <a:cubicBezTo>
                    <a:pt x="30" y="24"/>
                    <a:pt x="30" y="27"/>
                    <a:pt x="30" y="27"/>
                  </a:cubicBezTo>
                  <a:cubicBezTo>
                    <a:pt x="28" y="26"/>
                    <a:pt x="29" y="19"/>
                    <a:pt x="28" y="2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12" name="Freeform 73"/>
            <p:cNvSpPr/>
            <p:nvPr/>
          </p:nvSpPr>
          <p:spPr bwMode="auto">
            <a:xfrm>
              <a:off x="5042863" y="4165218"/>
              <a:ext cx="49968" cy="45208"/>
            </a:xfrm>
            <a:custGeom>
              <a:avLst/>
              <a:gdLst>
                <a:gd name="T0" fmla="*/ 21 w 9"/>
                <a:gd name="T1" fmla="*/ 7 h 8"/>
                <a:gd name="T2" fmla="*/ 0 w 9"/>
                <a:gd name="T3" fmla="*/ 10 h 8"/>
                <a:gd name="T4" fmla="*/ 21 w 9"/>
                <a:gd name="T5" fmla="*/ 7 h 8"/>
                <a:gd name="T6" fmla="*/ 0 60000 65536"/>
                <a:gd name="T7" fmla="*/ 0 60000 65536"/>
                <a:gd name="T8" fmla="*/ 0 60000 65536"/>
              </a:gdLst>
              <a:ahLst/>
              <a:cxnLst>
                <a:cxn ang="T6">
                  <a:pos x="T0" y="T1"/>
                </a:cxn>
                <a:cxn ang="T7">
                  <a:pos x="T2" y="T3"/>
                </a:cxn>
                <a:cxn ang="T8">
                  <a:pos x="T4" y="T5"/>
                </a:cxn>
              </a:cxnLst>
              <a:rect l="0" t="0" r="r" b="b"/>
              <a:pathLst>
                <a:path w="9" h="8">
                  <a:moveTo>
                    <a:pt x="9" y="3"/>
                  </a:moveTo>
                  <a:cubicBezTo>
                    <a:pt x="9" y="8"/>
                    <a:pt x="2" y="4"/>
                    <a:pt x="0" y="4"/>
                  </a:cubicBezTo>
                  <a:cubicBezTo>
                    <a:pt x="2" y="3"/>
                    <a:pt x="7" y="0"/>
                    <a:pt x="9"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13" name="Freeform 74"/>
            <p:cNvSpPr/>
            <p:nvPr/>
          </p:nvSpPr>
          <p:spPr bwMode="auto">
            <a:xfrm>
              <a:off x="4980999" y="4177114"/>
              <a:ext cx="33312" cy="16655"/>
            </a:xfrm>
            <a:custGeom>
              <a:avLst/>
              <a:gdLst>
                <a:gd name="T0" fmla="*/ 2 w 6"/>
                <a:gd name="T1" fmla="*/ 5 h 3"/>
                <a:gd name="T2" fmla="*/ 9 w 6"/>
                <a:gd name="T3" fmla="*/ 7 h 3"/>
                <a:gd name="T4" fmla="*/ 5 w 6"/>
                <a:gd name="T5" fmla="*/ 7 h 3"/>
                <a:gd name="T6" fmla="*/ 2 w 6"/>
                <a:gd name="T7" fmla="*/ 5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1" y="2"/>
                  </a:moveTo>
                  <a:cubicBezTo>
                    <a:pt x="0" y="0"/>
                    <a:pt x="6" y="0"/>
                    <a:pt x="4" y="3"/>
                  </a:cubicBezTo>
                  <a:cubicBezTo>
                    <a:pt x="4" y="3"/>
                    <a:pt x="3" y="3"/>
                    <a:pt x="2" y="3"/>
                  </a:cubicBezTo>
                  <a:cubicBezTo>
                    <a:pt x="2" y="2"/>
                    <a:pt x="2" y="2"/>
                    <a:pt x="1"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14" name="Freeform 75"/>
            <p:cNvSpPr/>
            <p:nvPr/>
          </p:nvSpPr>
          <p:spPr bwMode="auto">
            <a:xfrm>
              <a:off x="5597265" y="4215185"/>
              <a:ext cx="97557" cy="69002"/>
            </a:xfrm>
            <a:custGeom>
              <a:avLst/>
              <a:gdLst>
                <a:gd name="T0" fmla="*/ 31 w 17"/>
                <a:gd name="T1" fmla="*/ 0 h 12"/>
                <a:gd name="T2" fmla="*/ 41 w 17"/>
                <a:gd name="T3" fmla="*/ 0 h 12"/>
                <a:gd name="T4" fmla="*/ 41 w 17"/>
                <a:gd name="T5" fmla="*/ 7 h 12"/>
                <a:gd name="T6" fmla="*/ 36 w 17"/>
                <a:gd name="T7" fmla="*/ 10 h 12"/>
                <a:gd name="T8" fmla="*/ 36 w 17"/>
                <a:gd name="T9" fmla="*/ 19 h 12"/>
                <a:gd name="T10" fmla="*/ 29 w 17"/>
                <a:gd name="T11" fmla="*/ 22 h 12"/>
                <a:gd name="T12" fmla="*/ 5 w 17"/>
                <a:gd name="T13" fmla="*/ 15 h 12"/>
                <a:gd name="T14" fmla="*/ 31 w 17"/>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2">
                  <a:moveTo>
                    <a:pt x="13" y="0"/>
                  </a:moveTo>
                  <a:cubicBezTo>
                    <a:pt x="15" y="0"/>
                    <a:pt x="16" y="0"/>
                    <a:pt x="17" y="0"/>
                  </a:cubicBezTo>
                  <a:cubicBezTo>
                    <a:pt x="17" y="1"/>
                    <a:pt x="17" y="2"/>
                    <a:pt x="17" y="3"/>
                  </a:cubicBezTo>
                  <a:cubicBezTo>
                    <a:pt x="17" y="4"/>
                    <a:pt x="15" y="4"/>
                    <a:pt x="15" y="4"/>
                  </a:cubicBezTo>
                  <a:cubicBezTo>
                    <a:pt x="14" y="5"/>
                    <a:pt x="16" y="7"/>
                    <a:pt x="15" y="8"/>
                  </a:cubicBezTo>
                  <a:cubicBezTo>
                    <a:pt x="13" y="7"/>
                    <a:pt x="12" y="7"/>
                    <a:pt x="12" y="9"/>
                  </a:cubicBezTo>
                  <a:cubicBezTo>
                    <a:pt x="8" y="8"/>
                    <a:pt x="0" y="12"/>
                    <a:pt x="2" y="6"/>
                  </a:cubicBezTo>
                  <a:cubicBezTo>
                    <a:pt x="8" y="8"/>
                    <a:pt x="12" y="5"/>
                    <a:pt x="13"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15" name="Freeform 76"/>
            <p:cNvSpPr/>
            <p:nvPr/>
          </p:nvSpPr>
          <p:spPr bwMode="auto">
            <a:xfrm>
              <a:off x="4738299" y="4317500"/>
              <a:ext cx="57106" cy="26173"/>
            </a:xfrm>
            <a:custGeom>
              <a:avLst/>
              <a:gdLst>
                <a:gd name="T0" fmla="*/ 24 w 10"/>
                <a:gd name="T1" fmla="*/ 2 h 5"/>
                <a:gd name="T2" fmla="*/ 0 w 10"/>
                <a:gd name="T3" fmla="*/ 9 h 5"/>
                <a:gd name="T4" fmla="*/ 24 w 10"/>
                <a:gd name="T5" fmla="*/ 2 h 5"/>
                <a:gd name="T6" fmla="*/ 0 60000 65536"/>
                <a:gd name="T7" fmla="*/ 0 60000 65536"/>
                <a:gd name="T8" fmla="*/ 0 60000 65536"/>
              </a:gdLst>
              <a:ahLst/>
              <a:cxnLst>
                <a:cxn ang="T6">
                  <a:pos x="T0" y="T1"/>
                </a:cxn>
                <a:cxn ang="T7">
                  <a:pos x="T2" y="T3"/>
                </a:cxn>
                <a:cxn ang="T8">
                  <a:pos x="T4" y="T5"/>
                </a:cxn>
              </a:cxnLst>
              <a:rect l="0" t="0" r="r" b="b"/>
              <a:pathLst>
                <a:path w="10" h="5">
                  <a:moveTo>
                    <a:pt x="10" y="1"/>
                  </a:moveTo>
                  <a:cubicBezTo>
                    <a:pt x="8" y="3"/>
                    <a:pt x="5" y="5"/>
                    <a:pt x="0" y="4"/>
                  </a:cubicBezTo>
                  <a:cubicBezTo>
                    <a:pt x="1" y="0"/>
                    <a:pt x="6" y="1"/>
                    <a:pt x="10"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16" name="Freeform 77"/>
            <p:cNvSpPr/>
            <p:nvPr/>
          </p:nvSpPr>
          <p:spPr bwMode="auto">
            <a:xfrm>
              <a:off x="4816818" y="4317500"/>
              <a:ext cx="57106" cy="16655"/>
            </a:xfrm>
            <a:custGeom>
              <a:avLst/>
              <a:gdLst>
                <a:gd name="T0" fmla="*/ 24 w 10"/>
                <a:gd name="T1" fmla="*/ 2 h 3"/>
                <a:gd name="T2" fmla="*/ 0 w 10"/>
                <a:gd name="T3" fmla="*/ 7 h 3"/>
                <a:gd name="T4" fmla="*/ 24 w 10"/>
                <a:gd name="T5" fmla="*/ 2 h 3"/>
                <a:gd name="T6" fmla="*/ 0 60000 65536"/>
                <a:gd name="T7" fmla="*/ 0 60000 65536"/>
                <a:gd name="T8" fmla="*/ 0 60000 65536"/>
              </a:gdLst>
              <a:ahLst/>
              <a:cxnLst>
                <a:cxn ang="T6">
                  <a:pos x="T0" y="T1"/>
                </a:cxn>
                <a:cxn ang="T7">
                  <a:pos x="T2" y="T3"/>
                </a:cxn>
                <a:cxn ang="T8">
                  <a:pos x="T4" y="T5"/>
                </a:cxn>
              </a:cxnLst>
              <a:rect l="0" t="0" r="r" b="b"/>
              <a:pathLst>
                <a:path w="10" h="3">
                  <a:moveTo>
                    <a:pt x="10" y="1"/>
                  </a:moveTo>
                  <a:cubicBezTo>
                    <a:pt x="9" y="3"/>
                    <a:pt x="4" y="3"/>
                    <a:pt x="0" y="3"/>
                  </a:cubicBezTo>
                  <a:cubicBezTo>
                    <a:pt x="2" y="0"/>
                    <a:pt x="6" y="1"/>
                    <a:pt x="10"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17" name="Freeform 78"/>
            <p:cNvSpPr/>
            <p:nvPr/>
          </p:nvSpPr>
          <p:spPr bwMode="auto">
            <a:xfrm>
              <a:off x="4919134" y="4317500"/>
              <a:ext cx="88039" cy="61865"/>
            </a:xfrm>
            <a:custGeom>
              <a:avLst/>
              <a:gdLst>
                <a:gd name="T0" fmla="*/ 35 w 16"/>
                <a:gd name="T1" fmla="*/ 2 h 11"/>
                <a:gd name="T2" fmla="*/ 32 w 16"/>
                <a:gd name="T3" fmla="*/ 12 h 11"/>
                <a:gd name="T4" fmla="*/ 28 w 16"/>
                <a:gd name="T5" fmla="*/ 12 h 11"/>
                <a:gd name="T6" fmla="*/ 2 w 16"/>
                <a:gd name="T7" fmla="*/ 24 h 11"/>
                <a:gd name="T8" fmla="*/ 12 w 16"/>
                <a:gd name="T9" fmla="*/ 14 h 11"/>
                <a:gd name="T10" fmla="*/ 16 w 16"/>
                <a:gd name="T11" fmla="*/ 9 h 11"/>
                <a:gd name="T12" fmla="*/ 23 w 16"/>
                <a:gd name="T13" fmla="*/ 5 h 11"/>
                <a:gd name="T14" fmla="*/ 35 w 16"/>
                <a:gd name="T15" fmla="*/ 2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1">
                  <a:moveTo>
                    <a:pt x="15" y="1"/>
                  </a:moveTo>
                  <a:cubicBezTo>
                    <a:pt x="16" y="3"/>
                    <a:pt x="15" y="4"/>
                    <a:pt x="14" y="5"/>
                  </a:cubicBezTo>
                  <a:cubicBezTo>
                    <a:pt x="14" y="6"/>
                    <a:pt x="12" y="5"/>
                    <a:pt x="12" y="5"/>
                  </a:cubicBezTo>
                  <a:cubicBezTo>
                    <a:pt x="10" y="7"/>
                    <a:pt x="7" y="11"/>
                    <a:pt x="1" y="10"/>
                  </a:cubicBezTo>
                  <a:cubicBezTo>
                    <a:pt x="0" y="7"/>
                    <a:pt x="4" y="7"/>
                    <a:pt x="5" y="6"/>
                  </a:cubicBezTo>
                  <a:cubicBezTo>
                    <a:pt x="6" y="6"/>
                    <a:pt x="6" y="5"/>
                    <a:pt x="7" y="4"/>
                  </a:cubicBezTo>
                  <a:cubicBezTo>
                    <a:pt x="8" y="3"/>
                    <a:pt x="9" y="3"/>
                    <a:pt x="10" y="2"/>
                  </a:cubicBezTo>
                  <a:cubicBezTo>
                    <a:pt x="13" y="3"/>
                    <a:pt x="13" y="0"/>
                    <a:pt x="15"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18" name="Freeform 79"/>
            <p:cNvSpPr/>
            <p:nvPr/>
          </p:nvSpPr>
          <p:spPr bwMode="auto">
            <a:xfrm>
              <a:off x="6261121" y="5076532"/>
              <a:ext cx="52347" cy="66624"/>
            </a:xfrm>
            <a:custGeom>
              <a:avLst/>
              <a:gdLst>
                <a:gd name="T0" fmla="*/ 2 w 9"/>
                <a:gd name="T1" fmla="*/ 0 h 12"/>
                <a:gd name="T2" fmla="*/ 5 w 9"/>
                <a:gd name="T3" fmla="*/ 5 h 12"/>
                <a:gd name="T4" fmla="*/ 15 w 9"/>
                <a:gd name="T5" fmla="*/ 14 h 12"/>
                <a:gd name="T6" fmla="*/ 17 w 9"/>
                <a:gd name="T7" fmla="*/ 28 h 12"/>
                <a:gd name="T8" fmla="*/ 10 w 9"/>
                <a:gd name="T9" fmla="*/ 28 h 12"/>
                <a:gd name="T10" fmla="*/ 0 w 9"/>
                <a:gd name="T11" fmla="*/ 5 h 12"/>
                <a:gd name="T12" fmla="*/ 2 w 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2">
                  <a:moveTo>
                    <a:pt x="1" y="0"/>
                  </a:moveTo>
                  <a:cubicBezTo>
                    <a:pt x="2" y="0"/>
                    <a:pt x="2" y="1"/>
                    <a:pt x="2" y="2"/>
                  </a:cubicBezTo>
                  <a:cubicBezTo>
                    <a:pt x="1" y="4"/>
                    <a:pt x="8" y="4"/>
                    <a:pt x="6" y="6"/>
                  </a:cubicBezTo>
                  <a:cubicBezTo>
                    <a:pt x="4" y="8"/>
                    <a:pt x="9" y="6"/>
                    <a:pt x="7" y="12"/>
                  </a:cubicBezTo>
                  <a:cubicBezTo>
                    <a:pt x="5" y="12"/>
                    <a:pt x="4" y="10"/>
                    <a:pt x="4" y="12"/>
                  </a:cubicBezTo>
                  <a:cubicBezTo>
                    <a:pt x="2" y="10"/>
                    <a:pt x="1" y="5"/>
                    <a:pt x="0" y="2"/>
                  </a:cubicBezTo>
                  <a:cubicBezTo>
                    <a:pt x="1" y="2"/>
                    <a:pt x="1" y="1"/>
                    <a:pt x="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19" name="Freeform 80"/>
            <p:cNvSpPr/>
            <p:nvPr/>
          </p:nvSpPr>
          <p:spPr bwMode="auto">
            <a:xfrm>
              <a:off x="6273018" y="5131259"/>
              <a:ext cx="107074" cy="147523"/>
            </a:xfrm>
            <a:custGeom>
              <a:avLst/>
              <a:gdLst>
                <a:gd name="T0" fmla="*/ 14 w 19"/>
                <a:gd name="T1" fmla="*/ 0 h 26"/>
                <a:gd name="T2" fmla="*/ 19 w 19"/>
                <a:gd name="T3" fmla="*/ 5 h 26"/>
                <a:gd name="T4" fmla="*/ 24 w 19"/>
                <a:gd name="T5" fmla="*/ 5 h 26"/>
                <a:gd name="T6" fmla="*/ 45 w 19"/>
                <a:gd name="T7" fmla="*/ 14 h 26"/>
                <a:gd name="T8" fmla="*/ 45 w 19"/>
                <a:gd name="T9" fmla="*/ 29 h 26"/>
                <a:gd name="T10" fmla="*/ 38 w 19"/>
                <a:gd name="T11" fmla="*/ 29 h 26"/>
                <a:gd name="T12" fmla="*/ 36 w 19"/>
                <a:gd name="T13" fmla="*/ 36 h 26"/>
                <a:gd name="T14" fmla="*/ 31 w 19"/>
                <a:gd name="T15" fmla="*/ 52 h 26"/>
                <a:gd name="T16" fmla="*/ 28 w 19"/>
                <a:gd name="T17" fmla="*/ 57 h 26"/>
                <a:gd name="T18" fmla="*/ 14 w 19"/>
                <a:gd name="T19" fmla="*/ 60 h 26"/>
                <a:gd name="T20" fmla="*/ 12 w 19"/>
                <a:gd name="T21" fmla="*/ 52 h 26"/>
                <a:gd name="T22" fmla="*/ 19 w 19"/>
                <a:gd name="T23" fmla="*/ 45 h 26"/>
                <a:gd name="T24" fmla="*/ 0 w 19"/>
                <a:gd name="T25" fmla="*/ 38 h 26"/>
                <a:gd name="T26" fmla="*/ 12 w 19"/>
                <a:gd name="T27" fmla="*/ 26 h 26"/>
                <a:gd name="T28" fmla="*/ 14 w 19"/>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 h="26">
                  <a:moveTo>
                    <a:pt x="6" y="0"/>
                  </a:moveTo>
                  <a:cubicBezTo>
                    <a:pt x="7" y="0"/>
                    <a:pt x="7" y="1"/>
                    <a:pt x="8" y="2"/>
                  </a:cubicBezTo>
                  <a:cubicBezTo>
                    <a:pt x="7" y="4"/>
                    <a:pt x="10" y="2"/>
                    <a:pt x="10" y="2"/>
                  </a:cubicBezTo>
                  <a:cubicBezTo>
                    <a:pt x="14" y="4"/>
                    <a:pt x="12" y="8"/>
                    <a:pt x="19" y="6"/>
                  </a:cubicBezTo>
                  <a:cubicBezTo>
                    <a:pt x="19" y="8"/>
                    <a:pt x="19" y="10"/>
                    <a:pt x="19" y="12"/>
                  </a:cubicBezTo>
                  <a:cubicBezTo>
                    <a:pt x="18" y="12"/>
                    <a:pt x="17" y="12"/>
                    <a:pt x="16" y="12"/>
                  </a:cubicBezTo>
                  <a:cubicBezTo>
                    <a:pt x="16" y="14"/>
                    <a:pt x="16" y="14"/>
                    <a:pt x="15" y="15"/>
                  </a:cubicBezTo>
                  <a:cubicBezTo>
                    <a:pt x="17" y="17"/>
                    <a:pt x="14" y="18"/>
                    <a:pt x="13" y="22"/>
                  </a:cubicBezTo>
                  <a:cubicBezTo>
                    <a:pt x="13" y="23"/>
                    <a:pt x="10" y="23"/>
                    <a:pt x="12" y="24"/>
                  </a:cubicBezTo>
                  <a:cubicBezTo>
                    <a:pt x="12" y="26"/>
                    <a:pt x="8" y="24"/>
                    <a:pt x="6" y="25"/>
                  </a:cubicBezTo>
                  <a:cubicBezTo>
                    <a:pt x="7" y="23"/>
                    <a:pt x="5" y="23"/>
                    <a:pt x="5" y="22"/>
                  </a:cubicBezTo>
                  <a:cubicBezTo>
                    <a:pt x="5" y="20"/>
                    <a:pt x="6" y="19"/>
                    <a:pt x="8" y="19"/>
                  </a:cubicBezTo>
                  <a:cubicBezTo>
                    <a:pt x="6" y="18"/>
                    <a:pt x="5" y="15"/>
                    <a:pt x="0" y="16"/>
                  </a:cubicBezTo>
                  <a:cubicBezTo>
                    <a:pt x="0" y="12"/>
                    <a:pt x="4" y="13"/>
                    <a:pt x="5" y="11"/>
                  </a:cubicBezTo>
                  <a:cubicBezTo>
                    <a:pt x="6" y="5"/>
                    <a:pt x="5" y="5"/>
                    <a:pt x="6"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20" name="Freeform 81"/>
            <p:cNvSpPr/>
            <p:nvPr/>
          </p:nvSpPr>
          <p:spPr bwMode="auto">
            <a:xfrm>
              <a:off x="5502089" y="5254989"/>
              <a:ext cx="90418" cy="95176"/>
            </a:xfrm>
            <a:custGeom>
              <a:avLst/>
              <a:gdLst>
                <a:gd name="T0" fmla="*/ 36 w 16"/>
                <a:gd name="T1" fmla="*/ 2 h 17"/>
                <a:gd name="T2" fmla="*/ 36 w 16"/>
                <a:gd name="T3" fmla="*/ 19 h 17"/>
                <a:gd name="T4" fmla="*/ 33 w 16"/>
                <a:gd name="T5" fmla="*/ 12 h 17"/>
                <a:gd name="T6" fmla="*/ 31 w 16"/>
                <a:gd name="T7" fmla="*/ 16 h 17"/>
                <a:gd name="T8" fmla="*/ 31 w 16"/>
                <a:gd name="T9" fmla="*/ 31 h 17"/>
                <a:gd name="T10" fmla="*/ 24 w 16"/>
                <a:gd name="T11" fmla="*/ 31 h 17"/>
                <a:gd name="T12" fmla="*/ 24 w 16"/>
                <a:gd name="T13" fmla="*/ 35 h 17"/>
                <a:gd name="T14" fmla="*/ 17 w 16"/>
                <a:gd name="T15" fmla="*/ 40 h 17"/>
                <a:gd name="T16" fmla="*/ 10 w 16"/>
                <a:gd name="T17" fmla="*/ 33 h 17"/>
                <a:gd name="T18" fmla="*/ 5 w 16"/>
                <a:gd name="T19" fmla="*/ 26 h 17"/>
                <a:gd name="T20" fmla="*/ 0 w 16"/>
                <a:gd name="T21" fmla="*/ 9 h 17"/>
                <a:gd name="T22" fmla="*/ 21 w 16"/>
                <a:gd name="T23" fmla="*/ 5 h 17"/>
                <a:gd name="T24" fmla="*/ 36 w 16"/>
                <a:gd name="T25" fmla="*/ 2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17">
                  <a:moveTo>
                    <a:pt x="15" y="1"/>
                  </a:moveTo>
                  <a:cubicBezTo>
                    <a:pt x="14" y="3"/>
                    <a:pt x="16" y="5"/>
                    <a:pt x="15" y="8"/>
                  </a:cubicBezTo>
                  <a:cubicBezTo>
                    <a:pt x="15" y="8"/>
                    <a:pt x="14" y="6"/>
                    <a:pt x="14" y="5"/>
                  </a:cubicBezTo>
                  <a:cubicBezTo>
                    <a:pt x="14" y="6"/>
                    <a:pt x="13" y="6"/>
                    <a:pt x="13" y="7"/>
                  </a:cubicBezTo>
                  <a:cubicBezTo>
                    <a:pt x="12" y="8"/>
                    <a:pt x="13" y="11"/>
                    <a:pt x="13" y="13"/>
                  </a:cubicBezTo>
                  <a:cubicBezTo>
                    <a:pt x="13" y="13"/>
                    <a:pt x="11" y="12"/>
                    <a:pt x="10" y="13"/>
                  </a:cubicBezTo>
                  <a:cubicBezTo>
                    <a:pt x="10" y="13"/>
                    <a:pt x="11" y="15"/>
                    <a:pt x="10" y="15"/>
                  </a:cubicBezTo>
                  <a:cubicBezTo>
                    <a:pt x="9" y="16"/>
                    <a:pt x="7" y="15"/>
                    <a:pt x="7" y="17"/>
                  </a:cubicBezTo>
                  <a:cubicBezTo>
                    <a:pt x="6" y="17"/>
                    <a:pt x="5" y="15"/>
                    <a:pt x="4" y="14"/>
                  </a:cubicBezTo>
                  <a:cubicBezTo>
                    <a:pt x="4" y="13"/>
                    <a:pt x="2" y="12"/>
                    <a:pt x="2" y="11"/>
                  </a:cubicBezTo>
                  <a:cubicBezTo>
                    <a:pt x="1" y="9"/>
                    <a:pt x="2" y="6"/>
                    <a:pt x="0" y="4"/>
                  </a:cubicBezTo>
                  <a:cubicBezTo>
                    <a:pt x="1" y="3"/>
                    <a:pt x="5" y="3"/>
                    <a:pt x="9" y="2"/>
                  </a:cubicBezTo>
                  <a:cubicBezTo>
                    <a:pt x="11" y="2"/>
                    <a:pt x="13" y="0"/>
                    <a:pt x="15"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21" name="Freeform 82"/>
            <p:cNvSpPr/>
            <p:nvPr/>
          </p:nvSpPr>
          <p:spPr bwMode="auto">
            <a:xfrm>
              <a:off x="9614949" y="1032609"/>
              <a:ext cx="1625138" cy="1213500"/>
            </a:xfrm>
            <a:custGeom>
              <a:avLst/>
              <a:gdLst>
                <a:gd name="T0" fmla="*/ 484 w 289"/>
                <a:gd name="T1" fmla="*/ 57 h 216"/>
                <a:gd name="T2" fmla="*/ 513 w 289"/>
                <a:gd name="T3" fmla="*/ 59 h 216"/>
                <a:gd name="T4" fmla="*/ 551 w 289"/>
                <a:gd name="T5" fmla="*/ 52 h 216"/>
                <a:gd name="T6" fmla="*/ 574 w 289"/>
                <a:gd name="T7" fmla="*/ 54 h 216"/>
                <a:gd name="T8" fmla="*/ 572 w 289"/>
                <a:gd name="T9" fmla="*/ 61 h 216"/>
                <a:gd name="T10" fmla="*/ 643 w 289"/>
                <a:gd name="T11" fmla="*/ 47 h 216"/>
                <a:gd name="T12" fmla="*/ 683 w 289"/>
                <a:gd name="T13" fmla="*/ 57 h 216"/>
                <a:gd name="T14" fmla="*/ 633 w 289"/>
                <a:gd name="T15" fmla="*/ 83 h 216"/>
                <a:gd name="T16" fmla="*/ 619 w 289"/>
                <a:gd name="T17" fmla="*/ 102 h 216"/>
                <a:gd name="T18" fmla="*/ 593 w 289"/>
                <a:gd name="T19" fmla="*/ 130 h 216"/>
                <a:gd name="T20" fmla="*/ 598 w 289"/>
                <a:gd name="T21" fmla="*/ 153 h 216"/>
                <a:gd name="T22" fmla="*/ 581 w 289"/>
                <a:gd name="T23" fmla="*/ 179 h 216"/>
                <a:gd name="T24" fmla="*/ 603 w 289"/>
                <a:gd name="T25" fmla="*/ 213 h 216"/>
                <a:gd name="T26" fmla="*/ 586 w 289"/>
                <a:gd name="T27" fmla="*/ 238 h 216"/>
                <a:gd name="T28" fmla="*/ 565 w 289"/>
                <a:gd name="T29" fmla="*/ 260 h 216"/>
                <a:gd name="T30" fmla="*/ 593 w 289"/>
                <a:gd name="T31" fmla="*/ 309 h 216"/>
                <a:gd name="T32" fmla="*/ 548 w 289"/>
                <a:gd name="T33" fmla="*/ 305 h 216"/>
                <a:gd name="T34" fmla="*/ 546 w 289"/>
                <a:gd name="T35" fmla="*/ 321 h 216"/>
                <a:gd name="T36" fmla="*/ 527 w 289"/>
                <a:gd name="T37" fmla="*/ 349 h 216"/>
                <a:gd name="T38" fmla="*/ 482 w 289"/>
                <a:gd name="T39" fmla="*/ 359 h 216"/>
                <a:gd name="T40" fmla="*/ 461 w 289"/>
                <a:gd name="T41" fmla="*/ 373 h 216"/>
                <a:gd name="T42" fmla="*/ 447 w 289"/>
                <a:gd name="T43" fmla="*/ 390 h 216"/>
                <a:gd name="T44" fmla="*/ 385 w 289"/>
                <a:gd name="T45" fmla="*/ 406 h 216"/>
                <a:gd name="T46" fmla="*/ 369 w 289"/>
                <a:gd name="T47" fmla="*/ 432 h 216"/>
                <a:gd name="T48" fmla="*/ 352 w 289"/>
                <a:gd name="T49" fmla="*/ 453 h 216"/>
                <a:gd name="T50" fmla="*/ 345 w 289"/>
                <a:gd name="T51" fmla="*/ 477 h 216"/>
                <a:gd name="T52" fmla="*/ 310 w 289"/>
                <a:gd name="T53" fmla="*/ 498 h 216"/>
                <a:gd name="T54" fmla="*/ 269 w 289"/>
                <a:gd name="T55" fmla="*/ 479 h 216"/>
                <a:gd name="T56" fmla="*/ 248 w 289"/>
                <a:gd name="T57" fmla="*/ 451 h 216"/>
                <a:gd name="T58" fmla="*/ 234 w 289"/>
                <a:gd name="T59" fmla="*/ 432 h 216"/>
                <a:gd name="T60" fmla="*/ 222 w 289"/>
                <a:gd name="T61" fmla="*/ 390 h 216"/>
                <a:gd name="T62" fmla="*/ 229 w 289"/>
                <a:gd name="T63" fmla="*/ 375 h 216"/>
                <a:gd name="T64" fmla="*/ 248 w 289"/>
                <a:gd name="T65" fmla="*/ 354 h 216"/>
                <a:gd name="T66" fmla="*/ 236 w 289"/>
                <a:gd name="T67" fmla="*/ 326 h 216"/>
                <a:gd name="T68" fmla="*/ 243 w 289"/>
                <a:gd name="T69" fmla="*/ 305 h 216"/>
                <a:gd name="T70" fmla="*/ 215 w 289"/>
                <a:gd name="T71" fmla="*/ 295 h 216"/>
                <a:gd name="T72" fmla="*/ 196 w 289"/>
                <a:gd name="T73" fmla="*/ 260 h 216"/>
                <a:gd name="T74" fmla="*/ 175 w 289"/>
                <a:gd name="T75" fmla="*/ 220 h 216"/>
                <a:gd name="T76" fmla="*/ 125 w 289"/>
                <a:gd name="T77" fmla="*/ 196 h 216"/>
                <a:gd name="T78" fmla="*/ 57 w 289"/>
                <a:gd name="T79" fmla="*/ 198 h 216"/>
                <a:gd name="T80" fmla="*/ 57 w 289"/>
                <a:gd name="T81" fmla="*/ 182 h 216"/>
                <a:gd name="T82" fmla="*/ 28 w 289"/>
                <a:gd name="T83" fmla="*/ 156 h 216"/>
                <a:gd name="T84" fmla="*/ 43 w 289"/>
                <a:gd name="T85" fmla="*/ 132 h 216"/>
                <a:gd name="T86" fmla="*/ 76 w 289"/>
                <a:gd name="T87" fmla="*/ 118 h 216"/>
                <a:gd name="T88" fmla="*/ 80 w 289"/>
                <a:gd name="T89" fmla="*/ 102 h 216"/>
                <a:gd name="T90" fmla="*/ 73 w 289"/>
                <a:gd name="T91" fmla="*/ 90 h 216"/>
                <a:gd name="T92" fmla="*/ 97 w 289"/>
                <a:gd name="T93" fmla="*/ 83 h 216"/>
                <a:gd name="T94" fmla="*/ 125 w 289"/>
                <a:gd name="T95" fmla="*/ 54 h 216"/>
                <a:gd name="T96" fmla="*/ 210 w 289"/>
                <a:gd name="T97" fmla="*/ 43 h 216"/>
                <a:gd name="T98" fmla="*/ 248 w 289"/>
                <a:gd name="T99" fmla="*/ 54 h 216"/>
                <a:gd name="T100" fmla="*/ 284 w 289"/>
                <a:gd name="T101" fmla="*/ 35 h 216"/>
                <a:gd name="T102" fmla="*/ 317 w 289"/>
                <a:gd name="T103" fmla="*/ 38 h 216"/>
                <a:gd name="T104" fmla="*/ 329 w 289"/>
                <a:gd name="T105" fmla="*/ 19 h 216"/>
                <a:gd name="T106" fmla="*/ 392 w 289"/>
                <a:gd name="T107" fmla="*/ 5 h 216"/>
                <a:gd name="T108" fmla="*/ 482 w 289"/>
                <a:gd name="T109" fmla="*/ 0 h 216"/>
                <a:gd name="T110" fmla="*/ 548 w 289"/>
                <a:gd name="T111" fmla="*/ 24 h 216"/>
                <a:gd name="T112" fmla="*/ 572 w 289"/>
                <a:gd name="T113" fmla="*/ 40 h 216"/>
                <a:gd name="T114" fmla="*/ 477 w 289"/>
                <a:gd name="T115" fmla="*/ 43 h 2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9" h="216">
                  <a:moveTo>
                    <a:pt x="196" y="22"/>
                  </a:moveTo>
                  <a:cubicBezTo>
                    <a:pt x="196" y="23"/>
                    <a:pt x="198" y="22"/>
                    <a:pt x="198" y="24"/>
                  </a:cubicBezTo>
                  <a:cubicBezTo>
                    <a:pt x="200" y="25"/>
                    <a:pt x="201" y="23"/>
                    <a:pt x="202" y="23"/>
                  </a:cubicBezTo>
                  <a:cubicBezTo>
                    <a:pt x="203" y="23"/>
                    <a:pt x="204" y="24"/>
                    <a:pt x="205" y="24"/>
                  </a:cubicBezTo>
                  <a:cubicBezTo>
                    <a:pt x="206" y="24"/>
                    <a:pt x="206" y="23"/>
                    <a:pt x="207" y="23"/>
                  </a:cubicBezTo>
                  <a:cubicBezTo>
                    <a:pt x="209" y="23"/>
                    <a:pt x="210" y="23"/>
                    <a:pt x="211" y="23"/>
                  </a:cubicBezTo>
                  <a:cubicBezTo>
                    <a:pt x="216" y="22"/>
                    <a:pt x="221" y="20"/>
                    <a:pt x="224" y="22"/>
                  </a:cubicBezTo>
                  <a:cubicBezTo>
                    <a:pt x="223" y="24"/>
                    <a:pt x="218" y="23"/>
                    <a:pt x="217" y="25"/>
                  </a:cubicBezTo>
                  <a:cubicBezTo>
                    <a:pt x="217" y="28"/>
                    <a:pt x="219" y="25"/>
                    <a:pt x="219" y="25"/>
                  </a:cubicBezTo>
                  <a:cubicBezTo>
                    <a:pt x="221" y="25"/>
                    <a:pt x="221" y="27"/>
                    <a:pt x="225" y="25"/>
                  </a:cubicBezTo>
                  <a:cubicBezTo>
                    <a:pt x="226" y="25"/>
                    <a:pt x="227" y="24"/>
                    <a:pt x="227" y="24"/>
                  </a:cubicBezTo>
                  <a:cubicBezTo>
                    <a:pt x="228" y="24"/>
                    <a:pt x="233" y="22"/>
                    <a:pt x="233" y="22"/>
                  </a:cubicBezTo>
                  <a:cubicBezTo>
                    <a:pt x="236" y="25"/>
                    <a:pt x="232" y="21"/>
                    <a:pt x="235" y="20"/>
                  </a:cubicBezTo>
                  <a:cubicBezTo>
                    <a:pt x="235" y="20"/>
                    <a:pt x="238" y="21"/>
                    <a:pt x="238" y="20"/>
                  </a:cubicBezTo>
                  <a:cubicBezTo>
                    <a:pt x="239" y="20"/>
                    <a:pt x="241" y="19"/>
                    <a:pt x="244" y="19"/>
                  </a:cubicBezTo>
                  <a:cubicBezTo>
                    <a:pt x="244" y="21"/>
                    <a:pt x="244" y="23"/>
                    <a:pt x="243" y="23"/>
                  </a:cubicBezTo>
                  <a:cubicBezTo>
                    <a:pt x="242" y="24"/>
                    <a:pt x="241" y="24"/>
                    <a:pt x="240" y="25"/>
                  </a:cubicBezTo>
                  <a:cubicBezTo>
                    <a:pt x="239" y="27"/>
                    <a:pt x="239" y="29"/>
                    <a:pt x="236" y="29"/>
                  </a:cubicBezTo>
                  <a:cubicBezTo>
                    <a:pt x="237" y="32"/>
                    <a:pt x="238" y="28"/>
                    <a:pt x="240" y="29"/>
                  </a:cubicBezTo>
                  <a:cubicBezTo>
                    <a:pt x="242" y="29"/>
                    <a:pt x="241" y="27"/>
                    <a:pt x="242" y="26"/>
                  </a:cubicBezTo>
                  <a:cubicBezTo>
                    <a:pt x="243" y="25"/>
                    <a:pt x="247" y="27"/>
                    <a:pt x="248" y="24"/>
                  </a:cubicBezTo>
                  <a:cubicBezTo>
                    <a:pt x="250" y="28"/>
                    <a:pt x="257" y="22"/>
                    <a:pt x="259" y="25"/>
                  </a:cubicBezTo>
                  <a:cubicBezTo>
                    <a:pt x="260" y="24"/>
                    <a:pt x="262" y="23"/>
                    <a:pt x="263" y="22"/>
                  </a:cubicBezTo>
                  <a:cubicBezTo>
                    <a:pt x="267" y="23"/>
                    <a:pt x="269" y="20"/>
                    <a:pt x="272" y="20"/>
                  </a:cubicBezTo>
                  <a:cubicBezTo>
                    <a:pt x="272" y="20"/>
                    <a:pt x="273" y="22"/>
                    <a:pt x="273" y="22"/>
                  </a:cubicBezTo>
                  <a:cubicBezTo>
                    <a:pt x="274" y="22"/>
                    <a:pt x="279" y="21"/>
                    <a:pt x="279" y="22"/>
                  </a:cubicBezTo>
                  <a:cubicBezTo>
                    <a:pt x="281" y="23"/>
                    <a:pt x="280" y="21"/>
                    <a:pt x="282" y="22"/>
                  </a:cubicBezTo>
                  <a:cubicBezTo>
                    <a:pt x="284" y="22"/>
                    <a:pt x="286" y="24"/>
                    <a:pt x="289" y="24"/>
                  </a:cubicBezTo>
                  <a:cubicBezTo>
                    <a:pt x="289" y="26"/>
                    <a:pt x="287" y="26"/>
                    <a:pt x="286" y="26"/>
                  </a:cubicBezTo>
                  <a:cubicBezTo>
                    <a:pt x="286" y="27"/>
                    <a:pt x="285" y="28"/>
                    <a:pt x="284" y="29"/>
                  </a:cubicBezTo>
                  <a:cubicBezTo>
                    <a:pt x="281" y="30"/>
                    <a:pt x="276" y="30"/>
                    <a:pt x="276" y="33"/>
                  </a:cubicBezTo>
                  <a:cubicBezTo>
                    <a:pt x="273" y="33"/>
                    <a:pt x="269" y="33"/>
                    <a:pt x="268" y="35"/>
                  </a:cubicBezTo>
                  <a:cubicBezTo>
                    <a:pt x="269" y="36"/>
                    <a:pt x="271" y="37"/>
                    <a:pt x="266" y="37"/>
                  </a:cubicBezTo>
                  <a:cubicBezTo>
                    <a:pt x="267" y="38"/>
                    <a:pt x="268" y="38"/>
                    <a:pt x="270" y="38"/>
                  </a:cubicBezTo>
                  <a:cubicBezTo>
                    <a:pt x="268" y="41"/>
                    <a:pt x="262" y="41"/>
                    <a:pt x="262" y="45"/>
                  </a:cubicBezTo>
                  <a:cubicBezTo>
                    <a:pt x="260" y="45"/>
                    <a:pt x="262" y="43"/>
                    <a:pt x="262" y="43"/>
                  </a:cubicBezTo>
                  <a:cubicBezTo>
                    <a:pt x="261" y="42"/>
                    <a:pt x="258" y="45"/>
                    <a:pt x="256" y="45"/>
                  </a:cubicBezTo>
                  <a:cubicBezTo>
                    <a:pt x="256" y="46"/>
                    <a:pt x="257" y="46"/>
                    <a:pt x="258" y="46"/>
                  </a:cubicBezTo>
                  <a:cubicBezTo>
                    <a:pt x="255" y="49"/>
                    <a:pt x="257" y="48"/>
                    <a:pt x="256" y="52"/>
                  </a:cubicBezTo>
                  <a:cubicBezTo>
                    <a:pt x="256" y="53"/>
                    <a:pt x="252" y="54"/>
                    <a:pt x="251" y="55"/>
                  </a:cubicBezTo>
                  <a:cubicBezTo>
                    <a:pt x="251" y="55"/>
                    <a:pt x="252" y="58"/>
                    <a:pt x="251" y="58"/>
                  </a:cubicBezTo>
                  <a:cubicBezTo>
                    <a:pt x="250" y="59"/>
                    <a:pt x="248" y="59"/>
                    <a:pt x="246" y="59"/>
                  </a:cubicBezTo>
                  <a:cubicBezTo>
                    <a:pt x="247" y="61"/>
                    <a:pt x="248" y="61"/>
                    <a:pt x="249" y="63"/>
                  </a:cubicBezTo>
                  <a:cubicBezTo>
                    <a:pt x="249" y="65"/>
                    <a:pt x="252" y="64"/>
                    <a:pt x="253" y="65"/>
                  </a:cubicBezTo>
                  <a:cubicBezTo>
                    <a:pt x="254" y="65"/>
                    <a:pt x="253" y="67"/>
                    <a:pt x="253" y="68"/>
                  </a:cubicBezTo>
                  <a:cubicBezTo>
                    <a:pt x="254" y="68"/>
                    <a:pt x="256" y="68"/>
                    <a:pt x="257" y="69"/>
                  </a:cubicBezTo>
                  <a:cubicBezTo>
                    <a:pt x="257" y="71"/>
                    <a:pt x="258" y="71"/>
                    <a:pt x="258" y="73"/>
                  </a:cubicBezTo>
                  <a:cubicBezTo>
                    <a:pt x="254" y="75"/>
                    <a:pt x="251" y="74"/>
                    <a:pt x="246" y="76"/>
                  </a:cubicBezTo>
                  <a:cubicBezTo>
                    <a:pt x="249" y="79"/>
                    <a:pt x="252" y="82"/>
                    <a:pt x="258" y="82"/>
                  </a:cubicBezTo>
                  <a:cubicBezTo>
                    <a:pt x="258" y="84"/>
                    <a:pt x="259" y="84"/>
                    <a:pt x="260" y="84"/>
                  </a:cubicBezTo>
                  <a:cubicBezTo>
                    <a:pt x="261" y="87"/>
                    <a:pt x="258" y="86"/>
                    <a:pt x="258" y="88"/>
                  </a:cubicBezTo>
                  <a:cubicBezTo>
                    <a:pt x="258" y="89"/>
                    <a:pt x="256" y="90"/>
                    <a:pt x="255" y="90"/>
                  </a:cubicBezTo>
                  <a:cubicBezTo>
                    <a:pt x="253" y="94"/>
                    <a:pt x="259" y="92"/>
                    <a:pt x="258" y="96"/>
                  </a:cubicBezTo>
                  <a:cubicBezTo>
                    <a:pt x="256" y="95"/>
                    <a:pt x="256" y="97"/>
                    <a:pt x="257" y="97"/>
                  </a:cubicBezTo>
                  <a:cubicBezTo>
                    <a:pt x="256" y="100"/>
                    <a:pt x="253" y="96"/>
                    <a:pt x="251" y="97"/>
                  </a:cubicBezTo>
                  <a:cubicBezTo>
                    <a:pt x="249" y="97"/>
                    <a:pt x="250" y="101"/>
                    <a:pt x="248" y="101"/>
                  </a:cubicBezTo>
                  <a:cubicBezTo>
                    <a:pt x="247" y="103"/>
                    <a:pt x="248" y="104"/>
                    <a:pt x="250" y="104"/>
                  </a:cubicBezTo>
                  <a:cubicBezTo>
                    <a:pt x="250" y="106"/>
                    <a:pt x="247" y="105"/>
                    <a:pt x="245" y="105"/>
                  </a:cubicBezTo>
                  <a:cubicBezTo>
                    <a:pt x="242" y="106"/>
                    <a:pt x="239" y="108"/>
                    <a:pt x="236" y="109"/>
                  </a:cubicBezTo>
                  <a:cubicBezTo>
                    <a:pt x="236" y="110"/>
                    <a:pt x="238" y="109"/>
                    <a:pt x="239" y="110"/>
                  </a:cubicBezTo>
                  <a:cubicBezTo>
                    <a:pt x="241" y="111"/>
                    <a:pt x="241" y="115"/>
                    <a:pt x="244" y="113"/>
                  </a:cubicBezTo>
                  <a:cubicBezTo>
                    <a:pt x="245" y="116"/>
                    <a:pt x="242" y="116"/>
                    <a:pt x="242" y="117"/>
                  </a:cubicBezTo>
                  <a:cubicBezTo>
                    <a:pt x="241" y="119"/>
                    <a:pt x="243" y="122"/>
                    <a:pt x="240" y="123"/>
                  </a:cubicBezTo>
                  <a:cubicBezTo>
                    <a:pt x="242" y="128"/>
                    <a:pt x="250" y="126"/>
                    <a:pt x="251" y="131"/>
                  </a:cubicBezTo>
                  <a:cubicBezTo>
                    <a:pt x="249" y="131"/>
                    <a:pt x="247" y="132"/>
                    <a:pt x="246" y="130"/>
                  </a:cubicBezTo>
                  <a:cubicBezTo>
                    <a:pt x="245" y="130"/>
                    <a:pt x="246" y="131"/>
                    <a:pt x="246" y="131"/>
                  </a:cubicBezTo>
                  <a:cubicBezTo>
                    <a:pt x="243" y="135"/>
                    <a:pt x="241" y="134"/>
                    <a:pt x="236" y="133"/>
                  </a:cubicBezTo>
                  <a:cubicBezTo>
                    <a:pt x="237" y="129"/>
                    <a:pt x="230" y="133"/>
                    <a:pt x="232" y="129"/>
                  </a:cubicBezTo>
                  <a:cubicBezTo>
                    <a:pt x="229" y="128"/>
                    <a:pt x="229" y="131"/>
                    <a:pt x="225" y="130"/>
                  </a:cubicBezTo>
                  <a:cubicBezTo>
                    <a:pt x="226" y="131"/>
                    <a:pt x="226" y="132"/>
                    <a:pt x="224" y="132"/>
                  </a:cubicBezTo>
                  <a:cubicBezTo>
                    <a:pt x="224" y="134"/>
                    <a:pt x="231" y="134"/>
                    <a:pt x="225" y="135"/>
                  </a:cubicBezTo>
                  <a:cubicBezTo>
                    <a:pt x="226" y="137"/>
                    <a:pt x="229" y="136"/>
                    <a:pt x="231" y="136"/>
                  </a:cubicBezTo>
                  <a:cubicBezTo>
                    <a:pt x="234" y="136"/>
                    <a:pt x="237" y="138"/>
                    <a:pt x="240" y="137"/>
                  </a:cubicBezTo>
                  <a:cubicBezTo>
                    <a:pt x="238" y="141"/>
                    <a:pt x="235" y="144"/>
                    <a:pt x="232" y="146"/>
                  </a:cubicBezTo>
                  <a:cubicBezTo>
                    <a:pt x="229" y="146"/>
                    <a:pt x="227" y="147"/>
                    <a:pt x="225" y="148"/>
                  </a:cubicBezTo>
                  <a:cubicBezTo>
                    <a:pt x="225" y="148"/>
                    <a:pt x="223" y="147"/>
                    <a:pt x="223" y="148"/>
                  </a:cubicBezTo>
                  <a:cubicBezTo>
                    <a:pt x="222" y="149"/>
                    <a:pt x="222" y="148"/>
                    <a:pt x="220" y="148"/>
                  </a:cubicBezTo>
                  <a:cubicBezTo>
                    <a:pt x="217" y="148"/>
                    <a:pt x="214" y="150"/>
                    <a:pt x="210" y="150"/>
                  </a:cubicBezTo>
                  <a:cubicBezTo>
                    <a:pt x="208" y="150"/>
                    <a:pt x="210" y="151"/>
                    <a:pt x="210" y="151"/>
                  </a:cubicBezTo>
                  <a:cubicBezTo>
                    <a:pt x="208" y="154"/>
                    <a:pt x="208" y="152"/>
                    <a:pt x="204" y="152"/>
                  </a:cubicBezTo>
                  <a:cubicBezTo>
                    <a:pt x="204" y="153"/>
                    <a:pt x="205" y="153"/>
                    <a:pt x="206" y="154"/>
                  </a:cubicBezTo>
                  <a:cubicBezTo>
                    <a:pt x="206" y="155"/>
                    <a:pt x="198" y="156"/>
                    <a:pt x="199" y="152"/>
                  </a:cubicBezTo>
                  <a:cubicBezTo>
                    <a:pt x="198" y="153"/>
                    <a:pt x="195" y="153"/>
                    <a:pt x="195" y="154"/>
                  </a:cubicBezTo>
                  <a:cubicBezTo>
                    <a:pt x="194" y="155"/>
                    <a:pt x="195" y="157"/>
                    <a:pt x="195" y="158"/>
                  </a:cubicBezTo>
                  <a:cubicBezTo>
                    <a:pt x="195" y="158"/>
                    <a:pt x="191" y="157"/>
                    <a:pt x="191" y="158"/>
                  </a:cubicBezTo>
                  <a:cubicBezTo>
                    <a:pt x="191" y="159"/>
                    <a:pt x="193" y="160"/>
                    <a:pt x="192" y="162"/>
                  </a:cubicBezTo>
                  <a:cubicBezTo>
                    <a:pt x="191" y="163"/>
                    <a:pt x="190" y="162"/>
                    <a:pt x="189" y="162"/>
                  </a:cubicBezTo>
                  <a:cubicBezTo>
                    <a:pt x="189" y="163"/>
                    <a:pt x="189" y="164"/>
                    <a:pt x="189" y="165"/>
                  </a:cubicBezTo>
                  <a:cubicBezTo>
                    <a:pt x="188" y="165"/>
                    <a:pt x="187" y="165"/>
                    <a:pt x="186" y="165"/>
                  </a:cubicBezTo>
                  <a:cubicBezTo>
                    <a:pt x="185" y="166"/>
                    <a:pt x="186" y="167"/>
                    <a:pt x="185" y="168"/>
                  </a:cubicBezTo>
                  <a:cubicBezTo>
                    <a:pt x="183" y="168"/>
                    <a:pt x="178" y="167"/>
                    <a:pt x="179" y="171"/>
                  </a:cubicBezTo>
                  <a:cubicBezTo>
                    <a:pt x="174" y="172"/>
                    <a:pt x="169" y="173"/>
                    <a:pt x="163" y="172"/>
                  </a:cubicBezTo>
                  <a:cubicBezTo>
                    <a:pt x="160" y="174"/>
                    <a:pt x="159" y="180"/>
                    <a:pt x="156" y="177"/>
                  </a:cubicBezTo>
                  <a:cubicBezTo>
                    <a:pt x="156" y="178"/>
                    <a:pt x="157" y="179"/>
                    <a:pt x="157" y="181"/>
                  </a:cubicBezTo>
                  <a:cubicBezTo>
                    <a:pt x="157" y="181"/>
                    <a:pt x="155" y="180"/>
                    <a:pt x="155" y="181"/>
                  </a:cubicBezTo>
                  <a:cubicBezTo>
                    <a:pt x="154" y="181"/>
                    <a:pt x="156" y="182"/>
                    <a:pt x="156" y="183"/>
                  </a:cubicBezTo>
                  <a:cubicBezTo>
                    <a:pt x="156" y="183"/>
                    <a:pt x="155" y="183"/>
                    <a:pt x="155" y="184"/>
                  </a:cubicBezTo>
                  <a:cubicBezTo>
                    <a:pt x="154" y="185"/>
                    <a:pt x="151" y="188"/>
                    <a:pt x="153" y="189"/>
                  </a:cubicBezTo>
                  <a:cubicBezTo>
                    <a:pt x="154" y="190"/>
                    <a:pt x="152" y="189"/>
                    <a:pt x="151" y="190"/>
                  </a:cubicBezTo>
                  <a:cubicBezTo>
                    <a:pt x="150" y="190"/>
                    <a:pt x="149" y="192"/>
                    <a:pt x="149" y="192"/>
                  </a:cubicBezTo>
                  <a:cubicBezTo>
                    <a:pt x="148" y="193"/>
                    <a:pt x="149" y="194"/>
                    <a:pt x="149" y="195"/>
                  </a:cubicBezTo>
                  <a:cubicBezTo>
                    <a:pt x="147" y="196"/>
                    <a:pt x="148" y="197"/>
                    <a:pt x="147" y="199"/>
                  </a:cubicBezTo>
                  <a:cubicBezTo>
                    <a:pt x="147" y="200"/>
                    <a:pt x="145" y="199"/>
                    <a:pt x="145" y="199"/>
                  </a:cubicBezTo>
                  <a:cubicBezTo>
                    <a:pt x="145" y="200"/>
                    <a:pt x="146" y="201"/>
                    <a:pt x="146" y="202"/>
                  </a:cubicBezTo>
                  <a:cubicBezTo>
                    <a:pt x="147" y="204"/>
                    <a:pt x="145" y="204"/>
                    <a:pt x="145" y="205"/>
                  </a:cubicBezTo>
                  <a:cubicBezTo>
                    <a:pt x="145" y="206"/>
                    <a:pt x="146" y="208"/>
                    <a:pt x="146" y="208"/>
                  </a:cubicBezTo>
                  <a:cubicBezTo>
                    <a:pt x="145" y="212"/>
                    <a:pt x="143" y="213"/>
                    <a:pt x="139" y="216"/>
                  </a:cubicBezTo>
                  <a:cubicBezTo>
                    <a:pt x="135" y="215"/>
                    <a:pt x="133" y="213"/>
                    <a:pt x="131" y="211"/>
                  </a:cubicBezTo>
                  <a:cubicBezTo>
                    <a:pt x="127" y="215"/>
                    <a:pt x="121" y="209"/>
                    <a:pt x="122" y="209"/>
                  </a:cubicBezTo>
                  <a:cubicBezTo>
                    <a:pt x="121" y="208"/>
                    <a:pt x="120" y="211"/>
                    <a:pt x="120" y="211"/>
                  </a:cubicBezTo>
                  <a:cubicBezTo>
                    <a:pt x="119" y="210"/>
                    <a:pt x="119" y="209"/>
                    <a:pt x="118" y="208"/>
                  </a:cubicBezTo>
                  <a:cubicBezTo>
                    <a:pt x="117" y="206"/>
                    <a:pt x="114" y="206"/>
                    <a:pt x="114" y="203"/>
                  </a:cubicBezTo>
                  <a:cubicBezTo>
                    <a:pt x="113" y="201"/>
                    <a:pt x="111" y="201"/>
                    <a:pt x="110" y="199"/>
                  </a:cubicBezTo>
                  <a:cubicBezTo>
                    <a:pt x="110" y="198"/>
                    <a:pt x="111" y="199"/>
                    <a:pt x="112" y="198"/>
                  </a:cubicBezTo>
                  <a:cubicBezTo>
                    <a:pt x="112" y="195"/>
                    <a:pt x="109" y="196"/>
                    <a:pt x="107" y="195"/>
                  </a:cubicBezTo>
                  <a:cubicBezTo>
                    <a:pt x="106" y="194"/>
                    <a:pt x="107" y="192"/>
                    <a:pt x="105" y="191"/>
                  </a:cubicBezTo>
                  <a:cubicBezTo>
                    <a:pt x="103" y="194"/>
                    <a:pt x="105" y="189"/>
                    <a:pt x="105" y="190"/>
                  </a:cubicBezTo>
                  <a:cubicBezTo>
                    <a:pt x="105" y="188"/>
                    <a:pt x="103" y="190"/>
                    <a:pt x="103" y="189"/>
                  </a:cubicBezTo>
                  <a:cubicBezTo>
                    <a:pt x="102" y="188"/>
                    <a:pt x="104" y="185"/>
                    <a:pt x="102" y="185"/>
                  </a:cubicBezTo>
                  <a:cubicBezTo>
                    <a:pt x="99" y="185"/>
                    <a:pt x="101" y="180"/>
                    <a:pt x="99" y="183"/>
                  </a:cubicBezTo>
                  <a:cubicBezTo>
                    <a:pt x="98" y="182"/>
                    <a:pt x="98" y="180"/>
                    <a:pt x="96" y="181"/>
                  </a:cubicBezTo>
                  <a:cubicBezTo>
                    <a:pt x="96" y="179"/>
                    <a:pt x="98" y="179"/>
                    <a:pt x="98" y="177"/>
                  </a:cubicBezTo>
                  <a:cubicBezTo>
                    <a:pt x="98" y="175"/>
                    <a:pt x="95" y="176"/>
                    <a:pt x="93" y="176"/>
                  </a:cubicBezTo>
                  <a:cubicBezTo>
                    <a:pt x="92" y="171"/>
                    <a:pt x="93" y="169"/>
                    <a:pt x="94" y="165"/>
                  </a:cubicBezTo>
                  <a:cubicBezTo>
                    <a:pt x="92" y="164"/>
                    <a:pt x="97" y="162"/>
                    <a:pt x="92" y="162"/>
                  </a:cubicBezTo>
                  <a:cubicBezTo>
                    <a:pt x="92" y="160"/>
                    <a:pt x="94" y="161"/>
                    <a:pt x="94" y="161"/>
                  </a:cubicBezTo>
                  <a:cubicBezTo>
                    <a:pt x="95" y="160"/>
                    <a:pt x="94" y="158"/>
                    <a:pt x="94" y="158"/>
                  </a:cubicBezTo>
                  <a:cubicBezTo>
                    <a:pt x="95" y="158"/>
                    <a:pt x="96" y="160"/>
                    <a:pt x="97" y="159"/>
                  </a:cubicBezTo>
                  <a:cubicBezTo>
                    <a:pt x="97" y="157"/>
                    <a:pt x="97" y="155"/>
                    <a:pt x="97" y="152"/>
                  </a:cubicBezTo>
                  <a:cubicBezTo>
                    <a:pt x="99" y="152"/>
                    <a:pt x="100" y="151"/>
                    <a:pt x="100" y="150"/>
                  </a:cubicBezTo>
                  <a:cubicBezTo>
                    <a:pt x="101" y="150"/>
                    <a:pt x="101" y="151"/>
                    <a:pt x="102" y="152"/>
                  </a:cubicBezTo>
                  <a:cubicBezTo>
                    <a:pt x="103" y="152"/>
                    <a:pt x="103" y="150"/>
                    <a:pt x="105" y="150"/>
                  </a:cubicBezTo>
                  <a:cubicBezTo>
                    <a:pt x="106" y="149"/>
                    <a:pt x="104" y="148"/>
                    <a:pt x="104" y="148"/>
                  </a:cubicBezTo>
                  <a:cubicBezTo>
                    <a:pt x="104" y="146"/>
                    <a:pt x="107" y="146"/>
                    <a:pt x="107" y="145"/>
                  </a:cubicBezTo>
                  <a:cubicBezTo>
                    <a:pt x="108" y="143"/>
                    <a:pt x="104" y="142"/>
                    <a:pt x="106" y="139"/>
                  </a:cubicBezTo>
                  <a:cubicBezTo>
                    <a:pt x="101" y="142"/>
                    <a:pt x="108" y="137"/>
                    <a:pt x="100" y="138"/>
                  </a:cubicBezTo>
                  <a:cubicBezTo>
                    <a:pt x="100" y="134"/>
                    <a:pt x="104" y="135"/>
                    <a:pt x="107" y="135"/>
                  </a:cubicBezTo>
                  <a:cubicBezTo>
                    <a:pt x="107" y="133"/>
                    <a:pt x="105" y="134"/>
                    <a:pt x="105" y="132"/>
                  </a:cubicBezTo>
                  <a:cubicBezTo>
                    <a:pt x="105" y="131"/>
                    <a:pt x="103" y="132"/>
                    <a:pt x="103" y="131"/>
                  </a:cubicBezTo>
                  <a:cubicBezTo>
                    <a:pt x="102" y="131"/>
                    <a:pt x="103" y="129"/>
                    <a:pt x="103" y="129"/>
                  </a:cubicBezTo>
                  <a:cubicBezTo>
                    <a:pt x="102" y="128"/>
                    <a:pt x="100" y="126"/>
                    <a:pt x="99" y="126"/>
                  </a:cubicBezTo>
                  <a:cubicBezTo>
                    <a:pt x="98" y="126"/>
                    <a:pt x="97" y="123"/>
                    <a:pt x="96" y="122"/>
                  </a:cubicBezTo>
                  <a:cubicBezTo>
                    <a:pt x="94" y="123"/>
                    <a:pt x="93" y="125"/>
                    <a:pt x="92" y="122"/>
                  </a:cubicBezTo>
                  <a:cubicBezTo>
                    <a:pt x="91" y="122"/>
                    <a:pt x="91" y="124"/>
                    <a:pt x="91" y="125"/>
                  </a:cubicBezTo>
                  <a:cubicBezTo>
                    <a:pt x="89" y="125"/>
                    <a:pt x="87" y="125"/>
                    <a:pt x="85" y="125"/>
                  </a:cubicBezTo>
                  <a:cubicBezTo>
                    <a:pt x="81" y="120"/>
                    <a:pt x="84" y="117"/>
                    <a:pt x="85" y="111"/>
                  </a:cubicBezTo>
                  <a:cubicBezTo>
                    <a:pt x="84" y="110"/>
                    <a:pt x="84" y="109"/>
                    <a:pt x="84" y="108"/>
                  </a:cubicBezTo>
                  <a:cubicBezTo>
                    <a:pt x="83" y="108"/>
                    <a:pt x="83" y="109"/>
                    <a:pt x="83" y="110"/>
                  </a:cubicBezTo>
                  <a:cubicBezTo>
                    <a:pt x="80" y="110"/>
                    <a:pt x="84" y="103"/>
                    <a:pt x="79" y="105"/>
                  </a:cubicBezTo>
                  <a:cubicBezTo>
                    <a:pt x="81" y="103"/>
                    <a:pt x="81" y="102"/>
                    <a:pt x="79" y="101"/>
                  </a:cubicBezTo>
                  <a:cubicBezTo>
                    <a:pt x="79" y="99"/>
                    <a:pt x="77" y="100"/>
                    <a:pt x="76" y="99"/>
                  </a:cubicBezTo>
                  <a:cubicBezTo>
                    <a:pt x="75" y="97"/>
                    <a:pt x="75" y="95"/>
                    <a:pt x="74" y="93"/>
                  </a:cubicBezTo>
                  <a:cubicBezTo>
                    <a:pt x="74" y="92"/>
                    <a:pt x="71" y="92"/>
                    <a:pt x="72" y="89"/>
                  </a:cubicBezTo>
                  <a:cubicBezTo>
                    <a:pt x="70" y="90"/>
                    <a:pt x="69" y="88"/>
                    <a:pt x="69" y="88"/>
                  </a:cubicBezTo>
                  <a:cubicBezTo>
                    <a:pt x="68" y="87"/>
                    <a:pt x="66" y="88"/>
                    <a:pt x="66" y="88"/>
                  </a:cubicBezTo>
                  <a:cubicBezTo>
                    <a:pt x="65" y="86"/>
                    <a:pt x="56" y="87"/>
                    <a:pt x="53" y="83"/>
                  </a:cubicBezTo>
                  <a:cubicBezTo>
                    <a:pt x="49" y="85"/>
                    <a:pt x="39" y="80"/>
                    <a:pt x="37" y="83"/>
                  </a:cubicBezTo>
                  <a:cubicBezTo>
                    <a:pt x="35" y="85"/>
                    <a:pt x="35" y="83"/>
                    <a:pt x="33" y="83"/>
                  </a:cubicBezTo>
                  <a:cubicBezTo>
                    <a:pt x="30" y="83"/>
                    <a:pt x="28" y="85"/>
                    <a:pt x="25" y="85"/>
                  </a:cubicBezTo>
                  <a:cubicBezTo>
                    <a:pt x="25" y="85"/>
                    <a:pt x="24" y="84"/>
                    <a:pt x="24" y="84"/>
                  </a:cubicBezTo>
                  <a:cubicBezTo>
                    <a:pt x="23" y="84"/>
                    <a:pt x="21" y="84"/>
                    <a:pt x="20" y="84"/>
                  </a:cubicBezTo>
                  <a:cubicBezTo>
                    <a:pt x="20" y="82"/>
                    <a:pt x="19" y="81"/>
                    <a:pt x="18" y="81"/>
                  </a:cubicBezTo>
                  <a:cubicBezTo>
                    <a:pt x="18" y="79"/>
                    <a:pt x="21" y="80"/>
                    <a:pt x="21" y="79"/>
                  </a:cubicBezTo>
                  <a:cubicBezTo>
                    <a:pt x="22" y="79"/>
                    <a:pt x="18" y="76"/>
                    <a:pt x="24" y="77"/>
                  </a:cubicBezTo>
                  <a:cubicBezTo>
                    <a:pt x="22" y="74"/>
                    <a:pt x="13" y="78"/>
                    <a:pt x="11" y="75"/>
                  </a:cubicBezTo>
                  <a:cubicBezTo>
                    <a:pt x="13" y="69"/>
                    <a:pt x="21" y="75"/>
                    <a:pt x="25" y="70"/>
                  </a:cubicBezTo>
                  <a:cubicBezTo>
                    <a:pt x="23" y="67"/>
                    <a:pt x="15" y="69"/>
                    <a:pt x="12" y="70"/>
                  </a:cubicBezTo>
                  <a:cubicBezTo>
                    <a:pt x="11" y="68"/>
                    <a:pt x="12" y="68"/>
                    <a:pt x="12" y="66"/>
                  </a:cubicBezTo>
                  <a:cubicBezTo>
                    <a:pt x="11" y="66"/>
                    <a:pt x="11" y="67"/>
                    <a:pt x="11" y="68"/>
                  </a:cubicBezTo>
                  <a:cubicBezTo>
                    <a:pt x="10" y="68"/>
                    <a:pt x="10" y="66"/>
                    <a:pt x="10" y="65"/>
                  </a:cubicBezTo>
                  <a:cubicBezTo>
                    <a:pt x="5" y="66"/>
                    <a:pt x="3" y="64"/>
                    <a:pt x="0" y="63"/>
                  </a:cubicBezTo>
                  <a:cubicBezTo>
                    <a:pt x="3" y="55"/>
                    <a:pt x="12" y="57"/>
                    <a:pt x="18" y="56"/>
                  </a:cubicBezTo>
                  <a:cubicBezTo>
                    <a:pt x="20" y="55"/>
                    <a:pt x="19" y="56"/>
                    <a:pt x="20" y="55"/>
                  </a:cubicBezTo>
                  <a:cubicBezTo>
                    <a:pt x="20" y="55"/>
                    <a:pt x="22" y="53"/>
                    <a:pt x="21" y="53"/>
                  </a:cubicBezTo>
                  <a:cubicBezTo>
                    <a:pt x="25" y="52"/>
                    <a:pt x="29" y="53"/>
                    <a:pt x="31" y="52"/>
                  </a:cubicBezTo>
                  <a:cubicBezTo>
                    <a:pt x="32" y="52"/>
                    <a:pt x="31" y="51"/>
                    <a:pt x="32" y="50"/>
                  </a:cubicBezTo>
                  <a:cubicBezTo>
                    <a:pt x="33" y="49"/>
                    <a:pt x="35" y="49"/>
                    <a:pt x="36" y="49"/>
                  </a:cubicBezTo>
                  <a:cubicBezTo>
                    <a:pt x="37" y="48"/>
                    <a:pt x="37" y="47"/>
                    <a:pt x="39" y="45"/>
                  </a:cubicBezTo>
                  <a:cubicBezTo>
                    <a:pt x="41" y="41"/>
                    <a:pt x="35" y="44"/>
                    <a:pt x="37" y="40"/>
                  </a:cubicBezTo>
                  <a:cubicBezTo>
                    <a:pt x="34" y="39"/>
                    <a:pt x="35" y="43"/>
                    <a:pt x="34" y="43"/>
                  </a:cubicBezTo>
                  <a:cubicBezTo>
                    <a:pt x="34" y="43"/>
                    <a:pt x="28" y="40"/>
                    <a:pt x="25" y="42"/>
                  </a:cubicBezTo>
                  <a:cubicBezTo>
                    <a:pt x="24" y="39"/>
                    <a:pt x="28" y="40"/>
                    <a:pt x="29" y="39"/>
                  </a:cubicBezTo>
                  <a:cubicBezTo>
                    <a:pt x="29" y="39"/>
                    <a:pt x="28" y="38"/>
                    <a:pt x="29" y="38"/>
                  </a:cubicBezTo>
                  <a:cubicBezTo>
                    <a:pt x="29" y="38"/>
                    <a:pt x="31" y="39"/>
                    <a:pt x="31" y="38"/>
                  </a:cubicBezTo>
                  <a:cubicBezTo>
                    <a:pt x="31" y="38"/>
                    <a:pt x="32" y="36"/>
                    <a:pt x="32" y="36"/>
                  </a:cubicBezTo>
                  <a:cubicBezTo>
                    <a:pt x="33" y="35"/>
                    <a:pt x="33" y="37"/>
                    <a:pt x="33" y="37"/>
                  </a:cubicBezTo>
                  <a:cubicBezTo>
                    <a:pt x="34" y="37"/>
                    <a:pt x="37" y="36"/>
                    <a:pt x="37" y="33"/>
                  </a:cubicBezTo>
                  <a:cubicBezTo>
                    <a:pt x="39" y="33"/>
                    <a:pt x="39" y="35"/>
                    <a:pt x="41" y="35"/>
                  </a:cubicBezTo>
                  <a:cubicBezTo>
                    <a:pt x="43" y="35"/>
                    <a:pt x="42" y="33"/>
                    <a:pt x="41" y="33"/>
                  </a:cubicBezTo>
                  <a:cubicBezTo>
                    <a:pt x="42" y="32"/>
                    <a:pt x="44" y="32"/>
                    <a:pt x="44" y="30"/>
                  </a:cubicBezTo>
                  <a:cubicBezTo>
                    <a:pt x="47" y="30"/>
                    <a:pt x="49" y="30"/>
                    <a:pt x="52" y="30"/>
                  </a:cubicBezTo>
                  <a:cubicBezTo>
                    <a:pt x="55" y="30"/>
                    <a:pt x="53" y="25"/>
                    <a:pt x="53" y="23"/>
                  </a:cubicBezTo>
                  <a:cubicBezTo>
                    <a:pt x="57" y="24"/>
                    <a:pt x="61" y="25"/>
                    <a:pt x="65" y="23"/>
                  </a:cubicBezTo>
                  <a:cubicBezTo>
                    <a:pt x="65" y="22"/>
                    <a:pt x="64" y="22"/>
                    <a:pt x="63" y="22"/>
                  </a:cubicBezTo>
                  <a:cubicBezTo>
                    <a:pt x="64" y="20"/>
                    <a:pt x="68" y="21"/>
                    <a:pt x="70" y="19"/>
                  </a:cubicBezTo>
                  <a:cubicBezTo>
                    <a:pt x="73" y="17"/>
                    <a:pt x="82" y="19"/>
                    <a:pt x="89" y="18"/>
                  </a:cubicBezTo>
                  <a:cubicBezTo>
                    <a:pt x="90" y="18"/>
                    <a:pt x="91" y="17"/>
                    <a:pt x="92" y="17"/>
                  </a:cubicBezTo>
                  <a:cubicBezTo>
                    <a:pt x="96" y="17"/>
                    <a:pt x="98" y="18"/>
                    <a:pt x="100" y="17"/>
                  </a:cubicBezTo>
                  <a:cubicBezTo>
                    <a:pt x="100" y="18"/>
                    <a:pt x="101" y="21"/>
                    <a:pt x="102" y="20"/>
                  </a:cubicBezTo>
                  <a:cubicBezTo>
                    <a:pt x="103" y="18"/>
                    <a:pt x="102" y="20"/>
                    <a:pt x="105" y="23"/>
                  </a:cubicBezTo>
                  <a:cubicBezTo>
                    <a:pt x="107" y="22"/>
                    <a:pt x="103" y="19"/>
                    <a:pt x="109" y="20"/>
                  </a:cubicBezTo>
                  <a:cubicBezTo>
                    <a:pt x="107" y="18"/>
                    <a:pt x="110" y="16"/>
                    <a:pt x="105" y="16"/>
                  </a:cubicBezTo>
                  <a:cubicBezTo>
                    <a:pt x="106" y="13"/>
                    <a:pt x="114" y="10"/>
                    <a:pt x="114" y="15"/>
                  </a:cubicBezTo>
                  <a:cubicBezTo>
                    <a:pt x="118" y="15"/>
                    <a:pt x="118" y="13"/>
                    <a:pt x="120" y="15"/>
                  </a:cubicBezTo>
                  <a:cubicBezTo>
                    <a:pt x="122" y="15"/>
                    <a:pt x="123" y="16"/>
                    <a:pt x="124" y="17"/>
                  </a:cubicBezTo>
                  <a:cubicBezTo>
                    <a:pt x="125" y="18"/>
                    <a:pt x="129" y="18"/>
                    <a:pt x="133" y="19"/>
                  </a:cubicBezTo>
                  <a:cubicBezTo>
                    <a:pt x="133" y="18"/>
                    <a:pt x="132" y="18"/>
                    <a:pt x="131" y="18"/>
                  </a:cubicBezTo>
                  <a:cubicBezTo>
                    <a:pt x="131" y="17"/>
                    <a:pt x="132" y="16"/>
                    <a:pt x="134" y="16"/>
                  </a:cubicBezTo>
                  <a:cubicBezTo>
                    <a:pt x="132" y="13"/>
                    <a:pt x="128" y="13"/>
                    <a:pt x="124" y="12"/>
                  </a:cubicBezTo>
                  <a:cubicBezTo>
                    <a:pt x="124" y="9"/>
                    <a:pt x="129" y="10"/>
                    <a:pt x="132" y="10"/>
                  </a:cubicBezTo>
                  <a:cubicBezTo>
                    <a:pt x="133" y="7"/>
                    <a:pt x="130" y="8"/>
                    <a:pt x="129" y="8"/>
                  </a:cubicBezTo>
                  <a:cubicBezTo>
                    <a:pt x="131" y="3"/>
                    <a:pt x="136" y="7"/>
                    <a:pt x="139" y="8"/>
                  </a:cubicBezTo>
                  <a:cubicBezTo>
                    <a:pt x="141" y="8"/>
                    <a:pt x="142" y="6"/>
                    <a:pt x="144" y="6"/>
                  </a:cubicBezTo>
                  <a:cubicBezTo>
                    <a:pt x="150" y="7"/>
                    <a:pt x="154" y="9"/>
                    <a:pt x="158" y="6"/>
                  </a:cubicBezTo>
                  <a:cubicBezTo>
                    <a:pt x="160" y="5"/>
                    <a:pt x="162" y="6"/>
                    <a:pt x="165" y="5"/>
                  </a:cubicBezTo>
                  <a:cubicBezTo>
                    <a:pt x="166" y="5"/>
                    <a:pt x="166" y="3"/>
                    <a:pt x="166" y="2"/>
                  </a:cubicBezTo>
                  <a:cubicBezTo>
                    <a:pt x="168" y="1"/>
                    <a:pt x="170" y="2"/>
                    <a:pt x="172" y="2"/>
                  </a:cubicBezTo>
                  <a:cubicBezTo>
                    <a:pt x="174" y="1"/>
                    <a:pt x="174" y="0"/>
                    <a:pt x="176" y="0"/>
                  </a:cubicBezTo>
                  <a:cubicBezTo>
                    <a:pt x="178" y="0"/>
                    <a:pt x="181" y="2"/>
                    <a:pt x="186" y="2"/>
                  </a:cubicBezTo>
                  <a:cubicBezTo>
                    <a:pt x="190" y="1"/>
                    <a:pt x="197" y="0"/>
                    <a:pt x="204" y="0"/>
                  </a:cubicBezTo>
                  <a:cubicBezTo>
                    <a:pt x="206" y="1"/>
                    <a:pt x="206" y="1"/>
                    <a:pt x="207" y="2"/>
                  </a:cubicBezTo>
                  <a:cubicBezTo>
                    <a:pt x="214" y="3"/>
                    <a:pt x="220" y="1"/>
                    <a:pt x="220" y="6"/>
                  </a:cubicBezTo>
                  <a:cubicBezTo>
                    <a:pt x="224" y="7"/>
                    <a:pt x="223" y="5"/>
                    <a:pt x="226" y="5"/>
                  </a:cubicBezTo>
                  <a:cubicBezTo>
                    <a:pt x="226" y="9"/>
                    <a:pt x="231" y="8"/>
                    <a:pt x="232" y="10"/>
                  </a:cubicBezTo>
                  <a:cubicBezTo>
                    <a:pt x="236" y="11"/>
                    <a:pt x="235" y="8"/>
                    <a:pt x="238" y="9"/>
                  </a:cubicBezTo>
                  <a:cubicBezTo>
                    <a:pt x="237" y="13"/>
                    <a:pt x="243" y="10"/>
                    <a:pt x="245" y="11"/>
                  </a:cubicBezTo>
                  <a:cubicBezTo>
                    <a:pt x="243" y="13"/>
                    <a:pt x="243" y="12"/>
                    <a:pt x="244" y="16"/>
                  </a:cubicBezTo>
                  <a:cubicBezTo>
                    <a:pt x="243" y="14"/>
                    <a:pt x="242" y="15"/>
                    <a:pt x="242" y="17"/>
                  </a:cubicBezTo>
                  <a:cubicBezTo>
                    <a:pt x="229" y="18"/>
                    <a:pt x="214" y="18"/>
                    <a:pt x="205" y="19"/>
                  </a:cubicBezTo>
                  <a:cubicBezTo>
                    <a:pt x="204" y="19"/>
                    <a:pt x="204" y="20"/>
                    <a:pt x="204" y="20"/>
                  </a:cubicBezTo>
                  <a:cubicBezTo>
                    <a:pt x="203" y="20"/>
                    <a:pt x="203" y="19"/>
                    <a:pt x="204" y="19"/>
                  </a:cubicBezTo>
                  <a:cubicBezTo>
                    <a:pt x="204" y="19"/>
                    <a:pt x="202" y="18"/>
                    <a:pt x="202" y="18"/>
                  </a:cubicBezTo>
                  <a:cubicBezTo>
                    <a:pt x="201" y="18"/>
                    <a:pt x="202" y="20"/>
                    <a:pt x="202" y="20"/>
                  </a:cubicBezTo>
                  <a:cubicBezTo>
                    <a:pt x="199" y="21"/>
                    <a:pt x="197" y="20"/>
                    <a:pt x="196" y="2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22" name="Freeform 83"/>
            <p:cNvSpPr/>
            <p:nvPr/>
          </p:nvSpPr>
          <p:spPr bwMode="auto">
            <a:xfrm>
              <a:off x="9120032" y="1065921"/>
              <a:ext cx="804241" cy="433053"/>
            </a:xfrm>
            <a:custGeom>
              <a:avLst/>
              <a:gdLst>
                <a:gd name="T0" fmla="*/ 314 w 143"/>
                <a:gd name="T1" fmla="*/ 17 h 77"/>
                <a:gd name="T2" fmla="*/ 333 w 143"/>
                <a:gd name="T3" fmla="*/ 28 h 77"/>
                <a:gd name="T4" fmla="*/ 326 w 143"/>
                <a:gd name="T5" fmla="*/ 33 h 77"/>
                <a:gd name="T6" fmla="*/ 312 w 143"/>
                <a:gd name="T7" fmla="*/ 40 h 77"/>
                <a:gd name="T8" fmla="*/ 272 w 143"/>
                <a:gd name="T9" fmla="*/ 47 h 77"/>
                <a:gd name="T10" fmla="*/ 288 w 143"/>
                <a:gd name="T11" fmla="*/ 54 h 77"/>
                <a:gd name="T12" fmla="*/ 255 w 143"/>
                <a:gd name="T13" fmla="*/ 69 h 77"/>
                <a:gd name="T14" fmla="*/ 246 w 143"/>
                <a:gd name="T15" fmla="*/ 73 h 77"/>
                <a:gd name="T16" fmla="*/ 229 w 143"/>
                <a:gd name="T17" fmla="*/ 80 h 77"/>
                <a:gd name="T18" fmla="*/ 201 w 143"/>
                <a:gd name="T19" fmla="*/ 92 h 77"/>
                <a:gd name="T20" fmla="*/ 191 w 143"/>
                <a:gd name="T21" fmla="*/ 102 h 77"/>
                <a:gd name="T22" fmla="*/ 173 w 143"/>
                <a:gd name="T23" fmla="*/ 104 h 77"/>
                <a:gd name="T24" fmla="*/ 184 w 143"/>
                <a:gd name="T25" fmla="*/ 121 h 77"/>
                <a:gd name="T26" fmla="*/ 163 w 143"/>
                <a:gd name="T27" fmla="*/ 135 h 77"/>
                <a:gd name="T28" fmla="*/ 151 w 143"/>
                <a:gd name="T29" fmla="*/ 142 h 77"/>
                <a:gd name="T30" fmla="*/ 125 w 143"/>
                <a:gd name="T31" fmla="*/ 158 h 77"/>
                <a:gd name="T32" fmla="*/ 132 w 143"/>
                <a:gd name="T33" fmla="*/ 173 h 77"/>
                <a:gd name="T34" fmla="*/ 111 w 143"/>
                <a:gd name="T35" fmla="*/ 180 h 77"/>
                <a:gd name="T36" fmla="*/ 69 w 143"/>
                <a:gd name="T37" fmla="*/ 170 h 77"/>
                <a:gd name="T38" fmla="*/ 57 w 143"/>
                <a:gd name="T39" fmla="*/ 173 h 77"/>
                <a:gd name="T40" fmla="*/ 35 w 143"/>
                <a:gd name="T41" fmla="*/ 158 h 77"/>
                <a:gd name="T42" fmla="*/ 57 w 143"/>
                <a:gd name="T43" fmla="*/ 142 h 77"/>
                <a:gd name="T44" fmla="*/ 78 w 143"/>
                <a:gd name="T45" fmla="*/ 142 h 77"/>
                <a:gd name="T46" fmla="*/ 38 w 143"/>
                <a:gd name="T47" fmla="*/ 135 h 77"/>
                <a:gd name="T48" fmla="*/ 61 w 143"/>
                <a:gd name="T49" fmla="*/ 118 h 77"/>
                <a:gd name="T50" fmla="*/ 80 w 143"/>
                <a:gd name="T51" fmla="*/ 118 h 77"/>
                <a:gd name="T52" fmla="*/ 80 w 143"/>
                <a:gd name="T53" fmla="*/ 106 h 77"/>
                <a:gd name="T54" fmla="*/ 76 w 143"/>
                <a:gd name="T55" fmla="*/ 92 h 77"/>
                <a:gd name="T56" fmla="*/ 61 w 143"/>
                <a:gd name="T57" fmla="*/ 87 h 77"/>
                <a:gd name="T58" fmla="*/ 92 w 143"/>
                <a:gd name="T59" fmla="*/ 85 h 77"/>
                <a:gd name="T60" fmla="*/ 104 w 143"/>
                <a:gd name="T61" fmla="*/ 78 h 77"/>
                <a:gd name="T62" fmla="*/ 125 w 143"/>
                <a:gd name="T63" fmla="*/ 61 h 77"/>
                <a:gd name="T64" fmla="*/ 78 w 143"/>
                <a:gd name="T65" fmla="*/ 71 h 77"/>
                <a:gd name="T66" fmla="*/ 45 w 143"/>
                <a:gd name="T67" fmla="*/ 61 h 77"/>
                <a:gd name="T68" fmla="*/ 12 w 143"/>
                <a:gd name="T69" fmla="*/ 54 h 77"/>
                <a:gd name="T70" fmla="*/ 5 w 143"/>
                <a:gd name="T71" fmla="*/ 38 h 77"/>
                <a:gd name="T72" fmla="*/ 61 w 143"/>
                <a:gd name="T73" fmla="*/ 24 h 77"/>
                <a:gd name="T74" fmla="*/ 99 w 143"/>
                <a:gd name="T75" fmla="*/ 14 h 77"/>
                <a:gd name="T76" fmla="*/ 147 w 143"/>
                <a:gd name="T77" fmla="*/ 7 h 77"/>
                <a:gd name="T78" fmla="*/ 194 w 143"/>
                <a:gd name="T79" fmla="*/ 5 h 77"/>
                <a:gd name="T80" fmla="*/ 220 w 143"/>
                <a:gd name="T81" fmla="*/ 5 h 77"/>
                <a:gd name="T82" fmla="*/ 267 w 143"/>
                <a:gd name="T83" fmla="*/ 5 h 77"/>
                <a:gd name="T84" fmla="*/ 314 w 143"/>
                <a:gd name="T85" fmla="*/ 7 h 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3" h="77">
                  <a:moveTo>
                    <a:pt x="133" y="3"/>
                  </a:moveTo>
                  <a:cubicBezTo>
                    <a:pt x="131" y="5"/>
                    <a:pt x="133" y="4"/>
                    <a:pt x="133" y="7"/>
                  </a:cubicBezTo>
                  <a:cubicBezTo>
                    <a:pt x="136" y="7"/>
                    <a:pt x="139" y="7"/>
                    <a:pt x="142" y="7"/>
                  </a:cubicBezTo>
                  <a:cubicBezTo>
                    <a:pt x="143" y="10"/>
                    <a:pt x="141" y="10"/>
                    <a:pt x="141" y="12"/>
                  </a:cubicBezTo>
                  <a:cubicBezTo>
                    <a:pt x="141" y="13"/>
                    <a:pt x="138" y="12"/>
                    <a:pt x="138" y="12"/>
                  </a:cubicBezTo>
                  <a:cubicBezTo>
                    <a:pt x="137" y="12"/>
                    <a:pt x="138" y="14"/>
                    <a:pt x="138" y="14"/>
                  </a:cubicBezTo>
                  <a:cubicBezTo>
                    <a:pt x="136" y="15"/>
                    <a:pt x="133" y="16"/>
                    <a:pt x="133" y="14"/>
                  </a:cubicBezTo>
                  <a:cubicBezTo>
                    <a:pt x="132" y="14"/>
                    <a:pt x="132" y="16"/>
                    <a:pt x="132" y="17"/>
                  </a:cubicBezTo>
                  <a:cubicBezTo>
                    <a:pt x="131" y="18"/>
                    <a:pt x="127" y="16"/>
                    <a:pt x="127" y="18"/>
                  </a:cubicBezTo>
                  <a:cubicBezTo>
                    <a:pt x="123" y="18"/>
                    <a:pt x="118" y="16"/>
                    <a:pt x="115" y="20"/>
                  </a:cubicBezTo>
                  <a:cubicBezTo>
                    <a:pt x="116" y="23"/>
                    <a:pt x="121" y="20"/>
                    <a:pt x="122" y="19"/>
                  </a:cubicBezTo>
                  <a:cubicBezTo>
                    <a:pt x="124" y="20"/>
                    <a:pt x="122" y="21"/>
                    <a:pt x="122" y="23"/>
                  </a:cubicBezTo>
                  <a:cubicBezTo>
                    <a:pt x="118" y="23"/>
                    <a:pt x="116" y="25"/>
                    <a:pt x="112" y="25"/>
                  </a:cubicBezTo>
                  <a:cubicBezTo>
                    <a:pt x="110" y="26"/>
                    <a:pt x="109" y="27"/>
                    <a:pt x="108" y="29"/>
                  </a:cubicBezTo>
                  <a:cubicBezTo>
                    <a:pt x="107" y="29"/>
                    <a:pt x="106" y="28"/>
                    <a:pt x="105" y="29"/>
                  </a:cubicBezTo>
                  <a:cubicBezTo>
                    <a:pt x="103" y="29"/>
                    <a:pt x="104" y="30"/>
                    <a:pt x="104" y="31"/>
                  </a:cubicBezTo>
                  <a:cubicBezTo>
                    <a:pt x="102" y="32"/>
                    <a:pt x="100" y="30"/>
                    <a:pt x="100" y="32"/>
                  </a:cubicBezTo>
                  <a:cubicBezTo>
                    <a:pt x="100" y="34"/>
                    <a:pt x="97" y="33"/>
                    <a:pt x="97" y="34"/>
                  </a:cubicBezTo>
                  <a:cubicBezTo>
                    <a:pt x="96" y="37"/>
                    <a:pt x="93" y="35"/>
                    <a:pt x="92" y="37"/>
                  </a:cubicBezTo>
                  <a:cubicBezTo>
                    <a:pt x="90" y="39"/>
                    <a:pt x="88" y="38"/>
                    <a:pt x="85" y="39"/>
                  </a:cubicBezTo>
                  <a:cubicBezTo>
                    <a:pt x="84" y="39"/>
                    <a:pt x="85" y="40"/>
                    <a:pt x="84" y="40"/>
                  </a:cubicBezTo>
                  <a:cubicBezTo>
                    <a:pt x="81" y="41"/>
                    <a:pt x="83" y="41"/>
                    <a:pt x="81" y="43"/>
                  </a:cubicBezTo>
                  <a:cubicBezTo>
                    <a:pt x="81" y="43"/>
                    <a:pt x="80" y="43"/>
                    <a:pt x="80" y="43"/>
                  </a:cubicBezTo>
                  <a:cubicBezTo>
                    <a:pt x="79" y="43"/>
                    <a:pt x="77" y="45"/>
                    <a:pt x="73" y="44"/>
                  </a:cubicBezTo>
                  <a:cubicBezTo>
                    <a:pt x="73" y="45"/>
                    <a:pt x="78" y="46"/>
                    <a:pt x="73" y="46"/>
                  </a:cubicBezTo>
                  <a:cubicBezTo>
                    <a:pt x="74" y="49"/>
                    <a:pt x="79" y="47"/>
                    <a:pt x="78" y="51"/>
                  </a:cubicBezTo>
                  <a:cubicBezTo>
                    <a:pt x="75" y="48"/>
                    <a:pt x="75" y="51"/>
                    <a:pt x="75" y="55"/>
                  </a:cubicBezTo>
                  <a:cubicBezTo>
                    <a:pt x="73" y="51"/>
                    <a:pt x="72" y="56"/>
                    <a:pt x="69" y="57"/>
                  </a:cubicBezTo>
                  <a:cubicBezTo>
                    <a:pt x="67" y="58"/>
                    <a:pt x="64" y="57"/>
                    <a:pt x="62" y="59"/>
                  </a:cubicBezTo>
                  <a:cubicBezTo>
                    <a:pt x="62" y="60"/>
                    <a:pt x="64" y="60"/>
                    <a:pt x="64" y="60"/>
                  </a:cubicBezTo>
                  <a:cubicBezTo>
                    <a:pt x="64" y="61"/>
                    <a:pt x="60" y="62"/>
                    <a:pt x="62" y="63"/>
                  </a:cubicBezTo>
                  <a:cubicBezTo>
                    <a:pt x="61" y="66"/>
                    <a:pt x="54" y="64"/>
                    <a:pt x="53" y="67"/>
                  </a:cubicBezTo>
                  <a:cubicBezTo>
                    <a:pt x="55" y="69"/>
                    <a:pt x="58" y="70"/>
                    <a:pt x="62" y="70"/>
                  </a:cubicBezTo>
                  <a:cubicBezTo>
                    <a:pt x="63" y="74"/>
                    <a:pt x="57" y="70"/>
                    <a:pt x="56" y="73"/>
                  </a:cubicBezTo>
                  <a:cubicBezTo>
                    <a:pt x="56" y="75"/>
                    <a:pt x="55" y="73"/>
                    <a:pt x="54" y="73"/>
                  </a:cubicBezTo>
                  <a:cubicBezTo>
                    <a:pt x="51" y="73"/>
                    <a:pt x="50" y="77"/>
                    <a:pt x="47" y="76"/>
                  </a:cubicBezTo>
                  <a:cubicBezTo>
                    <a:pt x="46" y="74"/>
                    <a:pt x="44" y="74"/>
                    <a:pt x="45" y="72"/>
                  </a:cubicBezTo>
                  <a:cubicBezTo>
                    <a:pt x="39" y="71"/>
                    <a:pt x="35" y="73"/>
                    <a:pt x="29" y="72"/>
                  </a:cubicBezTo>
                  <a:cubicBezTo>
                    <a:pt x="29" y="72"/>
                    <a:pt x="28" y="71"/>
                    <a:pt x="28" y="71"/>
                  </a:cubicBezTo>
                  <a:cubicBezTo>
                    <a:pt x="26" y="71"/>
                    <a:pt x="25" y="73"/>
                    <a:pt x="24" y="73"/>
                  </a:cubicBezTo>
                  <a:cubicBezTo>
                    <a:pt x="18" y="74"/>
                    <a:pt x="13" y="72"/>
                    <a:pt x="7" y="71"/>
                  </a:cubicBezTo>
                  <a:cubicBezTo>
                    <a:pt x="9" y="69"/>
                    <a:pt x="11" y="67"/>
                    <a:pt x="15" y="67"/>
                  </a:cubicBezTo>
                  <a:cubicBezTo>
                    <a:pt x="18" y="67"/>
                    <a:pt x="16" y="62"/>
                    <a:pt x="18" y="62"/>
                  </a:cubicBezTo>
                  <a:cubicBezTo>
                    <a:pt x="21" y="63"/>
                    <a:pt x="21" y="60"/>
                    <a:pt x="24" y="60"/>
                  </a:cubicBezTo>
                  <a:cubicBezTo>
                    <a:pt x="23" y="64"/>
                    <a:pt x="28" y="64"/>
                    <a:pt x="32" y="64"/>
                  </a:cubicBezTo>
                  <a:cubicBezTo>
                    <a:pt x="34" y="63"/>
                    <a:pt x="30" y="62"/>
                    <a:pt x="33" y="60"/>
                  </a:cubicBezTo>
                  <a:cubicBezTo>
                    <a:pt x="32" y="58"/>
                    <a:pt x="26" y="61"/>
                    <a:pt x="28" y="56"/>
                  </a:cubicBezTo>
                  <a:cubicBezTo>
                    <a:pt x="23" y="57"/>
                    <a:pt x="22" y="58"/>
                    <a:pt x="16" y="57"/>
                  </a:cubicBezTo>
                  <a:cubicBezTo>
                    <a:pt x="17" y="55"/>
                    <a:pt x="20" y="54"/>
                    <a:pt x="22" y="53"/>
                  </a:cubicBezTo>
                  <a:cubicBezTo>
                    <a:pt x="24" y="52"/>
                    <a:pt x="25" y="51"/>
                    <a:pt x="26" y="50"/>
                  </a:cubicBezTo>
                  <a:cubicBezTo>
                    <a:pt x="27" y="50"/>
                    <a:pt x="28" y="50"/>
                    <a:pt x="28" y="49"/>
                  </a:cubicBezTo>
                  <a:cubicBezTo>
                    <a:pt x="31" y="48"/>
                    <a:pt x="33" y="49"/>
                    <a:pt x="34" y="50"/>
                  </a:cubicBezTo>
                  <a:cubicBezTo>
                    <a:pt x="36" y="49"/>
                    <a:pt x="37" y="48"/>
                    <a:pt x="38" y="46"/>
                  </a:cubicBezTo>
                  <a:cubicBezTo>
                    <a:pt x="38" y="44"/>
                    <a:pt x="35" y="46"/>
                    <a:pt x="34" y="45"/>
                  </a:cubicBezTo>
                  <a:cubicBezTo>
                    <a:pt x="34" y="45"/>
                    <a:pt x="33" y="42"/>
                    <a:pt x="33" y="42"/>
                  </a:cubicBezTo>
                  <a:cubicBezTo>
                    <a:pt x="33" y="41"/>
                    <a:pt x="31" y="40"/>
                    <a:pt x="32" y="39"/>
                  </a:cubicBezTo>
                  <a:cubicBezTo>
                    <a:pt x="31" y="40"/>
                    <a:pt x="30" y="40"/>
                    <a:pt x="28" y="40"/>
                  </a:cubicBezTo>
                  <a:cubicBezTo>
                    <a:pt x="29" y="38"/>
                    <a:pt x="28" y="37"/>
                    <a:pt x="26" y="37"/>
                  </a:cubicBezTo>
                  <a:cubicBezTo>
                    <a:pt x="27" y="35"/>
                    <a:pt x="28" y="33"/>
                    <a:pt x="32" y="33"/>
                  </a:cubicBezTo>
                  <a:cubicBezTo>
                    <a:pt x="35" y="33"/>
                    <a:pt x="34" y="37"/>
                    <a:pt x="39" y="36"/>
                  </a:cubicBezTo>
                  <a:cubicBezTo>
                    <a:pt x="39" y="37"/>
                    <a:pt x="39" y="38"/>
                    <a:pt x="40" y="38"/>
                  </a:cubicBezTo>
                  <a:cubicBezTo>
                    <a:pt x="44" y="39"/>
                    <a:pt x="42" y="34"/>
                    <a:pt x="44" y="33"/>
                  </a:cubicBezTo>
                  <a:cubicBezTo>
                    <a:pt x="49" y="32"/>
                    <a:pt x="55" y="30"/>
                    <a:pt x="58" y="26"/>
                  </a:cubicBezTo>
                  <a:cubicBezTo>
                    <a:pt x="57" y="23"/>
                    <a:pt x="56" y="28"/>
                    <a:pt x="53" y="26"/>
                  </a:cubicBezTo>
                  <a:cubicBezTo>
                    <a:pt x="51" y="28"/>
                    <a:pt x="48" y="28"/>
                    <a:pt x="47" y="30"/>
                  </a:cubicBezTo>
                  <a:cubicBezTo>
                    <a:pt x="44" y="29"/>
                    <a:pt x="38" y="30"/>
                    <a:pt x="33" y="30"/>
                  </a:cubicBezTo>
                  <a:cubicBezTo>
                    <a:pt x="30" y="30"/>
                    <a:pt x="28" y="28"/>
                    <a:pt x="25" y="30"/>
                  </a:cubicBezTo>
                  <a:cubicBezTo>
                    <a:pt x="24" y="26"/>
                    <a:pt x="21" y="30"/>
                    <a:pt x="19" y="26"/>
                  </a:cubicBezTo>
                  <a:cubicBezTo>
                    <a:pt x="17" y="28"/>
                    <a:pt x="14" y="25"/>
                    <a:pt x="9" y="26"/>
                  </a:cubicBezTo>
                  <a:cubicBezTo>
                    <a:pt x="10" y="22"/>
                    <a:pt x="6" y="25"/>
                    <a:pt x="5" y="23"/>
                  </a:cubicBezTo>
                  <a:cubicBezTo>
                    <a:pt x="4" y="20"/>
                    <a:pt x="7" y="20"/>
                    <a:pt x="8" y="19"/>
                  </a:cubicBezTo>
                  <a:cubicBezTo>
                    <a:pt x="8" y="16"/>
                    <a:pt x="0" y="21"/>
                    <a:pt x="2" y="16"/>
                  </a:cubicBezTo>
                  <a:cubicBezTo>
                    <a:pt x="8" y="14"/>
                    <a:pt x="16" y="13"/>
                    <a:pt x="25" y="12"/>
                  </a:cubicBezTo>
                  <a:cubicBezTo>
                    <a:pt x="26" y="12"/>
                    <a:pt x="26" y="11"/>
                    <a:pt x="26" y="10"/>
                  </a:cubicBezTo>
                  <a:cubicBezTo>
                    <a:pt x="32" y="11"/>
                    <a:pt x="37" y="8"/>
                    <a:pt x="40" y="10"/>
                  </a:cubicBezTo>
                  <a:cubicBezTo>
                    <a:pt x="41" y="9"/>
                    <a:pt x="42" y="8"/>
                    <a:pt x="42" y="6"/>
                  </a:cubicBezTo>
                  <a:cubicBezTo>
                    <a:pt x="49" y="6"/>
                    <a:pt x="56" y="4"/>
                    <a:pt x="61" y="5"/>
                  </a:cubicBezTo>
                  <a:cubicBezTo>
                    <a:pt x="62" y="5"/>
                    <a:pt x="62" y="4"/>
                    <a:pt x="62" y="3"/>
                  </a:cubicBezTo>
                  <a:cubicBezTo>
                    <a:pt x="67" y="3"/>
                    <a:pt x="74" y="2"/>
                    <a:pt x="76" y="4"/>
                  </a:cubicBezTo>
                  <a:cubicBezTo>
                    <a:pt x="77" y="2"/>
                    <a:pt x="82" y="4"/>
                    <a:pt x="82" y="2"/>
                  </a:cubicBezTo>
                  <a:cubicBezTo>
                    <a:pt x="85" y="3"/>
                    <a:pt x="90" y="3"/>
                    <a:pt x="94" y="3"/>
                  </a:cubicBezTo>
                  <a:cubicBezTo>
                    <a:pt x="94" y="2"/>
                    <a:pt x="94" y="2"/>
                    <a:pt x="93" y="2"/>
                  </a:cubicBezTo>
                  <a:cubicBezTo>
                    <a:pt x="93" y="0"/>
                    <a:pt x="94" y="1"/>
                    <a:pt x="94" y="2"/>
                  </a:cubicBezTo>
                  <a:cubicBezTo>
                    <a:pt x="99" y="2"/>
                    <a:pt x="108" y="0"/>
                    <a:pt x="113" y="2"/>
                  </a:cubicBezTo>
                  <a:cubicBezTo>
                    <a:pt x="113" y="2"/>
                    <a:pt x="113" y="4"/>
                    <a:pt x="113" y="4"/>
                  </a:cubicBezTo>
                  <a:cubicBezTo>
                    <a:pt x="122" y="4"/>
                    <a:pt x="123" y="2"/>
                    <a:pt x="133"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23" name="Freeform 84"/>
            <p:cNvSpPr/>
            <p:nvPr/>
          </p:nvSpPr>
          <p:spPr bwMode="auto">
            <a:xfrm>
              <a:off x="2085256" y="1226645"/>
              <a:ext cx="230804" cy="83279"/>
            </a:xfrm>
            <a:custGeom>
              <a:avLst/>
              <a:gdLst>
                <a:gd name="T0" fmla="*/ 26 w 41"/>
                <a:gd name="T1" fmla="*/ 5 h 15"/>
                <a:gd name="T2" fmla="*/ 26 w 41"/>
                <a:gd name="T3" fmla="*/ 7 h 15"/>
                <a:gd name="T4" fmla="*/ 33 w 41"/>
                <a:gd name="T5" fmla="*/ 16 h 15"/>
                <a:gd name="T6" fmla="*/ 43 w 41"/>
                <a:gd name="T7" fmla="*/ 9 h 15"/>
                <a:gd name="T8" fmla="*/ 57 w 41"/>
                <a:gd name="T9" fmla="*/ 16 h 15"/>
                <a:gd name="T10" fmla="*/ 80 w 41"/>
                <a:gd name="T11" fmla="*/ 9 h 15"/>
                <a:gd name="T12" fmla="*/ 92 w 41"/>
                <a:gd name="T13" fmla="*/ 16 h 15"/>
                <a:gd name="T14" fmla="*/ 88 w 41"/>
                <a:gd name="T15" fmla="*/ 26 h 15"/>
                <a:gd name="T16" fmla="*/ 62 w 41"/>
                <a:gd name="T17" fmla="*/ 30 h 15"/>
                <a:gd name="T18" fmla="*/ 45 w 41"/>
                <a:gd name="T19" fmla="*/ 35 h 15"/>
                <a:gd name="T20" fmla="*/ 17 w 41"/>
                <a:gd name="T21" fmla="*/ 16 h 15"/>
                <a:gd name="T22" fmla="*/ 2 w 41"/>
                <a:gd name="T23" fmla="*/ 12 h 15"/>
                <a:gd name="T24" fmla="*/ 26 w 41"/>
                <a:gd name="T25" fmla="*/ 5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5">
                  <a:moveTo>
                    <a:pt x="11" y="2"/>
                  </a:moveTo>
                  <a:cubicBezTo>
                    <a:pt x="12" y="2"/>
                    <a:pt x="11" y="3"/>
                    <a:pt x="11" y="3"/>
                  </a:cubicBezTo>
                  <a:cubicBezTo>
                    <a:pt x="10" y="6"/>
                    <a:pt x="16" y="2"/>
                    <a:pt x="14" y="7"/>
                  </a:cubicBezTo>
                  <a:cubicBezTo>
                    <a:pt x="17" y="7"/>
                    <a:pt x="16" y="4"/>
                    <a:pt x="18" y="4"/>
                  </a:cubicBezTo>
                  <a:cubicBezTo>
                    <a:pt x="21" y="7"/>
                    <a:pt x="23" y="2"/>
                    <a:pt x="24" y="7"/>
                  </a:cubicBezTo>
                  <a:cubicBezTo>
                    <a:pt x="27" y="6"/>
                    <a:pt x="31" y="5"/>
                    <a:pt x="34" y="4"/>
                  </a:cubicBezTo>
                  <a:cubicBezTo>
                    <a:pt x="34" y="8"/>
                    <a:pt x="40" y="3"/>
                    <a:pt x="39" y="7"/>
                  </a:cubicBezTo>
                  <a:cubicBezTo>
                    <a:pt x="41" y="10"/>
                    <a:pt x="32" y="9"/>
                    <a:pt x="37" y="11"/>
                  </a:cubicBezTo>
                  <a:cubicBezTo>
                    <a:pt x="35" y="14"/>
                    <a:pt x="29" y="12"/>
                    <a:pt x="26" y="13"/>
                  </a:cubicBezTo>
                  <a:cubicBezTo>
                    <a:pt x="23" y="13"/>
                    <a:pt x="21" y="14"/>
                    <a:pt x="19" y="15"/>
                  </a:cubicBezTo>
                  <a:cubicBezTo>
                    <a:pt x="14" y="13"/>
                    <a:pt x="10" y="11"/>
                    <a:pt x="7" y="7"/>
                  </a:cubicBezTo>
                  <a:cubicBezTo>
                    <a:pt x="6" y="6"/>
                    <a:pt x="1" y="8"/>
                    <a:pt x="1" y="5"/>
                  </a:cubicBezTo>
                  <a:cubicBezTo>
                    <a:pt x="0" y="0"/>
                    <a:pt x="10" y="6"/>
                    <a:pt x="11"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24" name="Freeform 85"/>
            <p:cNvSpPr/>
            <p:nvPr/>
          </p:nvSpPr>
          <p:spPr bwMode="auto">
            <a:xfrm>
              <a:off x="8513281" y="1346691"/>
              <a:ext cx="102315" cy="28553"/>
            </a:xfrm>
            <a:custGeom>
              <a:avLst/>
              <a:gdLst>
                <a:gd name="T0" fmla="*/ 41 w 18"/>
                <a:gd name="T1" fmla="*/ 0 h 5"/>
                <a:gd name="T2" fmla="*/ 24 w 18"/>
                <a:gd name="T3" fmla="*/ 7 h 5"/>
                <a:gd name="T4" fmla="*/ 19 w 18"/>
                <a:gd name="T5" fmla="*/ 12 h 5"/>
                <a:gd name="T6" fmla="*/ 7 w 18"/>
                <a:gd name="T7" fmla="*/ 12 h 5"/>
                <a:gd name="T8" fmla="*/ 14 w 18"/>
                <a:gd name="T9" fmla="*/ 2 h 5"/>
                <a:gd name="T10" fmla="*/ 41 w 1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
                  <a:moveTo>
                    <a:pt x="17" y="0"/>
                  </a:moveTo>
                  <a:cubicBezTo>
                    <a:pt x="18" y="3"/>
                    <a:pt x="13" y="3"/>
                    <a:pt x="10" y="3"/>
                  </a:cubicBezTo>
                  <a:cubicBezTo>
                    <a:pt x="9" y="3"/>
                    <a:pt x="9" y="4"/>
                    <a:pt x="8" y="5"/>
                  </a:cubicBezTo>
                  <a:cubicBezTo>
                    <a:pt x="6" y="5"/>
                    <a:pt x="3" y="3"/>
                    <a:pt x="3" y="5"/>
                  </a:cubicBezTo>
                  <a:cubicBezTo>
                    <a:pt x="0" y="5"/>
                    <a:pt x="5" y="1"/>
                    <a:pt x="6" y="1"/>
                  </a:cubicBezTo>
                  <a:cubicBezTo>
                    <a:pt x="8" y="3"/>
                    <a:pt x="13" y="0"/>
                    <a:pt x="17"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25" name="Freeform 86"/>
            <p:cNvSpPr/>
            <p:nvPr/>
          </p:nvSpPr>
          <p:spPr bwMode="auto">
            <a:xfrm>
              <a:off x="8929679" y="1346691"/>
              <a:ext cx="95176" cy="57106"/>
            </a:xfrm>
            <a:custGeom>
              <a:avLst/>
              <a:gdLst>
                <a:gd name="T0" fmla="*/ 19 w 17"/>
                <a:gd name="T1" fmla="*/ 0 h 10"/>
                <a:gd name="T2" fmla="*/ 14 w 17"/>
                <a:gd name="T3" fmla="*/ 2 h 10"/>
                <a:gd name="T4" fmla="*/ 28 w 17"/>
                <a:gd name="T5" fmla="*/ 12 h 10"/>
                <a:gd name="T6" fmla="*/ 33 w 17"/>
                <a:gd name="T7" fmla="*/ 7 h 10"/>
                <a:gd name="T8" fmla="*/ 16 w 17"/>
                <a:gd name="T9" fmla="*/ 24 h 10"/>
                <a:gd name="T10" fmla="*/ 0 w 17"/>
                <a:gd name="T11" fmla="*/ 5 h 10"/>
                <a:gd name="T12" fmla="*/ 19 w 1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
                  <a:moveTo>
                    <a:pt x="8" y="0"/>
                  </a:moveTo>
                  <a:cubicBezTo>
                    <a:pt x="8" y="1"/>
                    <a:pt x="7" y="1"/>
                    <a:pt x="6" y="1"/>
                  </a:cubicBezTo>
                  <a:cubicBezTo>
                    <a:pt x="6" y="4"/>
                    <a:pt x="13" y="0"/>
                    <a:pt x="12" y="5"/>
                  </a:cubicBezTo>
                  <a:cubicBezTo>
                    <a:pt x="13" y="5"/>
                    <a:pt x="14" y="4"/>
                    <a:pt x="14" y="3"/>
                  </a:cubicBezTo>
                  <a:cubicBezTo>
                    <a:pt x="17" y="7"/>
                    <a:pt x="8" y="7"/>
                    <a:pt x="7" y="10"/>
                  </a:cubicBezTo>
                  <a:cubicBezTo>
                    <a:pt x="4" y="8"/>
                    <a:pt x="4" y="3"/>
                    <a:pt x="0" y="2"/>
                  </a:cubicBezTo>
                  <a:cubicBezTo>
                    <a:pt x="1" y="0"/>
                    <a:pt x="6" y="1"/>
                    <a:pt x="8"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26" name="Freeform 87"/>
            <p:cNvSpPr>
              <a:spLocks noEditPoints="1"/>
            </p:cNvSpPr>
            <p:nvPr/>
          </p:nvSpPr>
          <p:spPr bwMode="auto">
            <a:xfrm>
              <a:off x="1107319" y="1412239"/>
              <a:ext cx="5593994" cy="3664293"/>
            </a:xfrm>
            <a:custGeom>
              <a:avLst/>
              <a:gdLst>
                <a:gd name="T0" fmla="*/ 1396 w 995"/>
                <a:gd name="T1" fmla="*/ 106 h 652"/>
                <a:gd name="T2" fmla="*/ 1649 w 995"/>
                <a:gd name="T3" fmla="*/ 106 h 652"/>
                <a:gd name="T4" fmla="*/ 1862 w 995"/>
                <a:gd name="T5" fmla="*/ 128 h 652"/>
                <a:gd name="T6" fmla="*/ 2136 w 995"/>
                <a:gd name="T7" fmla="*/ 172 h 652"/>
                <a:gd name="T8" fmla="*/ 2351 w 995"/>
                <a:gd name="T9" fmla="*/ 241 h 652"/>
                <a:gd name="T10" fmla="*/ 2214 w 995"/>
                <a:gd name="T11" fmla="*/ 274 h 652"/>
                <a:gd name="T12" fmla="*/ 2039 w 995"/>
                <a:gd name="T13" fmla="*/ 409 h 652"/>
                <a:gd name="T14" fmla="*/ 1971 w 995"/>
                <a:gd name="T15" fmla="*/ 449 h 652"/>
                <a:gd name="T16" fmla="*/ 2060 w 995"/>
                <a:gd name="T17" fmla="*/ 309 h 652"/>
                <a:gd name="T18" fmla="*/ 1862 w 995"/>
                <a:gd name="T19" fmla="*/ 368 h 652"/>
                <a:gd name="T20" fmla="*/ 1798 w 995"/>
                <a:gd name="T21" fmla="*/ 465 h 652"/>
                <a:gd name="T22" fmla="*/ 1685 w 995"/>
                <a:gd name="T23" fmla="*/ 619 h 652"/>
                <a:gd name="T24" fmla="*/ 1614 w 995"/>
                <a:gd name="T25" fmla="*/ 654 h 652"/>
                <a:gd name="T26" fmla="*/ 1583 w 995"/>
                <a:gd name="T27" fmla="*/ 692 h 652"/>
                <a:gd name="T28" fmla="*/ 1484 w 995"/>
                <a:gd name="T29" fmla="*/ 874 h 652"/>
                <a:gd name="T30" fmla="*/ 1427 w 995"/>
                <a:gd name="T31" fmla="*/ 1006 h 652"/>
                <a:gd name="T32" fmla="*/ 1335 w 995"/>
                <a:gd name="T33" fmla="*/ 1023 h 652"/>
                <a:gd name="T34" fmla="*/ 1316 w 995"/>
                <a:gd name="T35" fmla="*/ 1027 h 652"/>
                <a:gd name="T36" fmla="*/ 1266 w 995"/>
                <a:gd name="T37" fmla="*/ 898 h 652"/>
                <a:gd name="T38" fmla="*/ 1108 w 995"/>
                <a:gd name="T39" fmla="*/ 980 h 652"/>
                <a:gd name="T40" fmla="*/ 992 w 995"/>
                <a:gd name="T41" fmla="*/ 864 h 652"/>
                <a:gd name="T42" fmla="*/ 782 w 995"/>
                <a:gd name="T43" fmla="*/ 831 h 652"/>
                <a:gd name="T44" fmla="*/ 832 w 995"/>
                <a:gd name="T45" fmla="*/ 919 h 652"/>
                <a:gd name="T46" fmla="*/ 676 w 995"/>
                <a:gd name="T47" fmla="*/ 928 h 652"/>
                <a:gd name="T48" fmla="*/ 584 w 995"/>
                <a:gd name="T49" fmla="*/ 815 h 652"/>
                <a:gd name="T50" fmla="*/ 657 w 995"/>
                <a:gd name="T51" fmla="*/ 964 h 652"/>
                <a:gd name="T52" fmla="*/ 702 w 995"/>
                <a:gd name="T53" fmla="*/ 1117 h 652"/>
                <a:gd name="T54" fmla="*/ 614 w 995"/>
                <a:gd name="T55" fmla="*/ 1339 h 652"/>
                <a:gd name="T56" fmla="*/ 525 w 995"/>
                <a:gd name="T57" fmla="*/ 1512 h 652"/>
                <a:gd name="T58" fmla="*/ 354 w 995"/>
                <a:gd name="T59" fmla="*/ 1379 h 652"/>
                <a:gd name="T60" fmla="*/ 333 w 995"/>
                <a:gd name="T61" fmla="*/ 1176 h 652"/>
                <a:gd name="T62" fmla="*/ 69 w 995"/>
                <a:gd name="T63" fmla="*/ 1046 h 652"/>
                <a:gd name="T64" fmla="*/ 9 w 995"/>
                <a:gd name="T65" fmla="*/ 879 h 652"/>
                <a:gd name="T66" fmla="*/ 241 w 995"/>
                <a:gd name="T67" fmla="*/ 694 h 652"/>
                <a:gd name="T68" fmla="*/ 392 w 995"/>
                <a:gd name="T69" fmla="*/ 763 h 652"/>
                <a:gd name="T70" fmla="*/ 565 w 995"/>
                <a:gd name="T71" fmla="*/ 763 h 652"/>
                <a:gd name="T72" fmla="*/ 461 w 995"/>
                <a:gd name="T73" fmla="*/ 650 h 652"/>
                <a:gd name="T74" fmla="*/ 380 w 995"/>
                <a:gd name="T75" fmla="*/ 600 h 652"/>
                <a:gd name="T76" fmla="*/ 388 w 995"/>
                <a:gd name="T77" fmla="*/ 645 h 652"/>
                <a:gd name="T78" fmla="*/ 236 w 995"/>
                <a:gd name="T79" fmla="*/ 607 h 652"/>
                <a:gd name="T80" fmla="*/ 172 w 995"/>
                <a:gd name="T81" fmla="*/ 605 h 652"/>
                <a:gd name="T82" fmla="*/ 236 w 995"/>
                <a:gd name="T83" fmla="*/ 491 h 652"/>
                <a:gd name="T84" fmla="*/ 319 w 995"/>
                <a:gd name="T85" fmla="*/ 435 h 652"/>
                <a:gd name="T86" fmla="*/ 473 w 995"/>
                <a:gd name="T87" fmla="*/ 368 h 652"/>
                <a:gd name="T88" fmla="*/ 468 w 995"/>
                <a:gd name="T89" fmla="*/ 293 h 652"/>
                <a:gd name="T90" fmla="*/ 413 w 995"/>
                <a:gd name="T91" fmla="*/ 354 h 652"/>
                <a:gd name="T92" fmla="*/ 272 w 995"/>
                <a:gd name="T93" fmla="*/ 373 h 652"/>
                <a:gd name="T94" fmla="*/ 340 w 995"/>
                <a:gd name="T95" fmla="*/ 250 h 652"/>
                <a:gd name="T96" fmla="*/ 529 w 995"/>
                <a:gd name="T97" fmla="*/ 158 h 652"/>
                <a:gd name="T98" fmla="*/ 593 w 995"/>
                <a:gd name="T99" fmla="*/ 229 h 652"/>
                <a:gd name="T100" fmla="*/ 702 w 995"/>
                <a:gd name="T101" fmla="*/ 198 h 652"/>
                <a:gd name="T102" fmla="*/ 891 w 995"/>
                <a:gd name="T103" fmla="*/ 189 h 652"/>
                <a:gd name="T104" fmla="*/ 985 w 995"/>
                <a:gd name="T105" fmla="*/ 125 h 652"/>
                <a:gd name="T106" fmla="*/ 1051 w 995"/>
                <a:gd name="T107" fmla="*/ 194 h 652"/>
                <a:gd name="T108" fmla="*/ 1096 w 995"/>
                <a:gd name="T109" fmla="*/ 120 h 652"/>
                <a:gd name="T110" fmla="*/ 1328 w 995"/>
                <a:gd name="T111" fmla="*/ 26 h 652"/>
                <a:gd name="T112" fmla="*/ 555 w 995"/>
                <a:gd name="T113" fmla="*/ 557 h 652"/>
                <a:gd name="T114" fmla="*/ 671 w 995"/>
                <a:gd name="T115" fmla="*/ 633 h 652"/>
                <a:gd name="T116" fmla="*/ 794 w 995"/>
                <a:gd name="T117" fmla="*/ 614 h 652"/>
                <a:gd name="T118" fmla="*/ 754 w 995"/>
                <a:gd name="T119" fmla="*/ 671 h 652"/>
                <a:gd name="T120" fmla="*/ 560 w 995"/>
                <a:gd name="T121" fmla="*/ 1136 h 6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95" h="652">
                  <a:moveTo>
                    <a:pt x="599" y="7"/>
                  </a:moveTo>
                  <a:cubicBezTo>
                    <a:pt x="599" y="8"/>
                    <a:pt x="601" y="8"/>
                    <a:pt x="603" y="8"/>
                  </a:cubicBezTo>
                  <a:cubicBezTo>
                    <a:pt x="603" y="9"/>
                    <a:pt x="601" y="9"/>
                    <a:pt x="599" y="9"/>
                  </a:cubicBezTo>
                  <a:cubicBezTo>
                    <a:pt x="604" y="14"/>
                    <a:pt x="609" y="7"/>
                    <a:pt x="618" y="9"/>
                  </a:cubicBezTo>
                  <a:cubicBezTo>
                    <a:pt x="620" y="12"/>
                    <a:pt x="623" y="14"/>
                    <a:pt x="628" y="15"/>
                  </a:cubicBezTo>
                  <a:cubicBezTo>
                    <a:pt x="628" y="16"/>
                    <a:pt x="627" y="18"/>
                    <a:pt x="628" y="20"/>
                  </a:cubicBezTo>
                  <a:cubicBezTo>
                    <a:pt x="628" y="21"/>
                    <a:pt x="630" y="21"/>
                    <a:pt x="630" y="23"/>
                  </a:cubicBezTo>
                  <a:cubicBezTo>
                    <a:pt x="627" y="23"/>
                    <a:pt x="628" y="25"/>
                    <a:pt x="628" y="27"/>
                  </a:cubicBezTo>
                  <a:cubicBezTo>
                    <a:pt x="626" y="26"/>
                    <a:pt x="625" y="25"/>
                    <a:pt x="623" y="25"/>
                  </a:cubicBezTo>
                  <a:cubicBezTo>
                    <a:pt x="621" y="26"/>
                    <a:pt x="623" y="27"/>
                    <a:pt x="622" y="28"/>
                  </a:cubicBezTo>
                  <a:cubicBezTo>
                    <a:pt x="621" y="28"/>
                    <a:pt x="620" y="27"/>
                    <a:pt x="619" y="27"/>
                  </a:cubicBezTo>
                  <a:cubicBezTo>
                    <a:pt x="618" y="27"/>
                    <a:pt x="616" y="29"/>
                    <a:pt x="612" y="28"/>
                  </a:cubicBezTo>
                  <a:cubicBezTo>
                    <a:pt x="611" y="27"/>
                    <a:pt x="612" y="30"/>
                    <a:pt x="611" y="30"/>
                  </a:cubicBezTo>
                  <a:cubicBezTo>
                    <a:pt x="611" y="30"/>
                    <a:pt x="609" y="30"/>
                    <a:pt x="609" y="30"/>
                  </a:cubicBezTo>
                  <a:cubicBezTo>
                    <a:pt x="608" y="31"/>
                    <a:pt x="611" y="32"/>
                    <a:pt x="609" y="35"/>
                  </a:cubicBezTo>
                  <a:cubicBezTo>
                    <a:pt x="608" y="33"/>
                    <a:pt x="602" y="35"/>
                    <a:pt x="605" y="36"/>
                  </a:cubicBezTo>
                  <a:cubicBezTo>
                    <a:pt x="603" y="38"/>
                    <a:pt x="599" y="37"/>
                    <a:pt x="596" y="38"/>
                  </a:cubicBezTo>
                  <a:cubicBezTo>
                    <a:pt x="594" y="39"/>
                    <a:pt x="592" y="42"/>
                    <a:pt x="590" y="42"/>
                  </a:cubicBezTo>
                  <a:cubicBezTo>
                    <a:pt x="590" y="44"/>
                    <a:pt x="590" y="45"/>
                    <a:pt x="589" y="45"/>
                  </a:cubicBezTo>
                  <a:cubicBezTo>
                    <a:pt x="589" y="47"/>
                    <a:pt x="590" y="45"/>
                    <a:pt x="591" y="45"/>
                  </a:cubicBezTo>
                  <a:cubicBezTo>
                    <a:pt x="595" y="46"/>
                    <a:pt x="596" y="43"/>
                    <a:pt x="598" y="42"/>
                  </a:cubicBezTo>
                  <a:cubicBezTo>
                    <a:pt x="600" y="41"/>
                    <a:pt x="600" y="43"/>
                    <a:pt x="602" y="43"/>
                  </a:cubicBezTo>
                  <a:cubicBezTo>
                    <a:pt x="603" y="43"/>
                    <a:pt x="603" y="41"/>
                    <a:pt x="604" y="41"/>
                  </a:cubicBezTo>
                  <a:cubicBezTo>
                    <a:pt x="606" y="40"/>
                    <a:pt x="609" y="41"/>
                    <a:pt x="612" y="40"/>
                  </a:cubicBezTo>
                  <a:cubicBezTo>
                    <a:pt x="614" y="39"/>
                    <a:pt x="611" y="38"/>
                    <a:pt x="613" y="37"/>
                  </a:cubicBezTo>
                  <a:cubicBezTo>
                    <a:pt x="614" y="37"/>
                    <a:pt x="615" y="38"/>
                    <a:pt x="616" y="37"/>
                  </a:cubicBezTo>
                  <a:cubicBezTo>
                    <a:pt x="616" y="37"/>
                    <a:pt x="617" y="35"/>
                    <a:pt x="617" y="35"/>
                  </a:cubicBezTo>
                  <a:cubicBezTo>
                    <a:pt x="617" y="35"/>
                    <a:pt x="620" y="36"/>
                    <a:pt x="622" y="36"/>
                  </a:cubicBezTo>
                  <a:cubicBezTo>
                    <a:pt x="624" y="36"/>
                    <a:pt x="625" y="35"/>
                    <a:pt x="628" y="35"/>
                  </a:cubicBezTo>
                  <a:cubicBezTo>
                    <a:pt x="628" y="36"/>
                    <a:pt x="628" y="37"/>
                    <a:pt x="628" y="38"/>
                  </a:cubicBezTo>
                  <a:cubicBezTo>
                    <a:pt x="629" y="37"/>
                    <a:pt x="630" y="37"/>
                    <a:pt x="630" y="40"/>
                  </a:cubicBezTo>
                  <a:cubicBezTo>
                    <a:pt x="636" y="39"/>
                    <a:pt x="646" y="40"/>
                    <a:pt x="656" y="40"/>
                  </a:cubicBezTo>
                  <a:cubicBezTo>
                    <a:pt x="655" y="45"/>
                    <a:pt x="664" y="41"/>
                    <a:pt x="663" y="47"/>
                  </a:cubicBezTo>
                  <a:cubicBezTo>
                    <a:pt x="664" y="45"/>
                    <a:pt x="666" y="47"/>
                    <a:pt x="668" y="47"/>
                  </a:cubicBezTo>
                  <a:cubicBezTo>
                    <a:pt x="671" y="47"/>
                    <a:pt x="675" y="46"/>
                    <a:pt x="677" y="47"/>
                  </a:cubicBezTo>
                  <a:cubicBezTo>
                    <a:pt x="679" y="46"/>
                    <a:pt x="677" y="41"/>
                    <a:pt x="679" y="41"/>
                  </a:cubicBezTo>
                  <a:cubicBezTo>
                    <a:pt x="683" y="42"/>
                    <a:pt x="687" y="41"/>
                    <a:pt x="691" y="42"/>
                  </a:cubicBezTo>
                  <a:cubicBezTo>
                    <a:pt x="691" y="42"/>
                    <a:pt x="691" y="43"/>
                    <a:pt x="691" y="43"/>
                  </a:cubicBezTo>
                  <a:cubicBezTo>
                    <a:pt x="693" y="43"/>
                    <a:pt x="695" y="43"/>
                    <a:pt x="697" y="43"/>
                  </a:cubicBezTo>
                  <a:cubicBezTo>
                    <a:pt x="698" y="43"/>
                    <a:pt x="698" y="45"/>
                    <a:pt x="698" y="45"/>
                  </a:cubicBezTo>
                  <a:cubicBezTo>
                    <a:pt x="700" y="46"/>
                    <a:pt x="703" y="45"/>
                    <a:pt x="704" y="47"/>
                  </a:cubicBezTo>
                  <a:cubicBezTo>
                    <a:pt x="704" y="49"/>
                    <a:pt x="704" y="52"/>
                    <a:pt x="700" y="51"/>
                  </a:cubicBezTo>
                  <a:cubicBezTo>
                    <a:pt x="701" y="53"/>
                    <a:pt x="703" y="54"/>
                    <a:pt x="705" y="54"/>
                  </a:cubicBezTo>
                  <a:cubicBezTo>
                    <a:pt x="704" y="61"/>
                    <a:pt x="710" y="61"/>
                    <a:pt x="712" y="64"/>
                  </a:cubicBezTo>
                  <a:cubicBezTo>
                    <a:pt x="714" y="63"/>
                    <a:pt x="717" y="62"/>
                    <a:pt x="718" y="61"/>
                  </a:cubicBezTo>
                  <a:cubicBezTo>
                    <a:pt x="719" y="60"/>
                    <a:pt x="718" y="58"/>
                    <a:pt x="719" y="57"/>
                  </a:cubicBezTo>
                  <a:cubicBezTo>
                    <a:pt x="720" y="57"/>
                    <a:pt x="722" y="58"/>
                    <a:pt x="722" y="56"/>
                  </a:cubicBezTo>
                  <a:cubicBezTo>
                    <a:pt x="725" y="55"/>
                    <a:pt x="724" y="59"/>
                    <a:pt x="725" y="60"/>
                  </a:cubicBezTo>
                  <a:cubicBezTo>
                    <a:pt x="728" y="60"/>
                    <a:pt x="731" y="60"/>
                    <a:pt x="733" y="60"/>
                  </a:cubicBezTo>
                  <a:cubicBezTo>
                    <a:pt x="735" y="58"/>
                    <a:pt x="738" y="59"/>
                    <a:pt x="737" y="56"/>
                  </a:cubicBezTo>
                  <a:cubicBezTo>
                    <a:pt x="741" y="57"/>
                    <a:pt x="750" y="53"/>
                    <a:pt x="750" y="58"/>
                  </a:cubicBezTo>
                  <a:cubicBezTo>
                    <a:pt x="753" y="59"/>
                    <a:pt x="752" y="54"/>
                    <a:pt x="757" y="56"/>
                  </a:cubicBezTo>
                  <a:cubicBezTo>
                    <a:pt x="757" y="55"/>
                    <a:pt x="756" y="55"/>
                    <a:pt x="755" y="55"/>
                  </a:cubicBezTo>
                  <a:cubicBezTo>
                    <a:pt x="756" y="54"/>
                    <a:pt x="755" y="52"/>
                    <a:pt x="757" y="51"/>
                  </a:cubicBezTo>
                  <a:cubicBezTo>
                    <a:pt x="760" y="52"/>
                    <a:pt x="759" y="47"/>
                    <a:pt x="764" y="49"/>
                  </a:cubicBezTo>
                  <a:cubicBezTo>
                    <a:pt x="766" y="49"/>
                    <a:pt x="764" y="48"/>
                    <a:pt x="764" y="48"/>
                  </a:cubicBezTo>
                  <a:cubicBezTo>
                    <a:pt x="766" y="45"/>
                    <a:pt x="769" y="47"/>
                    <a:pt x="773" y="47"/>
                  </a:cubicBezTo>
                  <a:cubicBezTo>
                    <a:pt x="773" y="53"/>
                    <a:pt x="780" y="45"/>
                    <a:pt x="778" y="50"/>
                  </a:cubicBezTo>
                  <a:cubicBezTo>
                    <a:pt x="783" y="51"/>
                    <a:pt x="787" y="50"/>
                    <a:pt x="791" y="49"/>
                  </a:cubicBezTo>
                  <a:cubicBezTo>
                    <a:pt x="792" y="52"/>
                    <a:pt x="787" y="50"/>
                    <a:pt x="788" y="54"/>
                  </a:cubicBezTo>
                  <a:cubicBezTo>
                    <a:pt x="788" y="56"/>
                    <a:pt x="792" y="55"/>
                    <a:pt x="795" y="55"/>
                  </a:cubicBezTo>
                  <a:cubicBezTo>
                    <a:pt x="799" y="55"/>
                    <a:pt x="803" y="55"/>
                    <a:pt x="806" y="54"/>
                  </a:cubicBezTo>
                  <a:cubicBezTo>
                    <a:pt x="807" y="58"/>
                    <a:pt x="813" y="58"/>
                    <a:pt x="815" y="62"/>
                  </a:cubicBezTo>
                  <a:cubicBezTo>
                    <a:pt x="817" y="61"/>
                    <a:pt x="818" y="63"/>
                    <a:pt x="821" y="63"/>
                  </a:cubicBezTo>
                  <a:cubicBezTo>
                    <a:pt x="828" y="64"/>
                    <a:pt x="836" y="62"/>
                    <a:pt x="843" y="63"/>
                  </a:cubicBezTo>
                  <a:cubicBezTo>
                    <a:pt x="846" y="64"/>
                    <a:pt x="848" y="67"/>
                    <a:pt x="851" y="65"/>
                  </a:cubicBezTo>
                  <a:cubicBezTo>
                    <a:pt x="851" y="67"/>
                    <a:pt x="852" y="68"/>
                    <a:pt x="854" y="68"/>
                  </a:cubicBezTo>
                  <a:cubicBezTo>
                    <a:pt x="854" y="69"/>
                    <a:pt x="854" y="71"/>
                    <a:pt x="854" y="73"/>
                  </a:cubicBezTo>
                  <a:cubicBezTo>
                    <a:pt x="853" y="75"/>
                    <a:pt x="857" y="73"/>
                    <a:pt x="858" y="74"/>
                  </a:cubicBezTo>
                  <a:cubicBezTo>
                    <a:pt x="860" y="75"/>
                    <a:pt x="859" y="73"/>
                    <a:pt x="861" y="74"/>
                  </a:cubicBezTo>
                  <a:cubicBezTo>
                    <a:pt x="861" y="74"/>
                    <a:pt x="861" y="75"/>
                    <a:pt x="862" y="75"/>
                  </a:cubicBezTo>
                  <a:cubicBezTo>
                    <a:pt x="864" y="75"/>
                    <a:pt x="876" y="76"/>
                    <a:pt x="877" y="75"/>
                  </a:cubicBezTo>
                  <a:cubicBezTo>
                    <a:pt x="877" y="75"/>
                    <a:pt x="877" y="74"/>
                    <a:pt x="877" y="74"/>
                  </a:cubicBezTo>
                  <a:cubicBezTo>
                    <a:pt x="878" y="74"/>
                    <a:pt x="880" y="75"/>
                    <a:pt x="881" y="75"/>
                  </a:cubicBezTo>
                  <a:cubicBezTo>
                    <a:pt x="882" y="74"/>
                    <a:pt x="884" y="73"/>
                    <a:pt x="884" y="75"/>
                  </a:cubicBezTo>
                  <a:cubicBezTo>
                    <a:pt x="886" y="73"/>
                    <a:pt x="890" y="72"/>
                    <a:pt x="894" y="71"/>
                  </a:cubicBezTo>
                  <a:cubicBezTo>
                    <a:pt x="893" y="75"/>
                    <a:pt x="894" y="77"/>
                    <a:pt x="895" y="80"/>
                  </a:cubicBezTo>
                  <a:cubicBezTo>
                    <a:pt x="900" y="79"/>
                    <a:pt x="901" y="82"/>
                    <a:pt x="905" y="80"/>
                  </a:cubicBezTo>
                  <a:cubicBezTo>
                    <a:pt x="906" y="78"/>
                    <a:pt x="904" y="77"/>
                    <a:pt x="903" y="77"/>
                  </a:cubicBezTo>
                  <a:cubicBezTo>
                    <a:pt x="904" y="76"/>
                    <a:pt x="904" y="75"/>
                    <a:pt x="904" y="73"/>
                  </a:cubicBezTo>
                  <a:cubicBezTo>
                    <a:pt x="907" y="70"/>
                    <a:pt x="914" y="71"/>
                    <a:pt x="916" y="74"/>
                  </a:cubicBezTo>
                  <a:cubicBezTo>
                    <a:pt x="921" y="74"/>
                    <a:pt x="926" y="73"/>
                    <a:pt x="931" y="74"/>
                  </a:cubicBezTo>
                  <a:cubicBezTo>
                    <a:pt x="933" y="74"/>
                    <a:pt x="936" y="77"/>
                    <a:pt x="937" y="74"/>
                  </a:cubicBezTo>
                  <a:cubicBezTo>
                    <a:pt x="940" y="75"/>
                    <a:pt x="939" y="76"/>
                    <a:pt x="943" y="77"/>
                  </a:cubicBezTo>
                  <a:cubicBezTo>
                    <a:pt x="944" y="78"/>
                    <a:pt x="945" y="80"/>
                    <a:pt x="945" y="80"/>
                  </a:cubicBezTo>
                  <a:cubicBezTo>
                    <a:pt x="946" y="80"/>
                    <a:pt x="947" y="79"/>
                    <a:pt x="947" y="78"/>
                  </a:cubicBezTo>
                  <a:cubicBezTo>
                    <a:pt x="948" y="79"/>
                    <a:pt x="947" y="80"/>
                    <a:pt x="948" y="81"/>
                  </a:cubicBezTo>
                  <a:cubicBezTo>
                    <a:pt x="948" y="81"/>
                    <a:pt x="950" y="80"/>
                    <a:pt x="950" y="81"/>
                  </a:cubicBezTo>
                  <a:cubicBezTo>
                    <a:pt x="951" y="82"/>
                    <a:pt x="953" y="82"/>
                    <a:pt x="956" y="83"/>
                  </a:cubicBezTo>
                  <a:cubicBezTo>
                    <a:pt x="958" y="84"/>
                    <a:pt x="961" y="84"/>
                    <a:pt x="963" y="86"/>
                  </a:cubicBezTo>
                  <a:cubicBezTo>
                    <a:pt x="964" y="86"/>
                    <a:pt x="964" y="88"/>
                    <a:pt x="964" y="88"/>
                  </a:cubicBezTo>
                  <a:cubicBezTo>
                    <a:pt x="965" y="88"/>
                    <a:pt x="966" y="87"/>
                    <a:pt x="967" y="88"/>
                  </a:cubicBezTo>
                  <a:cubicBezTo>
                    <a:pt x="967" y="88"/>
                    <a:pt x="966" y="90"/>
                    <a:pt x="967" y="90"/>
                  </a:cubicBezTo>
                  <a:cubicBezTo>
                    <a:pt x="967" y="91"/>
                    <a:pt x="969" y="90"/>
                    <a:pt x="969" y="90"/>
                  </a:cubicBezTo>
                  <a:cubicBezTo>
                    <a:pt x="970" y="91"/>
                    <a:pt x="968" y="95"/>
                    <a:pt x="972" y="94"/>
                  </a:cubicBezTo>
                  <a:cubicBezTo>
                    <a:pt x="972" y="97"/>
                    <a:pt x="972" y="99"/>
                    <a:pt x="972" y="102"/>
                  </a:cubicBezTo>
                  <a:cubicBezTo>
                    <a:pt x="977" y="102"/>
                    <a:pt x="980" y="101"/>
                    <a:pt x="981" y="97"/>
                  </a:cubicBezTo>
                  <a:cubicBezTo>
                    <a:pt x="984" y="99"/>
                    <a:pt x="988" y="98"/>
                    <a:pt x="991" y="100"/>
                  </a:cubicBezTo>
                  <a:cubicBezTo>
                    <a:pt x="992" y="100"/>
                    <a:pt x="991" y="102"/>
                    <a:pt x="991" y="102"/>
                  </a:cubicBezTo>
                  <a:cubicBezTo>
                    <a:pt x="992" y="103"/>
                    <a:pt x="994" y="102"/>
                    <a:pt x="995" y="102"/>
                  </a:cubicBezTo>
                  <a:cubicBezTo>
                    <a:pt x="994" y="103"/>
                    <a:pt x="992" y="103"/>
                    <a:pt x="992" y="106"/>
                  </a:cubicBezTo>
                  <a:cubicBezTo>
                    <a:pt x="991" y="106"/>
                    <a:pt x="990" y="104"/>
                    <a:pt x="989" y="104"/>
                  </a:cubicBezTo>
                  <a:cubicBezTo>
                    <a:pt x="988" y="105"/>
                    <a:pt x="988" y="107"/>
                    <a:pt x="985" y="107"/>
                  </a:cubicBezTo>
                  <a:cubicBezTo>
                    <a:pt x="986" y="109"/>
                    <a:pt x="989" y="108"/>
                    <a:pt x="988" y="111"/>
                  </a:cubicBezTo>
                  <a:cubicBezTo>
                    <a:pt x="983" y="108"/>
                    <a:pt x="987" y="113"/>
                    <a:pt x="984" y="114"/>
                  </a:cubicBezTo>
                  <a:cubicBezTo>
                    <a:pt x="983" y="114"/>
                    <a:pt x="982" y="115"/>
                    <a:pt x="982" y="116"/>
                  </a:cubicBezTo>
                  <a:cubicBezTo>
                    <a:pt x="980" y="116"/>
                    <a:pt x="979" y="116"/>
                    <a:pt x="978" y="115"/>
                  </a:cubicBezTo>
                  <a:cubicBezTo>
                    <a:pt x="978" y="115"/>
                    <a:pt x="977" y="113"/>
                    <a:pt x="976" y="113"/>
                  </a:cubicBezTo>
                  <a:cubicBezTo>
                    <a:pt x="974" y="112"/>
                    <a:pt x="973" y="112"/>
                    <a:pt x="971" y="111"/>
                  </a:cubicBezTo>
                  <a:cubicBezTo>
                    <a:pt x="970" y="111"/>
                    <a:pt x="969" y="109"/>
                    <a:pt x="969" y="109"/>
                  </a:cubicBezTo>
                  <a:cubicBezTo>
                    <a:pt x="968" y="108"/>
                    <a:pt x="966" y="109"/>
                    <a:pt x="964" y="109"/>
                  </a:cubicBezTo>
                  <a:cubicBezTo>
                    <a:pt x="964" y="109"/>
                    <a:pt x="964" y="108"/>
                    <a:pt x="963" y="108"/>
                  </a:cubicBezTo>
                  <a:cubicBezTo>
                    <a:pt x="962" y="108"/>
                    <a:pt x="960" y="104"/>
                    <a:pt x="958" y="107"/>
                  </a:cubicBezTo>
                  <a:cubicBezTo>
                    <a:pt x="957" y="107"/>
                    <a:pt x="957" y="105"/>
                    <a:pt x="957" y="103"/>
                  </a:cubicBezTo>
                  <a:cubicBezTo>
                    <a:pt x="955" y="103"/>
                    <a:pt x="952" y="103"/>
                    <a:pt x="950" y="103"/>
                  </a:cubicBezTo>
                  <a:cubicBezTo>
                    <a:pt x="948" y="103"/>
                    <a:pt x="950" y="106"/>
                    <a:pt x="950" y="106"/>
                  </a:cubicBezTo>
                  <a:cubicBezTo>
                    <a:pt x="950" y="107"/>
                    <a:pt x="947" y="108"/>
                    <a:pt x="948" y="110"/>
                  </a:cubicBezTo>
                  <a:cubicBezTo>
                    <a:pt x="943" y="110"/>
                    <a:pt x="942" y="114"/>
                    <a:pt x="936" y="113"/>
                  </a:cubicBezTo>
                  <a:cubicBezTo>
                    <a:pt x="935" y="113"/>
                    <a:pt x="935" y="115"/>
                    <a:pt x="932" y="115"/>
                  </a:cubicBezTo>
                  <a:cubicBezTo>
                    <a:pt x="933" y="117"/>
                    <a:pt x="935" y="116"/>
                    <a:pt x="937" y="116"/>
                  </a:cubicBezTo>
                  <a:cubicBezTo>
                    <a:pt x="939" y="117"/>
                    <a:pt x="939" y="118"/>
                    <a:pt x="941" y="118"/>
                  </a:cubicBezTo>
                  <a:cubicBezTo>
                    <a:pt x="940" y="122"/>
                    <a:pt x="940" y="121"/>
                    <a:pt x="942" y="123"/>
                  </a:cubicBezTo>
                  <a:cubicBezTo>
                    <a:pt x="943" y="126"/>
                    <a:pt x="946" y="126"/>
                    <a:pt x="948" y="128"/>
                  </a:cubicBezTo>
                  <a:cubicBezTo>
                    <a:pt x="948" y="128"/>
                    <a:pt x="944" y="131"/>
                    <a:pt x="944" y="131"/>
                  </a:cubicBezTo>
                  <a:cubicBezTo>
                    <a:pt x="941" y="132"/>
                    <a:pt x="941" y="129"/>
                    <a:pt x="940" y="129"/>
                  </a:cubicBezTo>
                  <a:cubicBezTo>
                    <a:pt x="940" y="129"/>
                    <a:pt x="941" y="131"/>
                    <a:pt x="940" y="131"/>
                  </a:cubicBezTo>
                  <a:cubicBezTo>
                    <a:pt x="936" y="132"/>
                    <a:pt x="930" y="131"/>
                    <a:pt x="927" y="133"/>
                  </a:cubicBezTo>
                  <a:cubicBezTo>
                    <a:pt x="925" y="133"/>
                    <a:pt x="920" y="135"/>
                    <a:pt x="921" y="137"/>
                  </a:cubicBezTo>
                  <a:cubicBezTo>
                    <a:pt x="915" y="136"/>
                    <a:pt x="915" y="140"/>
                    <a:pt x="911" y="141"/>
                  </a:cubicBezTo>
                  <a:cubicBezTo>
                    <a:pt x="910" y="142"/>
                    <a:pt x="910" y="142"/>
                    <a:pt x="909" y="143"/>
                  </a:cubicBezTo>
                  <a:cubicBezTo>
                    <a:pt x="908" y="144"/>
                    <a:pt x="907" y="145"/>
                    <a:pt x="905" y="146"/>
                  </a:cubicBezTo>
                  <a:cubicBezTo>
                    <a:pt x="904" y="146"/>
                    <a:pt x="903" y="147"/>
                    <a:pt x="903" y="148"/>
                  </a:cubicBezTo>
                  <a:cubicBezTo>
                    <a:pt x="899" y="147"/>
                    <a:pt x="893" y="149"/>
                    <a:pt x="891" y="147"/>
                  </a:cubicBezTo>
                  <a:cubicBezTo>
                    <a:pt x="890" y="148"/>
                    <a:pt x="887" y="147"/>
                    <a:pt x="888" y="150"/>
                  </a:cubicBezTo>
                  <a:cubicBezTo>
                    <a:pt x="881" y="151"/>
                    <a:pt x="880" y="151"/>
                    <a:pt x="874" y="150"/>
                  </a:cubicBezTo>
                  <a:cubicBezTo>
                    <a:pt x="873" y="150"/>
                    <a:pt x="872" y="151"/>
                    <a:pt x="871" y="151"/>
                  </a:cubicBezTo>
                  <a:cubicBezTo>
                    <a:pt x="870" y="152"/>
                    <a:pt x="868" y="153"/>
                    <a:pt x="868" y="155"/>
                  </a:cubicBezTo>
                  <a:cubicBezTo>
                    <a:pt x="868" y="158"/>
                    <a:pt x="862" y="157"/>
                    <a:pt x="863" y="162"/>
                  </a:cubicBezTo>
                  <a:cubicBezTo>
                    <a:pt x="862" y="166"/>
                    <a:pt x="866" y="165"/>
                    <a:pt x="868" y="167"/>
                  </a:cubicBezTo>
                  <a:cubicBezTo>
                    <a:pt x="867" y="170"/>
                    <a:pt x="867" y="173"/>
                    <a:pt x="863" y="173"/>
                  </a:cubicBezTo>
                  <a:cubicBezTo>
                    <a:pt x="863" y="175"/>
                    <a:pt x="863" y="176"/>
                    <a:pt x="861" y="176"/>
                  </a:cubicBezTo>
                  <a:cubicBezTo>
                    <a:pt x="861" y="178"/>
                    <a:pt x="861" y="179"/>
                    <a:pt x="861" y="181"/>
                  </a:cubicBezTo>
                  <a:cubicBezTo>
                    <a:pt x="861" y="183"/>
                    <a:pt x="863" y="180"/>
                    <a:pt x="863" y="182"/>
                  </a:cubicBezTo>
                  <a:cubicBezTo>
                    <a:pt x="864" y="185"/>
                    <a:pt x="861" y="184"/>
                    <a:pt x="861" y="184"/>
                  </a:cubicBezTo>
                  <a:cubicBezTo>
                    <a:pt x="860" y="185"/>
                    <a:pt x="860" y="188"/>
                    <a:pt x="859" y="188"/>
                  </a:cubicBezTo>
                  <a:cubicBezTo>
                    <a:pt x="858" y="189"/>
                    <a:pt x="855" y="188"/>
                    <a:pt x="854" y="189"/>
                  </a:cubicBezTo>
                  <a:cubicBezTo>
                    <a:pt x="853" y="190"/>
                    <a:pt x="854" y="193"/>
                    <a:pt x="854" y="194"/>
                  </a:cubicBezTo>
                  <a:cubicBezTo>
                    <a:pt x="853" y="195"/>
                    <a:pt x="853" y="192"/>
                    <a:pt x="852" y="191"/>
                  </a:cubicBezTo>
                  <a:cubicBezTo>
                    <a:pt x="852" y="191"/>
                    <a:pt x="849" y="192"/>
                    <a:pt x="851" y="197"/>
                  </a:cubicBezTo>
                  <a:cubicBezTo>
                    <a:pt x="849" y="196"/>
                    <a:pt x="850" y="199"/>
                    <a:pt x="849" y="200"/>
                  </a:cubicBezTo>
                  <a:cubicBezTo>
                    <a:pt x="848" y="200"/>
                    <a:pt x="847" y="199"/>
                    <a:pt x="846" y="200"/>
                  </a:cubicBezTo>
                  <a:cubicBezTo>
                    <a:pt x="846" y="200"/>
                    <a:pt x="846" y="203"/>
                    <a:pt x="844" y="202"/>
                  </a:cubicBezTo>
                  <a:cubicBezTo>
                    <a:pt x="844" y="204"/>
                    <a:pt x="843" y="205"/>
                    <a:pt x="843" y="207"/>
                  </a:cubicBezTo>
                  <a:cubicBezTo>
                    <a:pt x="841" y="207"/>
                    <a:pt x="838" y="206"/>
                    <a:pt x="838" y="208"/>
                  </a:cubicBezTo>
                  <a:cubicBezTo>
                    <a:pt x="837" y="207"/>
                    <a:pt x="839" y="206"/>
                    <a:pt x="838" y="204"/>
                  </a:cubicBezTo>
                  <a:cubicBezTo>
                    <a:pt x="838" y="205"/>
                    <a:pt x="837" y="204"/>
                    <a:pt x="837" y="203"/>
                  </a:cubicBezTo>
                  <a:cubicBezTo>
                    <a:pt x="837" y="203"/>
                    <a:pt x="837" y="202"/>
                    <a:pt x="837" y="201"/>
                  </a:cubicBezTo>
                  <a:cubicBezTo>
                    <a:pt x="836" y="200"/>
                    <a:pt x="835" y="199"/>
                    <a:pt x="835" y="199"/>
                  </a:cubicBezTo>
                  <a:cubicBezTo>
                    <a:pt x="834" y="198"/>
                    <a:pt x="834" y="197"/>
                    <a:pt x="832" y="197"/>
                  </a:cubicBezTo>
                  <a:cubicBezTo>
                    <a:pt x="834" y="196"/>
                    <a:pt x="834" y="193"/>
                    <a:pt x="834" y="190"/>
                  </a:cubicBezTo>
                  <a:cubicBezTo>
                    <a:pt x="834" y="188"/>
                    <a:pt x="833" y="188"/>
                    <a:pt x="832" y="187"/>
                  </a:cubicBezTo>
                  <a:cubicBezTo>
                    <a:pt x="832" y="182"/>
                    <a:pt x="833" y="177"/>
                    <a:pt x="832" y="174"/>
                  </a:cubicBezTo>
                  <a:cubicBezTo>
                    <a:pt x="837" y="177"/>
                    <a:pt x="833" y="172"/>
                    <a:pt x="835" y="169"/>
                  </a:cubicBezTo>
                  <a:cubicBezTo>
                    <a:pt x="835" y="169"/>
                    <a:pt x="836" y="173"/>
                    <a:pt x="837" y="170"/>
                  </a:cubicBezTo>
                  <a:cubicBezTo>
                    <a:pt x="837" y="170"/>
                    <a:pt x="837" y="168"/>
                    <a:pt x="837" y="168"/>
                  </a:cubicBezTo>
                  <a:cubicBezTo>
                    <a:pt x="838" y="166"/>
                    <a:pt x="843" y="163"/>
                    <a:pt x="844" y="162"/>
                  </a:cubicBezTo>
                  <a:cubicBezTo>
                    <a:pt x="844" y="162"/>
                    <a:pt x="846" y="162"/>
                    <a:pt x="845" y="161"/>
                  </a:cubicBezTo>
                  <a:cubicBezTo>
                    <a:pt x="844" y="159"/>
                    <a:pt x="846" y="160"/>
                    <a:pt x="848" y="160"/>
                  </a:cubicBezTo>
                  <a:cubicBezTo>
                    <a:pt x="849" y="159"/>
                    <a:pt x="850" y="157"/>
                    <a:pt x="850" y="154"/>
                  </a:cubicBezTo>
                  <a:cubicBezTo>
                    <a:pt x="850" y="154"/>
                    <a:pt x="854" y="152"/>
                    <a:pt x="854" y="151"/>
                  </a:cubicBezTo>
                  <a:cubicBezTo>
                    <a:pt x="854" y="151"/>
                    <a:pt x="852" y="151"/>
                    <a:pt x="852" y="151"/>
                  </a:cubicBezTo>
                  <a:cubicBezTo>
                    <a:pt x="853" y="151"/>
                    <a:pt x="853" y="149"/>
                    <a:pt x="854" y="149"/>
                  </a:cubicBezTo>
                  <a:cubicBezTo>
                    <a:pt x="855" y="149"/>
                    <a:pt x="857" y="152"/>
                    <a:pt x="856" y="147"/>
                  </a:cubicBezTo>
                  <a:cubicBezTo>
                    <a:pt x="858" y="147"/>
                    <a:pt x="860" y="146"/>
                    <a:pt x="862" y="146"/>
                  </a:cubicBezTo>
                  <a:cubicBezTo>
                    <a:pt x="862" y="145"/>
                    <a:pt x="863" y="143"/>
                    <a:pt x="863" y="143"/>
                  </a:cubicBezTo>
                  <a:cubicBezTo>
                    <a:pt x="864" y="143"/>
                    <a:pt x="865" y="144"/>
                    <a:pt x="865" y="143"/>
                  </a:cubicBezTo>
                  <a:cubicBezTo>
                    <a:pt x="866" y="143"/>
                    <a:pt x="867" y="142"/>
                    <a:pt x="868" y="141"/>
                  </a:cubicBezTo>
                  <a:cubicBezTo>
                    <a:pt x="868" y="140"/>
                    <a:pt x="869" y="141"/>
                    <a:pt x="869" y="140"/>
                  </a:cubicBezTo>
                  <a:cubicBezTo>
                    <a:pt x="869" y="138"/>
                    <a:pt x="870" y="135"/>
                    <a:pt x="872" y="137"/>
                  </a:cubicBezTo>
                  <a:cubicBezTo>
                    <a:pt x="872" y="135"/>
                    <a:pt x="872" y="133"/>
                    <a:pt x="872" y="131"/>
                  </a:cubicBezTo>
                  <a:cubicBezTo>
                    <a:pt x="870" y="131"/>
                    <a:pt x="868" y="132"/>
                    <a:pt x="867" y="133"/>
                  </a:cubicBezTo>
                  <a:cubicBezTo>
                    <a:pt x="866" y="133"/>
                    <a:pt x="865" y="134"/>
                    <a:pt x="864" y="135"/>
                  </a:cubicBezTo>
                  <a:cubicBezTo>
                    <a:pt x="864" y="136"/>
                    <a:pt x="863" y="135"/>
                    <a:pt x="863" y="136"/>
                  </a:cubicBezTo>
                  <a:cubicBezTo>
                    <a:pt x="863" y="138"/>
                    <a:pt x="858" y="138"/>
                    <a:pt x="858" y="141"/>
                  </a:cubicBezTo>
                  <a:cubicBezTo>
                    <a:pt x="856" y="140"/>
                    <a:pt x="855" y="141"/>
                    <a:pt x="855" y="143"/>
                  </a:cubicBezTo>
                  <a:cubicBezTo>
                    <a:pt x="853" y="144"/>
                    <a:pt x="854" y="141"/>
                    <a:pt x="854" y="141"/>
                  </a:cubicBezTo>
                  <a:cubicBezTo>
                    <a:pt x="853" y="141"/>
                    <a:pt x="851" y="141"/>
                    <a:pt x="851" y="141"/>
                  </a:cubicBezTo>
                  <a:cubicBezTo>
                    <a:pt x="851" y="140"/>
                    <a:pt x="852" y="138"/>
                    <a:pt x="851" y="137"/>
                  </a:cubicBezTo>
                  <a:cubicBezTo>
                    <a:pt x="846" y="138"/>
                    <a:pt x="843" y="136"/>
                    <a:pt x="839" y="137"/>
                  </a:cubicBezTo>
                  <a:cubicBezTo>
                    <a:pt x="838" y="138"/>
                    <a:pt x="839" y="139"/>
                    <a:pt x="838" y="140"/>
                  </a:cubicBezTo>
                  <a:cubicBezTo>
                    <a:pt x="837" y="141"/>
                    <a:pt x="835" y="140"/>
                    <a:pt x="834" y="141"/>
                  </a:cubicBezTo>
                  <a:cubicBezTo>
                    <a:pt x="832" y="142"/>
                    <a:pt x="831" y="143"/>
                    <a:pt x="830" y="144"/>
                  </a:cubicBezTo>
                  <a:cubicBezTo>
                    <a:pt x="829" y="145"/>
                    <a:pt x="829" y="147"/>
                    <a:pt x="826" y="147"/>
                  </a:cubicBezTo>
                  <a:cubicBezTo>
                    <a:pt x="826" y="150"/>
                    <a:pt x="828" y="150"/>
                    <a:pt x="828" y="153"/>
                  </a:cubicBezTo>
                  <a:cubicBezTo>
                    <a:pt x="826" y="153"/>
                    <a:pt x="825" y="154"/>
                    <a:pt x="825" y="156"/>
                  </a:cubicBezTo>
                  <a:cubicBezTo>
                    <a:pt x="820" y="155"/>
                    <a:pt x="819" y="158"/>
                    <a:pt x="815" y="157"/>
                  </a:cubicBezTo>
                  <a:cubicBezTo>
                    <a:pt x="813" y="156"/>
                    <a:pt x="814" y="155"/>
                    <a:pt x="815" y="154"/>
                  </a:cubicBezTo>
                  <a:cubicBezTo>
                    <a:pt x="813" y="154"/>
                    <a:pt x="812" y="153"/>
                    <a:pt x="812" y="151"/>
                  </a:cubicBezTo>
                  <a:cubicBezTo>
                    <a:pt x="810" y="151"/>
                    <a:pt x="808" y="152"/>
                    <a:pt x="808" y="150"/>
                  </a:cubicBezTo>
                  <a:cubicBezTo>
                    <a:pt x="802" y="153"/>
                    <a:pt x="795" y="155"/>
                    <a:pt x="788" y="156"/>
                  </a:cubicBezTo>
                  <a:cubicBezTo>
                    <a:pt x="787" y="154"/>
                    <a:pt x="784" y="155"/>
                    <a:pt x="785" y="151"/>
                  </a:cubicBezTo>
                  <a:cubicBezTo>
                    <a:pt x="784" y="151"/>
                    <a:pt x="782" y="151"/>
                    <a:pt x="781" y="151"/>
                  </a:cubicBezTo>
                  <a:cubicBezTo>
                    <a:pt x="776" y="153"/>
                    <a:pt x="772" y="154"/>
                    <a:pt x="768" y="156"/>
                  </a:cubicBezTo>
                  <a:cubicBezTo>
                    <a:pt x="764" y="158"/>
                    <a:pt x="762" y="161"/>
                    <a:pt x="758" y="162"/>
                  </a:cubicBezTo>
                  <a:cubicBezTo>
                    <a:pt x="759" y="164"/>
                    <a:pt x="758" y="166"/>
                    <a:pt x="756" y="166"/>
                  </a:cubicBezTo>
                  <a:cubicBezTo>
                    <a:pt x="757" y="169"/>
                    <a:pt x="754" y="169"/>
                    <a:pt x="755" y="171"/>
                  </a:cubicBezTo>
                  <a:cubicBezTo>
                    <a:pt x="752" y="169"/>
                    <a:pt x="750" y="176"/>
                    <a:pt x="749" y="175"/>
                  </a:cubicBezTo>
                  <a:cubicBezTo>
                    <a:pt x="746" y="173"/>
                    <a:pt x="748" y="176"/>
                    <a:pt x="745" y="176"/>
                  </a:cubicBezTo>
                  <a:cubicBezTo>
                    <a:pt x="743" y="176"/>
                    <a:pt x="743" y="177"/>
                    <a:pt x="743" y="179"/>
                  </a:cubicBezTo>
                  <a:cubicBezTo>
                    <a:pt x="737" y="177"/>
                    <a:pt x="739" y="183"/>
                    <a:pt x="735" y="182"/>
                  </a:cubicBezTo>
                  <a:cubicBezTo>
                    <a:pt x="735" y="183"/>
                    <a:pt x="739" y="188"/>
                    <a:pt x="739" y="186"/>
                  </a:cubicBezTo>
                  <a:cubicBezTo>
                    <a:pt x="741" y="186"/>
                    <a:pt x="740" y="189"/>
                    <a:pt x="741" y="190"/>
                  </a:cubicBezTo>
                  <a:cubicBezTo>
                    <a:pt x="742" y="189"/>
                    <a:pt x="744" y="191"/>
                    <a:pt x="744" y="191"/>
                  </a:cubicBezTo>
                  <a:cubicBezTo>
                    <a:pt x="745" y="192"/>
                    <a:pt x="747" y="190"/>
                    <a:pt x="749" y="190"/>
                  </a:cubicBezTo>
                  <a:cubicBezTo>
                    <a:pt x="749" y="190"/>
                    <a:pt x="751" y="191"/>
                    <a:pt x="750" y="191"/>
                  </a:cubicBezTo>
                  <a:cubicBezTo>
                    <a:pt x="752" y="191"/>
                    <a:pt x="753" y="188"/>
                    <a:pt x="753" y="190"/>
                  </a:cubicBezTo>
                  <a:cubicBezTo>
                    <a:pt x="755" y="190"/>
                    <a:pt x="754" y="189"/>
                    <a:pt x="755" y="188"/>
                  </a:cubicBezTo>
                  <a:cubicBezTo>
                    <a:pt x="757" y="188"/>
                    <a:pt x="757" y="197"/>
                    <a:pt x="759" y="193"/>
                  </a:cubicBezTo>
                  <a:cubicBezTo>
                    <a:pt x="762" y="192"/>
                    <a:pt x="759" y="198"/>
                    <a:pt x="763" y="196"/>
                  </a:cubicBezTo>
                  <a:cubicBezTo>
                    <a:pt x="763" y="198"/>
                    <a:pt x="761" y="197"/>
                    <a:pt x="761" y="197"/>
                  </a:cubicBezTo>
                  <a:cubicBezTo>
                    <a:pt x="760" y="198"/>
                    <a:pt x="762" y="200"/>
                    <a:pt x="762" y="202"/>
                  </a:cubicBezTo>
                  <a:cubicBezTo>
                    <a:pt x="762" y="202"/>
                    <a:pt x="761" y="202"/>
                    <a:pt x="761" y="203"/>
                  </a:cubicBezTo>
                  <a:cubicBezTo>
                    <a:pt x="760" y="204"/>
                    <a:pt x="760" y="205"/>
                    <a:pt x="759" y="206"/>
                  </a:cubicBezTo>
                  <a:cubicBezTo>
                    <a:pt x="759" y="209"/>
                    <a:pt x="761" y="216"/>
                    <a:pt x="757" y="213"/>
                  </a:cubicBezTo>
                  <a:cubicBezTo>
                    <a:pt x="758" y="223"/>
                    <a:pt x="753" y="228"/>
                    <a:pt x="751" y="235"/>
                  </a:cubicBezTo>
                  <a:cubicBezTo>
                    <a:pt x="750" y="236"/>
                    <a:pt x="749" y="235"/>
                    <a:pt x="748" y="235"/>
                  </a:cubicBezTo>
                  <a:cubicBezTo>
                    <a:pt x="747" y="236"/>
                    <a:pt x="748" y="238"/>
                    <a:pt x="748" y="239"/>
                  </a:cubicBezTo>
                  <a:cubicBezTo>
                    <a:pt x="747" y="240"/>
                    <a:pt x="745" y="239"/>
                    <a:pt x="744" y="240"/>
                  </a:cubicBezTo>
                  <a:cubicBezTo>
                    <a:pt x="744" y="240"/>
                    <a:pt x="744" y="242"/>
                    <a:pt x="744" y="242"/>
                  </a:cubicBezTo>
                  <a:cubicBezTo>
                    <a:pt x="744" y="242"/>
                    <a:pt x="742" y="242"/>
                    <a:pt x="742" y="242"/>
                  </a:cubicBezTo>
                  <a:cubicBezTo>
                    <a:pt x="741" y="243"/>
                    <a:pt x="743" y="244"/>
                    <a:pt x="743" y="243"/>
                  </a:cubicBezTo>
                  <a:cubicBezTo>
                    <a:pt x="742" y="245"/>
                    <a:pt x="740" y="245"/>
                    <a:pt x="739" y="246"/>
                  </a:cubicBezTo>
                  <a:cubicBezTo>
                    <a:pt x="739" y="246"/>
                    <a:pt x="739" y="248"/>
                    <a:pt x="738" y="249"/>
                  </a:cubicBezTo>
                  <a:cubicBezTo>
                    <a:pt x="737" y="250"/>
                    <a:pt x="736" y="249"/>
                    <a:pt x="735" y="250"/>
                  </a:cubicBezTo>
                  <a:cubicBezTo>
                    <a:pt x="734" y="251"/>
                    <a:pt x="734" y="253"/>
                    <a:pt x="733" y="254"/>
                  </a:cubicBezTo>
                  <a:cubicBezTo>
                    <a:pt x="733" y="254"/>
                    <a:pt x="731" y="254"/>
                    <a:pt x="731" y="254"/>
                  </a:cubicBezTo>
                  <a:cubicBezTo>
                    <a:pt x="731" y="254"/>
                    <a:pt x="731" y="257"/>
                    <a:pt x="730" y="256"/>
                  </a:cubicBezTo>
                  <a:cubicBezTo>
                    <a:pt x="729" y="255"/>
                    <a:pt x="728" y="255"/>
                    <a:pt x="728" y="259"/>
                  </a:cubicBezTo>
                  <a:cubicBezTo>
                    <a:pt x="722" y="259"/>
                    <a:pt x="722" y="259"/>
                    <a:pt x="716" y="259"/>
                  </a:cubicBezTo>
                  <a:cubicBezTo>
                    <a:pt x="716" y="259"/>
                    <a:pt x="711" y="262"/>
                    <a:pt x="713" y="262"/>
                  </a:cubicBezTo>
                  <a:cubicBezTo>
                    <a:pt x="715" y="265"/>
                    <a:pt x="705" y="262"/>
                    <a:pt x="710" y="264"/>
                  </a:cubicBezTo>
                  <a:cubicBezTo>
                    <a:pt x="710" y="266"/>
                    <a:pt x="708" y="266"/>
                    <a:pt x="708" y="264"/>
                  </a:cubicBezTo>
                  <a:cubicBezTo>
                    <a:pt x="705" y="267"/>
                    <a:pt x="706" y="270"/>
                    <a:pt x="706" y="274"/>
                  </a:cubicBezTo>
                  <a:cubicBezTo>
                    <a:pt x="703" y="275"/>
                    <a:pt x="704" y="275"/>
                    <a:pt x="700" y="274"/>
                  </a:cubicBezTo>
                  <a:cubicBezTo>
                    <a:pt x="702" y="275"/>
                    <a:pt x="702" y="276"/>
                    <a:pt x="699" y="276"/>
                  </a:cubicBezTo>
                  <a:cubicBezTo>
                    <a:pt x="699" y="279"/>
                    <a:pt x="700" y="289"/>
                    <a:pt x="702" y="286"/>
                  </a:cubicBezTo>
                  <a:cubicBezTo>
                    <a:pt x="704" y="286"/>
                    <a:pt x="702" y="295"/>
                    <a:pt x="705" y="295"/>
                  </a:cubicBezTo>
                  <a:cubicBezTo>
                    <a:pt x="708" y="295"/>
                    <a:pt x="705" y="299"/>
                    <a:pt x="708" y="300"/>
                  </a:cubicBezTo>
                  <a:cubicBezTo>
                    <a:pt x="707" y="300"/>
                    <a:pt x="707" y="302"/>
                    <a:pt x="706" y="302"/>
                  </a:cubicBezTo>
                  <a:cubicBezTo>
                    <a:pt x="705" y="303"/>
                    <a:pt x="704" y="301"/>
                    <a:pt x="704" y="301"/>
                  </a:cubicBezTo>
                  <a:cubicBezTo>
                    <a:pt x="703" y="302"/>
                    <a:pt x="704" y="303"/>
                    <a:pt x="703" y="303"/>
                  </a:cubicBezTo>
                  <a:cubicBezTo>
                    <a:pt x="702" y="304"/>
                    <a:pt x="700" y="303"/>
                    <a:pt x="699" y="303"/>
                  </a:cubicBezTo>
                  <a:cubicBezTo>
                    <a:pt x="697" y="304"/>
                    <a:pt x="693" y="307"/>
                    <a:pt x="691" y="304"/>
                  </a:cubicBezTo>
                  <a:cubicBezTo>
                    <a:pt x="691" y="302"/>
                    <a:pt x="692" y="301"/>
                    <a:pt x="692" y="300"/>
                  </a:cubicBezTo>
                  <a:cubicBezTo>
                    <a:pt x="693" y="297"/>
                    <a:pt x="691" y="294"/>
                    <a:pt x="693" y="293"/>
                  </a:cubicBezTo>
                  <a:cubicBezTo>
                    <a:pt x="693" y="291"/>
                    <a:pt x="690" y="292"/>
                    <a:pt x="691" y="288"/>
                  </a:cubicBezTo>
                  <a:cubicBezTo>
                    <a:pt x="689" y="287"/>
                    <a:pt x="686" y="289"/>
                    <a:pt x="684" y="286"/>
                  </a:cubicBezTo>
                  <a:cubicBezTo>
                    <a:pt x="683" y="282"/>
                    <a:pt x="688" y="284"/>
                    <a:pt x="686" y="280"/>
                  </a:cubicBezTo>
                  <a:cubicBezTo>
                    <a:pt x="686" y="278"/>
                    <a:pt x="685" y="279"/>
                    <a:pt x="685" y="280"/>
                  </a:cubicBezTo>
                  <a:cubicBezTo>
                    <a:pt x="684" y="280"/>
                    <a:pt x="684" y="278"/>
                    <a:pt x="683" y="277"/>
                  </a:cubicBezTo>
                  <a:cubicBezTo>
                    <a:pt x="682" y="277"/>
                    <a:pt x="681" y="276"/>
                    <a:pt x="680" y="275"/>
                  </a:cubicBezTo>
                  <a:cubicBezTo>
                    <a:pt x="680" y="276"/>
                    <a:pt x="679" y="276"/>
                    <a:pt x="677" y="276"/>
                  </a:cubicBezTo>
                  <a:cubicBezTo>
                    <a:pt x="676" y="276"/>
                    <a:pt x="676" y="277"/>
                    <a:pt x="677" y="277"/>
                  </a:cubicBezTo>
                  <a:cubicBezTo>
                    <a:pt x="677" y="281"/>
                    <a:pt x="674" y="275"/>
                    <a:pt x="675" y="280"/>
                  </a:cubicBezTo>
                  <a:cubicBezTo>
                    <a:pt x="671" y="277"/>
                    <a:pt x="672" y="282"/>
                    <a:pt x="668" y="280"/>
                  </a:cubicBezTo>
                  <a:cubicBezTo>
                    <a:pt x="671" y="277"/>
                    <a:pt x="668" y="275"/>
                    <a:pt x="671" y="273"/>
                  </a:cubicBezTo>
                  <a:cubicBezTo>
                    <a:pt x="673" y="271"/>
                    <a:pt x="665" y="272"/>
                    <a:pt x="665" y="274"/>
                  </a:cubicBezTo>
                  <a:cubicBezTo>
                    <a:pt x="665" y="277"/>
                    <a:pt x="664" y="273"/>
                    <a:pt x="664" y="273"/>
                  </a:cubicBezTo>
                  <a:cubicBezTo>
                    <a:pt x="662" y="273"/>
                    <a:pt x="663" y="276"/>
                    <a:pt x="660" y="276"/>
                  </a:cubicBezTo>
                  <a:cubicBezTo>
                    <a:pt x="660" y="276"/>
                    <a:pt x="657" y="278"/>
                    <a:pt x="657" y="279"/>
                  </a:cubicBezTo>
                  <a:cubicBezTo>
                    <a:pt x="656" y="279"/>
                    <a:pt x="656" y="280"/>
                    <a:pt x="656" y="281"/>
                  </a:cubicBezTo>
                  <a:cubicBezTo>
                    <a:pt x="651" y="280"/>
                    <a:pt x="652" y="280"/>
                    <a:pt x="648" y="281"/>
                  </a:cubicBezTo>
                  <a:cubicBezTo>
                    <a:pt x="649" y="281"/>
                    <a:pt x="648" y="284"/>
                    <a:pt x="649" y="284"/>
                  </a:cubicBezTo>
                  <a:cubicBezTo>
                    <a:pt x="650" y="285"/>
                    <a:pt x="651" y="284"/>
                    <a:pt x="652" y="284"/>
                  </a:cubicBezTo>
                  <a:cubicBezTo>
                    <a:pt x="653" y="285"/>
                    <a:pt x="652" y="286"/>
                    <a:pt x="652" y="287"/>
                  </a:cubicBezTo>
                  <a:cubicBezTo>
                    <a:pt x="653" y="287"/>
                    <a:pt x="655" y="286"/>
                    <a:pt x="656" y="287"/>
                  </a:cubicBezTo>
                  <a:cubicBezTo>
                    <a:pt x="656" y="287"/>
                    <a:pt x="655" y="289"/>
                    <a:pt x="656" y="289"/>
                  </a:cubicBezTo>
                  <a:cubicBezTo>
                    <a:pt x="657" y="290"/>
                    <a:pt x="658" y="289"/>
                    <a:pt x="659" y="290"/>
                  </a:cubicBezTo>
                  <a:cubicBezTo>
                    <a:pt x="661" y="290"/>
                    <a:pt x="660" y="288"/>
                    <a:pt x="662" y="288"/>
                  </a:cubicBezTo>
                  <a:cubicBezTo>
                    <a:pt x="666" y="288"/>
                    <a:pt x="670" y="288"/>
                    <a:pt x="670" y="293"/>
                  </a:cubicBezTo>
                  <a:cubicBezTo>
                    <a:pt x="668" y="294"/>
                    <a:pt x="666" y="294"/>
                    <a:pt x="664" y="293"/>
                  </a:cubicBezTo>
                  <a:cubicBezTo>
                    <a:pt x="663" y="294"/>
                    <a:pt x="662" y="296"/>
                    <a:pt x="663" y="299"/>
                  </a:cubicBezTo>
                  <a:cubicBezTo>
                    <a:pt x="661" y="298"/>
                    <a:pt x="660" y="300"/>
                    <a:pt x="662" y="300"/>
                  </a:cubicBezTo>
                  <a:cubicBezTo>
                    <a:pt x="661" y="301"/>
                    <a:pt x="659" y="301"/>
                    <a:pt x="657" y="301"/>
                  </a:cubicBezTo>
                  <a:cubicBezTo>
                    <a:pt x="659" y="305"/>
                    <a:pt x="663" y="307"/>
                    <a:pt x="663" y="313"/>
                  </a:cubicBezTo>
                  <a:cubicBezTo>
                    <a:pt x="666" y="309"/>
                    <a:pt x="664" y="312"/>
                    <a:pt x="666" y="314"/>
                  </a:cubicBezTo>
                  <a:cubicBezTo>
                    <a:pt x="666" y="318"/>
                    <a:pt x="667" y="324"/>
                    <a:pt x="665" y="327"/>
                  </a:cubicBezTo>
                  <a:cubicBezTo>
                    <a:pt x="667" y="330"/>
                    <a:pt x="668" y="333"/>
                    <a:pt x="668" y="339"/>
                  </a:cubicBezTo>
                  <a:cubicBezTo>
                    <a:pt x="664" y="336"/>
                    <a:pt x="666" y="344"/>
                    <a:pt x="664" y="342"/>
                  </a:cubicBezTo>
                  <a:cubicBezTo>
                    <a:pt x="662" y="341"/>
                    <a:pt x="664" y="342"/>
                    <a:pt x="663" y="343"/>
                  </a:cubicBezTo>
                  <a:cubicBezTo>
                    <a:pt x="662" y="344"/>
                    <a:pt x="659" y="344"/>
                    <a:pt x="660" y="348"/>
                  </a:cubicBezTo>
                  <a:cubicBezTo>
                    <a:pt x="657" y="347"/>
                    <a:pt x="660" y="352"/>
                    <a:pt x="656" y="350"/>
                  </a:cubicBezTo>
                  <a:cubicBezTo>
                    <a:pt x="659" y="353"/>
                    <a:pt x="651" y="355"/>
                    <a:pt x="652" y="356"/>
                  </a:cubicBezTo>
                  <a:cubicBezTo>
                    <a:pt x="654" y="358"/>
                    <a:pt x="652" y="357"/>
                    <a:pt x="650" y="359"/>
                  </a:cubicBezTo>
                  <a:cubicBezTo>
                    <a:pt x="649" y="360"/>
                    <a:pt x="650" y="361"/>
                    <a:pt x="649" y="362"/>
                  </a:cubicBezTo>
                  <a:cubicBezTo>
                    <a:pt x="648" y="363"/>
                    <a:pt x="647" y="362"/>
                    <a:pt x="646" y="362"/>
                  </a:cubicBezTo>
                  <a:cubicBezTo>
                    <a:pt x="646" y="363"/>
                    <a:pt x="647" y="364"/>
                    <a:pt x="646" y="365"/>
                  </a:cubicBezTo>
                  <a:cubicBezTo>
                    <a:pt x="645" y="366"/>
                    <a:pt x="642" y="364"/>
                    <a:pt x="643" y="367"/>
                  </a:cubicBezTo>
                  <a:cubicBezTo>
                    <a:pt x="635" y="368"/>
                    <a:pt x="636" y="368"/>
                    <a:pt x="629" y="367"/>
                  </a:cubicBezTo>
                  <a:cubicBezTo>
                    <a:pt x="627" y="367"/>
                    <a:pt x="628" y="369"/>
                    <a:pt x="628" y="370"/>
                  </a:cubicBezTo>
                  <a:cubicBezTo>
                    <a:pt x="625" y="368"/>
                    <a:pt x="621" y="373"/>
                    <a:pt x="620" y="373"/>
                  </a:cubicBezTo>
                  <a:cubicBezTo>
                    <a:pt x="618" y="371"/>
                    <a:pt x="620" y="374"/>
                    <a:pt x="616" y="374"/>
                  </a:cubicBezTo>
                  <a:cubicBezTo>
                    <a:pt x="614" y="374"/>
                    <a:pt x="617" y="376"/>
                    <a:pt x="615" y="376"/>
                  </a:cubicBezTo>
                  <a:cubicBezTo>
                    <a:pt x="612" y="379"/>
                    <a:pt x="611" y="374"/>
                    <a:pt x="607" y="374"/>
                  </a:cubicBezTo>
                  <a:cubicBezTo>
                    <a:pt x="604" y="373"/>
                    <a:pt x="603" y="375"/>
                    <a:pt x="600" y="375"/>
                  </a:cubicBezTo>
                  <a:cubicBezTo>
                    <a:pt x="599" y="376"/>
                    <a:pt x="598" y="378"/>
                    <a:pt x="598" y="380"/>
                  </a:cubicBezTo>
                  <a:cubicBezTo>
                    <a:pt x="594" y="379"/>
                    <a:pt x="594" y="382"/>
                    <a:pt x="592" y="382"/>
                  </a:cubicBezTo>
                  <a:cubicBezTo>
                    <a:pt x="591" y="385"/>
                    <a:pt x="594" y="384"/>
                    <a:pt x="595" y="387"/>
                  </a:cubicBezTo>
                  <a:cubicBezTo>
                    <a:pt x="595" y="388"/>
                    <a:pt x="595" y="389"/>
                    <a:pt x="596" y="389"/>
                  </a:cubicBezTo>
                  <a:cubicBezTo>
                    <a:pt x="597" y="389"/>
                    <a:pt x="596" y="391"/>
                    <a:pt x="597" y="392"/>
                  </a:cubicBezTo>
                  <a:cubicBezTo>
                    <a:pt x="598" y="393"/>
                    <a:pt x="599" y="392"/>
                    <a:pt x="600" y="393"/>
                  </a:cubicBezTo>
                  <a:cubicBezTo>
                    <a:pt x="601" y="393"/>
                    <a:pt x="600" y="395"/>
                    <a:pt x="600" y="395"/>
                  </a:cubicBezTo>
                  <a:cubicBezTo>
                    <a:pt x="601" y="396"/>
                    <a:pt x="602" y="395"/>
                    <a:pt x="603" y="395"/>
                  </a:cubicBezTo>
                  <a:cubicBezTo>
                    <a:pt x="604" y="396"/>
                    <a:pt x="604" y="399"/>
                    <a:pt x="605" y="401"/>
                  </a:cubicBezTo>
                  <a:cubicBezTo>
                    <a:pt x="606" y="402"/>
                    <a:pt x="609" y="405"/>
                    <a:pt x="609" y="405"/>
                  </a:cubicBezTo>
                  <a:cubicBezTo>
                    <a:pt x="609" y="406"/>
                    <a:pt x="609" y="408"/>
                    <a:pt x="609" y="409"/>
                  </a:cubicBezTo>
                  <a:cubicBezTo>
                    <a:pt x="609" y="411"/>
                    <a:pt x="610" y="412"/>
                    <a:pt x="610" y="414"/>
                  </a:cubicBezTo>
                  <a:cubicBezTo>
                    <a:pt x="610" y="416"/>
                    <a:pt x="609" y="416"/>
                    <a:pt x="609" y="418"/>
                  </a:cubicBezTo>
                  <a:cubicBezTo>
                    <a:pt x="608" y="420"/>
                    <a:pt x="609" y="422"/>
                    <a:pt x="606" y="420"/>
                  </a:cubicBezTo>
                  <a:cubicBezTo>
                    <a:pt x="608" y="424"/>
                    <a:pt x="603" y="422"/>
                    <a:pt x="604" y="426"/>
                  </a:cubicBezTo>
                  <a:cubicBezTo>
                    <a:pt x="599" y="424"/>
                    <a:pt x="600" y="428"/>
                    <a:pt x="597" y="428"/>
                  </a:cubicBezTo>
                  <a:cubicBezTo>
                    <a:pt x="595" y="428"/>
                    <a:pt x="596" y="430"/>
                    <a:pt x="596" y="430"/>
                  </a:cubicBezTo>
                  <a:cubicBezTo>
                    <a:pt x="596" y="431"/>
                    <a:pt x="592" y="431"/>
                    <a:pt x="593" y="432"/>
                  </a:cubicBezTo>
                  <a:cubicBezTo>
                    <a:pt x="594" y="433"/>
                    <a:pt x="594" y="432"/>
                    <a:pt x="593" y="433"/>
                  </a:cubicBezTo>
                  <a:cubicBezTo>
                    <a:pt x="592" y="434"/>
                    <a:pt x="592" y="435"/>
                    <a:pt x="590" y="435"/>
                  </a:cubicBezTo>
                  <a:cubicBezTo>
                    <a:pt x="591" y="429"/>
                    <a:pt x="588" y="434"/>
                    <a:pt x="587" y="432"/>
                  </a:cubicBezTo>
                  <a:cubicBezTo>
                    <a:pt x="587" y="431"/>
                    <a:pt x="587" y="428"/>
                    <a:pt x="585" y="427"/>
                  </a:cubicBezTo>
                  <a:cubicBezTo>
                    <a:pt x="585" y="427"/>
                    <a:pt x="583" y="427"/>
                    <a:pt x="583" y="427"/>
                  </a:cubicBezTo>
                  <a:cubicBezTo>
                    <a:pt x="582" y="427"/>
                    <a:pt x="583" y="425"/>
                    <a:pt x="583" y="425"/>
                  </a:cubicBezTo>
                  <a:cubicBezTo>
                    <a:pt x="582" y="424"/>
                    <a:pt x="579" y="424"/>
                    <a:pt x="578" y="423"/>
                  </a:cubicBezTo>
                  <a:cubicBezTo>
                    <a:pt x="578" y="423"/>
                    <a:pt x="578" y="421"/>
                    <a:pt x="578" y="421"/>
                  </a:cubicBezTo>
                  <a:cubicBezTo>
                    <a:pt x="577" y="421"/>
                    <a:pt x="575" y="421"/>
                    <a:pt x="575" y="421"/>
                  </a:cubicBezTo>
                  <a:cubicBezTo>
                    <a:pt x="573" y="421"/>
                    <a:pt x="574" y="418"/>
                    <a:pt x="573" y="418"/>
                  </a:cubicBezTo>
                  <a:cubicBezTo>
                    <a:pt x="573" y="417"/>
                    <a:pt x="572" y="418"/>
                    <a:pt x="572" y="419"/>
                  </a:cubicBezTo>
                  <a:cubicBezTo>
                    <a:pt x="570" y="416"/>
                    <a:pt x="571" y="416"/>
                    <a:pt x="569" y="414"/>
                  </a:cubicBezTo>
                  <a:cubicBezTo>
                    <a:pt x="565" y="413"/>
                    <a:pt x="566" y="418"/>
                    <a:pt x="565" y="420"/>
                  </a:cubicBezTo>
                  <a:cubicBezTo>
                    <a:pt x="565" y="420"/>
                    <a:pt x="563" y="421"/>
                    <a:pt x="563" y="421"/>
                  </a:cubicBezTo>
                  <a:cubicBezTo>
                    <a:pt x="562" y="423"/>
                    <a:pt x="564" y="427"/>
                    <a:pt x="562" y="428"/>
                  </a:cubicBezTo>
                  <a:cubicBezTo>
                    <a:pt x="562" y="429"/>
                    <a:pt x="563" y="430"/>
                    <a:pt x="563" y="432"/>
                  </a:cubicBezTo>
                  <a:cubicBezTo>
                    <a:pt x="563" y="433"/>
                    <a:pt x="565" y="435"/>
                    <a:pt x="565" y="433"/>
                  </a:cubicBezTo>
                  <a:cubicBezTo>
                    <a:pt x="568" y="436"/>
                    <a:pt x="567" y="437"/>
                    <a:pt x="566" y="441"/>
                  </a:cubicBezTo>
                  <a:cubicBezTo>
                    <a:pt x="567" y="442"/>
                    <a:pt x="567" y="442"/>
                    <a:pt x="567" y="443"/>
                  </a:cubicBezTo>
                  <a:cubicBezTo>
                    <a:pt x="568" y="444"/>
                    <a:pt x="569" y="445"/>
                    <a:pt x="570" y="446"/>
                  </a:cubicBezTo>
                  <a:cubicBezTo>
                    <a:pt x="572" y="447"/>
                    <a:pt x="573" y="448"/>
                    <a:pt x="576" y="449"/>
                  </a:cubicBezTo>
                  <a:cubicBezTo>
                    <a:pt x="576" y="450"/>
                    <a:pt x="576" y="450"/>
                    <a:pt x="577" y="450"/>
                  </a:cubicBezTo>
                  <a:cubicBezTo>
                    <a:pt x="578" y="451"/>
                    <a:pt x="578" y="452"/>
                    <a:pt x="578" y="453"/>
                  </a:cubicBezTo>
                  <a:cubicBezTo>
                    <a:pt x="578" y="454"/>
                    <a:pt x="580" y="453"/>
                    <a:pt x="580" y="454"/>
                  </a:cubicBezTo>
                  <a:cubicBezTo>
                    <a:pt x="581" y="455"/>
                    <a:pt x="580" y="457"/>
                    <a:pt x="580" y="459"/>
                  </a:cubicBezTo>
                  <a:cubicBezTo>
                    <a:pt x="581" y="459"/>
                    <a:pt x="583" y="461"/>
                    <a:pt x="583" y="461"/>
                  </a:cubicBezTo>
                  <a:cubicBezTo>
                    <a:pt x="583" y="462"/>
                    <a:pt x="580" y="465"/>
                    <a:pt x="584" y="466"/>
                  </a:cubicBezTo>
                  <a:cubicBezTo>
                    <a:pt x="583" y="468"/>
                    <a:pt x="581" y="467"/>
                    <a:pt x="579" y="467"/>
                  </a:cubicBezTo>
                  <a:cubicBezTo>
                    <a:pt x="578" y="467"/>
                    <a:pt x="574" y="467"/>
                    <a:pt x="573" y="466"/>
                  </a:cubicBezTo>
                  <a:cubicBezTo>
                    <a:pt x="574" y="466"/>
                    <a:pt x="575" y="461"/>
                    <a:pt x="572" y="465"/>
                  </a:cubicBezTo>
                  <a:cubicBezTo>
                    <a:pt x="570" y="463"/>
                    <a:pt x="571" y="460"/>
                    <a:pt x="570" y="459"/>
                  </a:cubicBezTo>
                  <a:cubicBezTo>
                    <a:pt x="569" y="457"/>
                    <a:pt x="568" y="457"/>
                    <a:pt x="566" y="455"/>
                  </a:cubicBezTo>
                  <a:cubicBezTo>
                    <a:pt x="566" y="454"/>
                    <a:pt x="566" y="452"/>
                    <a:pt x="567" y="452"/>
                  </a:cubicBezTo>
                  <a:cubicBezTo>
                    <a:pt x="565" y="449"/>
                    <a:pt x="565" y="446"/>
                    <a:pt x="562" y="445"/>
                  </a:cubicBezTo>
                  <a:cubicBezTo>
                    <a:pt x="562" y="443"/>
                    <a:pt x="560" y="442"/>
                    <a:pt x="562" y="441"/>
                  </a:cubicBezTo>
                  <a:cubicBezTo>
                    <a:pt x="561" y="440"/>
                    <a:pt x="559" y="439"/>
                    <a:pt x="558" y="439"/>
                  </a:cubicBezTo>
                  <a:cubicBezTo>
                    <a:pt x="558" y="437"/>
                    <a:pt x="558" y="435"/>
                    <a:pt x="557" y="435"/>
                  </a:cubicBezTo>
                  <a:cubicBezTo>
                    <a:pt x="556" y="433"/>
                    <a:pt x="558" y="432"/>
                    <a:pt x="558" y="430"/>
                  </a:cubicBezTo>
                  <a:cubicBezTo>
                    <a:pt x="558" y="428"/>
                    <a:pt x="557" y="427"/>
                    <a:pt x="556" y="427"/>
                  </a:cubicBezTo>
                  <a:cubicBezTo>
                    <a:pt x="556" y="426"/>
                    <a:pt x="557" y="425"/>
                    <a:pt x="556" y="425"/>
                  </a:cubicBezTo>
                  <a:cubicBezTo>
                    <a:pt x="556" y="423"/>
                    <a:pt x="559" y="424"/>
                    <a:pt x="560" y="423"/>
                  </a:cubicBezTo>
                  <a:cubicBezTo>
                    <a:pt x="560" y="422"/>
                    <a:pt x="559" y="422"/>
                    <a:pt x="559" y="421"/>
                  </a:cubicBezTo>
                  <a:cubicBezTo>
                    <a:pt x="559" y="420"/>
                    <a:pt x="561" y="420"/>
                    <a:pt x="560" y="419"/>
                  </a:cubicBezTo>
                  <a:cubicBezTo>
                    <a:pt x="560" y="417"/>
                    <a:pt x="558" y="415"/>
                    <a:pt x="558" y="413"/>
                  </a:cubicBezTo>
                  <a:cubicBezTo>
                    <a:pt x="558" y="410"/>
                    <a:pt x="559" y="407"/>
                    <a:pt x="558" y="406"/>
                  </a:cubicBezTo>
                  <a:cubicBezTo>
                    <a:pt x="558" y="404"/>
                    <a:pt x="556" y="404"/>
                    <a:pt x="556" y="403"/>
                  </a:cubicBezTo>
                  <a:cubicBezTo>
                    <a:pt x="555" y="402"/>
                    <a:pt x="555" y="401"/>
                    <a:pt x="555" y="400"/>
                  </a:cubicBezTo>
                  <a:cubicBezTo>
                    <a:pt x="553" y="398"/>
                    <a:pt x="552" y="396"/>
                    <a:pt x="551" y="395"/>
                  </a:cubicBezTo>
                  <a:cubicBezTo>
                    <a:pt x="547" y="394"/>
                    <a:pt x="549" y="399"/>
                    <a:pt x="546" y="396"/>
                  </a:cubicBezTo>
                  <a:cubicBezTo>
                    <a:pt x="545" y="396"/>
                    <a:pt x="546" y="399"/>
                    <a:pt x="545" y="400"/>
                  </a:cubicBezTo>
                  <a:cubicBezTo>
                    <a:pt x="545" y="400"/>
                    <a:pt x="543" y="399"/>
                    <a:pt x="543" y="400"/>
                  </a:cubicBezTo>
                  <a:cubicBezTo>
                    <a:pt x="542" y="401"/>
                    <a:pt x="543" y="402"/>
                    <a:pt x="542" y="402"/>
                  </a:cubicBezTo>
                  <a:cubicBezTo>
                    <a:pt x="539" y="402"/>
                    <a:pt x="539" y="402"/>
                    <a:pt x="538" y="399"/>
                  </a:cubicBezTo>
                  <a:cubicBezTo>
                    <a:pt x="538" y="398"/>
                    <a:pt x="537" y="398"/>
                    <a:pt x="537" y="397"/>
                  </a:cubicBezTo>
                  <a:cubicBezTo>
                    <a:pt x="536" y="396"/>
                    <a:pt x="538" y="396"/>
                    <a:pt x="538" y="395"/>
                  </a:cubicBezTo>
                  <a:cubicBezTo>
                    <a:pt x="538" y="394"/>
                    <a:pt x="535" y="389"/>
                    <a:pt x="538" y="387"/>
                  </a:cubicBezTo>
                  <a:cubicBezTo>
                    <a:pt x="537" y="386"/>
                    <a:pt x="535" y="385"/>
                    <a:pt x="536" y="380"/>
                  </a:cubicBezTo>
                  <a:cubicBezTo>
                    <a:pt x="535" y="380"/>
                    <a:pt x="535" y="381"/>
                    <a:pt x="535" y="382"/>
                  </a:cubicBezTo>
                  <a:cubicBezTo>
                    <a:pt x="532" y="381"/>
                    <a:pt x="534" y="377"/>
                    <a:pt x="532" y="375"/>
                  </a:cubicBezTo>
                  <a:cubicBezTo>
                    <a:pt x="531" y="374"/>
                    <a:pt x="531" y="374"/>
                    <a:pt x="530" y="373"/>
                  </a:cubicBezTo>
                  <a:cubicBezTo>
                    <a:pt x="529" y="372"/>
                    <a:pt x="529" y="371"/>
                    <a:pt x="529" y="370"/>
                  </a:cubicBezTo>
                  <a:cubicBezTo>
                    <a:pt x="528" y="369"/>
                    <a:pt x="524" y="370"/>
                    <a:pt x="525" y="367"/>
                  </a:cubicBezTo>
                  <a:cubicBezTo>
                    <a:pt x="521" y="366"/>
                    <a:pt x="520" y="369"/>
                    <a:pt x="518" y="370"/>
                  </a:cubicBezTo>
                  <a:cubicBezTo>
                    <a:pt x="516" y="370"/>
                    <a:pt x="515" y="370"/>
                    <a:pt x="514" y="372"/>
                  </a:cubicBezTo>
                  <a:cubicBezTo>
                    <a:pt x="512" y="372"/>
                    <a:pt x="509" y="372"/>
                    <a:pt x="506" y="372"/>
                  </a:cubicBezTo>
                  <a:cubicBezTo>
                    <a:pt x="506" y="372"/>
                    <a:pt x="504" y="373"/>
                    <a:pt x="504" y="374"/>
                  </a:cubicBezTo>
                  <a:cubicBezTo>
                    <a:pt x="503" y="375"/>
                    <a:pt x="503" y="374"/>
                    <a:pt x="503" y="375"/>
                  </a:cubicBezTo>
                  <a:cubicBezTo>
                    <a:pt x="503" y="376"/>
                    <a:pt x="500" y="377"/>
                    <a:pt x="499" y="377"/>
                  </a:cubicBezTo>
                  <a:cubicBezTo>
                    <a:pt x="497" y="380"/>
                    <a:pt x="494" y="384"/>
                    <a:pt x="490" y="386"/>
                  </a:cubicBezTo>
                  <a:cubicBezTo>
                    <a:pt x="487" y="388"/>
                    <a:pt x="486" y="392"/>
                    <a:pt x="482" y="393"/>
                  </a:cubicBezTo>
                  <a:cubicBezTo>
                    <a:pt x="483" y="395"/>
                    <a:pt x="483" y="395"/>
                    <a:pt x="479" y="395"/>
                  </a:cubicBezTo>
                  <a:cubicBezTo>
                    <a:pt x="479" y="397"/>
                    <a:pt x="479" y="397"/>
                    <a:pt x="480" y="397"/>
                  </a:cubicBezTo>
                  <a:cubicBezTo>
                    <a:pt x="480" y="399"/>
                    <a:pt x="478" y="399"/>
                    <a:pt x="478" y="397"/>
                  </a:cubicBezTo>
                  <a:cubicBezTo>
                    <a:pt x="476" y="398"/>
                    <a:pt x="477" y="401"/>
                    <a:pt x="473" y="400"/>
                  </a:cubicBezTo>
                  <a:cubicBezTo>
                    <a:pt x="472" y="401"/>
                    <a:pt x="472" y="403"/>
                    <a:pt x="470" y="402"/>
                  </a:cubicBezTo>
                  <a:cubicBezTo>
                    <a:pt x="469" y="404"/>
                    <a:pt x="471" y="404"/>
                    <a:pt x="471" y="406"/>
                  </a:cubicBezTo>
                  <a:cubicBezTo>
                    <a:pt x="471" y="408"/>
                    <a:pt x="469" y="411"/>
                    <a:pt x="469" y="415"/>
                  </a:cubicBezTo>
                  <a:cubicBezTo>
                    <a:pt x="468" y="420"/>
                    <a:pt x="468" y="426"/>
                    <a:pt x="467" y="428"/>
                  </a:cubicBezTo>
                  <a:cubicBezTo>
                    <a:pt x="467" y="428"/>
                    <a:pt x="465" y="428"/>
                    <a:pt x="465" y="428"/>
                  </a:cubicBezTo>
                  <a:cubicBezTo>
                    <a:pt x="464" y="429"/>
                    <a:pt x="465" y="432"/>
                    <a:pt x="464" y="433"/>
                  </a:cubicBezTo>
                  <a:cubicBezTo>
                    <a:pt x="463" y="434"/>
                    <a:pt x="461" y="433"/>
                    <a:pt x="459" y="434"/>
                  </a:cubicBezTo>
                  <a:cubicBezTo>
                    <a:pt x="458" y="435"/>
                    <a:pt x="458" y="437"/>
                    <a:pt x="456" y="436"/>
                  </a:cubicBezTo>
                  <a:cubicBezTo>
                    <a:pt x="453" y="433"/>
                    <a:pt x="451" y="429"/>
                    <a:pt x="450" y="425"/>
                  </a:cubicBezTo>
                  <a:cubicBezTo>
                    <a:pt x="449" y="424"/>
                    <a:pt x="448" y="423"/>
                    <a:pt x="447" y="422"/>
                  </a:cubicBezTo>
                  <a:cubicBezTo>
                    <a:pt x="447" y="422"/>
                    <a:pt x="446" y="421"/>
                    <a:pt x="445" y="421"/>
                  </a:cubicBezTo>
                  <a:cubicBezTo>
                    <a:pt x="444" y="417"/>
                    <a:pt x="447" y="417"/>
                    <a:pt x="447" y="415"/>
                  </a:cubicBezTo>
                  <a:cubicBezTo>
                    <a:pt x="447" y="413"/>
                    <a:pt x="445" y="412"/>
                    <a:pt x="444" y="410"/>
                  </a:cubicBezTo>
                  <a:cubicBezTo>
                    <a:pt x="443" y="409"/>
                    <a:pt x="442" y="407"/>
                    <a:pt x="440" y="407"/>
                  </a:cubicBezTo>
                  <a:cubicBezTo>
                    <a:pt x="440" y="405"/>
                    <a:pt x="439" y="402"/>
                    <a:pt x="438" y="400"/>
                  </a:cubicBezTo>
                  <a:cubicBezTo>
                    <a:pt x="437" y="398"/>
                    <a:pt x="436" y="389"/>
                    <a:pt x="436" y="383"/>
                  </a:cubicBezTo>
                  <a:cubicBezTo>
                    <a:pt x="435" y="380"/>
                    <a:pt x="434" y="374"/>
                    <a:pt x="433" y="369"/>
                  </a:cubicBezTo>
                  <a:cubicBezTo>
                    <a:pt x="432" y="370"/>
                    <a:pt x="428" y="374"/>
                    <a:pt x="431" y="375"/>
                  </a:cubicBezTo>
                  <a:cubicBezTo>
                    <a:pt x="431" y="378"/>
                    <a:pt x="426" y="375"/>
                    <a:pt x="425" y="375"/>
                  </a:cubicBezTo>
                  <a:cubicBezTo>
                    <a:pt x="424" y="375"/>
                    <a:pt x="423" y="375"/>
                    <a:pt x="423" y="375"/>
                  </a:cubicBezTo>
                  <a:cubicBezTo>
                    <a:pt x="421" y="374"/>
                    <a:pt x="420" y="370"/>
                    <a:pt x="418" y="372"/>
                  </a:cubicBezTo>
                  <a:cubicBezTo>
                    <a:pt x="418" y="370"/>
                    <a:pt x="419" y="369"/>
                    <a:pt x="420" y="369"/>
                  </a:cubicBezTo>
                  <a:cubicBezTo>
                    <a:pt x="419" y="368"/>
                    <a:pt x="420" y="367"/>
                    <a:pt x="420" y="366"/>
                  </a:cubicBezTo>
                  <a:cubicBezTo>
                    <a:pt x="420" y="364"/>
                    <a:pt x="417" y="365"/>
                    <a:pt x="416" y="365"/>
                  </a:cubicBezTo>
                  <a:cubicBezTo>
                    <a:pt x="414" y="364"/>
                    <a:pt x="413" y="359"/>
                    <a:pt x="412" y="362"/>
                  </a:cubicBezTo>
                  <a:cubicBezTo>
                    <a:pt x="409" y="362"/>
                    <a:pt x="411" y="358"/>
                    <a:pt x="411" y="359"/>
                  </a:cubicBezTo>
                  <a:cubicBezTo>
                    <a:pt x="410" y="357"/>
                    <a:pt x="408" y="357"/>
                    <a:pt x="409" y="355"/>
                  </a:cubicBezTo>
                  <a:cubicBezTo>
                    <a:pt x="408" y="355"/>
                    <a:pt x="405" y="356"/>
                    <a:pt x="404" y="355"/>
                  </a:cubicBezTo>
                  <a:cubicBezTo>
                    <a:pt x="404" y="355"/>
                    <a:pt x="404" y="353"/>
                    <a:pt x="404" y="353"/>
                  </a:cubicBezTo>
                  <a:cubicBezTo>
                    <a:pt x="401" y="352"/>
                    <a:pt x="399" y="354"/>
                    <a:pt x="397" y="354"/>
                  </a:cubicBezTo>
                  <a:cubicBezTo>
                    <a:pt x="396" y="354"/>
                    <a:pt x="395" y="354"/>
                    <a:pt x="394" y="354"/>
                  </a:cubicBezTo>
                  <a:cubicBezTo>
                    <a:pt x="393" y="354"/>
                    <a:pt x="392" y="352"/>
                    <a:pt x="392" y="355"/>
                  </a:cubicBezTo>
                  <a:cubicBezTo>
                    <a:pt x="381" y="356"/>
                    <a:pt x="372" y="354"/>
                    <a:pt x="364" y="353"/>
                  </a:cubicBezTo>
                  <a:cubicBezTo>
                    <a:pt x="364" y="350"/>
                    <a:pt x="362" y="351"/>
                    <a:pt x="361" y="349"/>
                  </a:cubicBezTo>
                  <a:cubicBezTo>
                    <a:pt x="361" y="347"/>
                    <a:pt x="356" y="351"/>
                    <a:pt x="359" y="347"/>
                  </a:cubicBezTo>
                  <a:cubicBezTo>
                    <a:pt x="358" y="347"/>
                    <a:pt x="357" y="347"/>
                    <a:pt x="357" y="346"/>
                  </a:cubicBezTo>
                  <a:cubicBezTo>
                    <a:pt x="354" y="347"/>
                    <a:pt x="345" y="345"/>
                    <a:pt x="341" y="345"/>
                  </a:cubicBezTo>
                  <a:cubicBezTo>
                    <a:pt x="340" y="344"/>
                    <a:pt x="339" y="344"/>
                    <a:pt x="339" y="342"/>
                  </a:cubicBezTo>
                  <a:cubicBezTo>
                    <a:pt x="334" y="343"/>
                    <a:pt x="335" y="338"/>
                    <a:pt x="331" y="339"/>
                  </a:cubicBezTo>
                  <a:cubicBezTo>
                    <a:pt x="330" y="334"/>
                    <a:pt x="328" y="332"/>
                    <a:pt x="326" y="328"/>
                  </a:cubicBezTo>
                  <a:cubicBezTo>
                    <a:pt x="316" y="326"/>
                    <a:pt x="316" y="332"/>
                    <a:pt x="317" y="337"/>
                  </a:cubicBezTo>
                  <a:cubicBezTo>
                    <a:pt x="317" y="339"/>
                    <a:pt x="321" y="341"/>
                    <a:pt x="325" y="346"/>
                  </a:cubicBezTo>
                  <a:cubicBezTo>
                    <a:pt x="326" y="347"/>
                    <a:pt x="328" y="353"/>
                    <a:pt x="331" y="352"/>
                  </a:cubicBezTo>
                  <a:cubicBezTo>
                    <a:pt x="330" y="354"/>
                    <a:pt x="333" y="354"/>
                    <a:pt x="332" y="357"/>
                  </a:cubicBezTo>
                  <a:cubicBezTo>
                    <a:pt x="335" y="358"/>
                    <a:pt x="341" y="356"/>
                    <a:pt x="338" y="360"/>
                  </a:cubicBezTo>
                  <a:cubicBezTo>
                    <a:pt x="340" y="361"/>
                    <a:pt x="339" y="358"/>
                    <a:pt x="340" y="357"/>
                  </a:cubicBezTo>
                  <a:cubicBezTo>
                    <a:pt x="341" y="357"/>
                    <a:pt x="345" y="357"/>
                    <a:pt x="345" y="355"/>
                  </a:cubicBezTo>
                  <a:cubicBezTo>
                    <a:pt x="345" y="354"/>
                    <a:pt x="346" y="354"/>
                    <a:pt x="347" y="354"/>
                  </a:cubicBezTo>
                  <a:cubicBezTo>
                    <a:pt x="349" y="354"/>
                    <a:pt x="348" y="352"/>
                    <a:pt x="348" y="352"/>
                  </a:cubicBezTo>
                  <a:cubicBezTo>
                    <a:pt x="350" y="351"/>
                    <a:pt x="353" y="351"/>
                    <a:pt x="356" y="350"/>
                  </a:cubicBezTo>
                  <a:cubicBezTo>
                    <a:pt x="356" y="351"/>
                    <a:pt x="354" y="352"/>
                    <a:pt x="354" y="353"/>
                  </a:cubicBezTo>
                  <a:cubicBezTo>
                    <a:pt x="355" y="353"/>
                    <a:pt x="357" y="352"/>
                    <a:pt x="357" y="353"/>
                  </a:cubicBezTo>
                  <a:cubicBezTo>
                    <a:pt x="358" y="355"/>
                    <a:pt x="357" y="356"/>
                    <a:pt x="358" y="357"/>
                  </a:cubicBezTo>
                  <a:cubicBezTo>
                    <a:pt x="357" y="360"/>
                    <a:pt x="361" y="359"/>
                    <a:pt x="361" y="361"/>
                  </a:cubicBezTo>
                  <a:cubicBezTo>
                    <a:pt x="362" y="364"/>
                    <a:pt x="364" y="362"/>
                    <a:pt x="366" y="363"/>
                  </a:cubicBezTo>
                  <a:cubicBezTo>
                    <a:pt x="368" y="365"/>
                    <a:pt x="367" y="366"/>
                    <a:pt x="370" y="367"/>
                  </a:cubicBezTo>
                  <a:cubicBezTo>
                    <a:pt x="367" y="370"/>
                    <a:pt x="370" y="373"/>
                    <a:pt x="370" y="376"/>
                  </a:cubicBezTo>
                  <a:cubicBezTo>
                    <a:pt x="368" y="376"/>
                    <a:pt x="367" y="376"/>
                    <a:pt x="366" y="376"/>
                  </a:cubicBezTo>
                  <a:cubicBezTo>
                    <a:pt x="367" y="381"/>
                    <a:pt x="363" y="380"/>
                    <a:pt x="364" y="383"/>
                  </a:cubicBezTo>
                  <a:cubicBezTo>
                    <a:pt x="361" y="383"/>
                    <a:pt x="360" y="384"/>
                    <a:pt x="360" y="386"/>
                  </a:cubicBezTo>
                  <a:cubicBezTo>
                    <a:pt x="359" y="386"/>
                    <a:pt x="357" y="386"/>
                    <a:pt x="356" y="386"/>
                  </a:cubicBezTo>
                  <a:cubicBezTo>
                    <a:pt x="354" y="386"/>
                    <a:pt x="355" y="388"/>
                    <a:pt x="354" y="389"/>
                  </a:cubicBezTo>
                  <a:cubicBezTo>
                    <a:pt x="354" y="390"/>
                    <a:pt x="352" y="389"/>
                    <a:pt x="352" y="389"/>
                  </a:cubicBezTo>
                  <a:cubicBezTo>
                    <a:pt x="351" y="390"/>
                    <a:pt x="352" y="392"/>
                    <a:pt x="352" y="393"/>
                  </a:cubicBezTo>
                  <a:cubicBezTo>
                    <a:pt x="350" y="392"/>
                    <a:pt x="348" y="393"/>
                    <a:pt x="348" y="395"/>
                  </a:cubicBezTo>
                  <a:cubicBezTo>
                    <a:pt x="346" y="395"/>
                    <a:pt x="345" y="396"/>
                    <a:pt x="344" y="396"/>
                  </a:cubicBezTo>
                  <a:cubicBezTo>
                    <a:pt x="342" y="397"/>
                    <a:pt x="342" y="398"/>
                    <a:pt x="339" y="399"/>
                  </a:cubicBezTo>
                  <a:cubicBezTo>
                    <a:pt x="338" y="399"/>
                    <a:pt x="332" y="401"/>
                    <a:pt x="332" y="405"/>
                  </a:cubicBezTo>
                  <a:cubicBezTo>
                    <a:pt x="331" y="405"/>
                    <a:pt x="329" y="404"/>
                    <a:pt x="327" y="405"/>
                  </a:cubicBezTo>
                  <a:cubicBezTo>
                    <a:pt x="326" y="405"/>
                    <a:pt x="327" y="406"/>
                    <a:pt x="326" y="407"/>
                  </a:cubicBezTo>
                  <a:cubicBezTo>
                    <a:pt x="326" y="407"/>
                    <a:pt x="324" y="407"/>
                    <a:pt x="324" y="407"/>
                  </a:cubicBezTo>
                  <a:cubicBezTo>
                    <a:pt x="324" y="407"/>
                    <a:pt x="320" y="408"/>
                    <a:pt x="320" y="408"/>
                  </a:cubicBezTo>
                  <a:cubicBezTo>
                    <a:pt x="318" y="410"/>
                    <a:pt x="309" y="409"/>
                    <a:pt x="305" y="412"/>
                  </a:cubicBezTo>
                  <a:cubicBezTo>
                    <a:pt x="301" y="412"/>
                    <a:pt x="308" y="414"/>
                    <a:pt x="303" y="414"/>
                  </a:cubicBezTo>
                  <a:cubicBezTo>
                    <a:pt x="302" y="414"/>
                    <a:pt x="301" y="414"/>
                    <a:pt x="300" y="414"/>
                  </a:cubicBezTo>
                  <a:cubicBezTo>
                    <a:pt x="299" y="414"/>
                    <a:pt x="299" y="417"/>
                    <a:pt x="297" y="416"/>
                  </a:cubicBezTo>
                  <a:cubicBezTo>
                    <a:pt x="298" y="414"/>
                    <a:pt x="295" y="415"/>
                    <a:pt x="294" y="414"/>
                  </a:cubicBezTo>
                  <a:cubicBezTo>
                    <a:pt x="293" y="413"/>
                    <a:pt x="295" y="409"/>
                    <a:pt x="292" y="409"/>
                  </a:cubicBezTo>
                  <a:cubicBezTo>
                    <a:pt x="292" y="407"/>
                    <a:pt x="293" y="407"/>
                    <a:pt x="293" y="406"/>
                  </a:cubicBezTo>
                  <a:cubicBezTo>
                    <a:pt x="292" y="405"/>
                    <a:pt x="290" y="404"/>
                    <a:pt x="292" y="403"/>
                  </a:cubicBezTo>
                  <a:cubicBezTo>
                    <a:pt x="291" y="402"/>
                    <a:pt x="290" y="401"/>
                    <a:pt x="288" y="401"/>
                  </a:cubicBezTo>
                  <a:cubicBezTo>
                    <a:pt x="290" y="398"/>
                    <a:pt x="286" y="394"/>
                    <a:pt x="288" y="394"/>
                  </a:cubicBezTo>
                  <a:cubicBezTo>
                    <a:pt x="289" y="393"/>
                    <a:pt x="287" y="393"/>
                    <a:pt x="286" y="393"/>
                  </a:cubicBezTo>
                  <a:cubicBezTo>
                    <a:pt x="285" y="392"/>
                    <a:pt x="286" y="389"/>
                    <a:pt x="286" y="389"/>
                  </a:cubicBezTo>
                  <a:cubicBezTo>
                    <a:pt x="286" y="389"/>
                    <a:pt x="284" y="387"/>
                    <a:pt x="284" y="387"/>
                  </a:cubicBezTo>
                  <a:cubicBezTo>
                    <a:pt x="283" y="386"/>
                    <a:pt x="284" y="386"/>
                    <a:pt x="283" y="386"/>
                  </a:cubicBezTo>
                  <a:cubicBezTo>
                    <a:pt x="282" y="386"/>
                    <a:pt x="281" y="382"/>
                    <a:pt x="280" y="382"/>
                  </a:cubicBezTo>
                  <a:cubicBezTo>
                    <a:pt x="280" y="382"/>
                    <a:pt x="280" y="383"/>
                    <a:pt x="280" y="383"/>
                  </a:cubicBezTo>
                  <a:cubicBezTo>
                    <a:pt x="278" y="381"/>
                    <a:pt x="278" y="378"/>
                    <a:pt x="274" y="377"/>
                  </a:cubicBezTo>
                  <a:cubicBezTo>
                    <a:pt x="277" y="373"/>
                    <a:pt x="271" y="372"/>
                    <a:pt x="272" y="366"/>
                  </a:cubicBezTo>
                  <a:cubicBezTo>
                    <a:pt x="272" y="364"/>
                    <a:pt x="270" y="365"/>
                    <a:pt x="270" y="363"/>
                  </a:cubicBezTo>
                  <a:cubicBezTo>
                    <a:pt x="269" y="361"/>
                    <a:pt x="266" y="363"/>
                    <a:pt x="265" y="361"/>
                  </a:cubicBezTo>
                  <a:cubicBezTo>
                    <a:pt x="266" y="360"/>
                    <a:pt x="266" y="359"/>
                    <a:pt x="264" y="359"/>
                  </a:cubicBezTo>
                  <a:cubicBezTo>
                    <a:pt x="265" y="357"/>
                    <a:pt x="265" y="356"/>
                    <a:pt x="264" y="353"/>
                  </a:cubicBezTo>
                  <a:cubicBezTo>
                    <a:pt x="264" y="352"/>
                    <a:pt x="264" y="351"/>
                    <a:pt x="264" y="350"/>
                  </a:cubicBezTo>
                  <a:cubicBezTo>
                    <a:pt x="264" y="350"/>
                    <a:pt x="263" y="350"/>
                    <a:pt x="263" y="350"/>
                  </a:cubicBezTo>
                  <a:cubicBezTo>
                    <a:pt x="262" y="347"/>
                    <a:pt x="265" y="348"/>
                    <a:pt x="263" y="346"/>
                  </a:cubicBezTo>
                  <a:cubicBezTo>
                    <a:pt x="261" y="344"/>
                    <a:pt x="261" y="352"/>
                    <a:pt x="260" y="346"/>
                  </a:cubicBezTo>
                  <a:cubicBezTo>
                    <a:pt x="260" y="341"/>
                    <a:pt x="256" y="338"/>
                    <a:pt x="252" y="334"/>
                  </a:cubicBezTo>
                  <a:cubicBezTo>
                    <a:pt x="249" y="336"/>
                    <a:pt x="251" y="337"/>
                    <a:pt x="250" y="341"/>
                  </a:cubicBezTo>
                  <a:cubicBezTo>
                    <a:pt x="247" y="342"/>
                    <a:pt x="248" y="339"/>
                    <a:pt x="246" y="339"/>
                  </a:cubicBezTo>
                  <a:cubicBezTo>
                    <a:pt x="244" y="339"/>
                    <a:pt x="244" y="338"/>
                    <a:pt x="243" y="337"/>
                  </a:cubicBezTo>
                  <a:cubicBezTo>
                    <a:pt x="245" y="339"/>
                    <a:pt x="243" y="345"/>
                    <a:pt x="247" y="345"/>
                  </a:cubicBezTo>
                  <a:cubicBezTo>
                    <a:pt x="246" y="347"/>
                    <a:pt x="248" y="351"/>
                    <a:pt x="250" y="355"/>
                  </a:cubicBezTo>
                  <a:cubicBezTo>
                    <a:pt x="250" y="356"/>
                    <a:pt x="249" y="357"/>
                    <a:pt x="250" y="357"/>
                  </a:cubicBezTo>
                  <a:cubicBezTo>
                    <a:pt x="251" y="359"/>
                    <a:pt x="252" y="364"/>
                    <a:pt x="253" y="367"/>
                  </a:cubicBezTo>
                  <a:cubicBezTo>
                    <a:pt x="255" y="367"/>
                    <a:pt x="256" y="367"/>
                    <a:pt x="258" y="367"/>
                  </a:cubicBezTo>
                  <a:cubicBezTo>
                    <a:pt x="257" y="368"/>
                    <a:pt x="257" y="369"/>
                    <a:pt x="257" y="370"/>
                  </a:cubicBezTo>
                  <a:cubicBezTo>
                    <a:pt x="258" y="371"/>
                    <a:pt x="259" y="370"/>
                    <a:pt x="259" y="369"/>
                  </a:cubicBezTo>
                  <a:cubicBezTo>
                    <a:pt x="261" y="371"/>
                    <a:pt x="260" y="373"/>
                    <a:pt x="261" y="375"/>
                  </a:cubicBezTo>
                  <a:cubicBezTo>
                    <a:pt x="262" y="376"/>
                    <a:pt x="263" y="376"/>
                    <a:pt x="264" y="376"/>
                  </a:cubicBezTo>
                  <a:cubicBezTo>
                    <a:pt x="264" y="377"/>
                    <a:pt x="263" y="378"/>
                    <a:pt x="264" y="379"/>
                  </a:cubicBezTo>
                  <a:cubicBezTo>
                    <a:pt x="264" y="379"/>
                    <a:pt x="265" y="379"/>
                    <a:pt x="265" y="379"/>
                  </a:cubicBezTo>
                  <a:cubicBezTo>
                    <a:pt x="265" y="380"/>
                    <a:pt x="264" y="381"/>
                    <a:pt x="264" y="381"/>
                  </a:cubicBezTo>
                  <a:cubicBezTo>
                    <a:pt x="264" y="382"/>
                    <a:pt x="265" y="382"/>
                    <a:pt x="266" y="383"/>
                  </a:cubicBezTo>
                  <a:cubicBezTo>
                    <a:pt x="266" y="384"/>
                    <a:pt x="266" y="385"/>
                    <a:pt x="266" y="386"/>
                  </a:cubicBezTo>
                  <a:cubicBezTo>
                    <a:pt x="266" y="386"/>
                    <a:pt x="267" y="386"/>
                    <a:pt x="267" y="386"/>
                  </a:cubicBezTo>
                  <a:cubicBezTo>
                    <a:pt x="268" y="387"/>
                    <a:pt x="266" y="391"/>
                    <a:pt x="270" y="390"/>
                  </a:cubicBezTo>
                  <a:cubicBezTo>
                    <a:pt x="270" y="393"/>
                    <a:pt x="269" y="395"/>
                    <a:pt x="271" y="397"/>
                  </a:cubicBezTo>
                  <a:cubicBezTo>
                    <a:pt x="271" y="398"/>
                    <a:pt x="273" y="399"/>
                    <a:pt x="273" y="400"/>
                  </a:cubicBezTo>
                  <a:cubicBezTo>
                    <a:pt x="274" y="401"/>
                    <a:pt x="274" y="402"/>
                    <a:pt x="274" y="403"/>
                  </a:cubicBezTo>
                  <a:cubicBezTo>
                    <a:pt x="275" y="404"/>
                    <a:pt x="276" y="404"/>
                    <a:pt x="277" y="405"/>
                  </a:cubicBezTo>
                  <a:cubicBezTo>
                    <a:pt x="278" y="406"/>
                    <a:pt x="276" y="408"/>
                    <a:pt x="278" y="408"/>
                  </a:cubicBezTo>
                  <a:cubicBezTo>
                    <a:pt x="279" y="408"/>
                    <a:pt x="279" y="411"/>
                    <a:pt x="279" y="413"/>
                  </a:cubicBezTo>
                  <a:cubicBezTo>
                    <a:pt x="283" y="410"/>
                    <a:pt x="283" y="415"/>
                    <a:pt x="288" y="414"/>
                  </a:cubicBezTo>
                  <a:cubicBezTo>
                    <a:pt x="289" y="417"/>
                    <a:pt x="291" y="419"/>
                    <a:pt x="291" y="422"/>
                  </a:cubicBezTo>
                  <a:cubicBezTo>
                    <a:pt x="295" y="429"/>
                    <a:pt x="309" y="427"/>
                    <a:pt x="318" y="426"/>
                  </a:cubicBezTo>
                  <a:cubicBezTo>
                    <a:pt x="319" y="426"/>
                    <a:pt x="318" y="424"/>
                    <a:pt x="319" y="423"/>
                  </a:cubicBezTo>
                  <a:cubicBezTo>
                    <a:pt x="322" y="422"/>
                    <a:pt x="327" y="426"/>
                    <a:pt x="326" y="421"/>
                  </a:cubicBezTo>
                  <a:cubicBezTo>
                    <a:pt x="329" y="422"/>
                    <a:pt x="328" y="424"/>
                    <a:pt x="327" y="427"/>
                  </a:cubicBezTo>
                  <a:cubicBezTo>
                    <a:pt x="327" y="427"/>
                    <a:pt x="326" y="428"/>
                    <a:pt x="326" y="428"/>
                  </a:cubicBezTo>
                  <a:cubicBezTo>
                    <a:pt x="326" y="430"/>
                    <a:pt x="327" y="433"/>
                    <a:pt x="326" y="435"/>
                  </a:cubicBezTo>
                  <a:cubicBezTo>
                    <a:pt x="326" y="435"/>
                    <a:pt x="324" y="435"/>
                    <a:pt x="324" y="435"/>
                  </a:cubicBezTo>
                  <a:cubicBezTo>
                    <a:pt x="324" y="436"/>
                    <a:pt x="324" y="441"/>
                    <a:pt x="323" y="442"/>
                  </a:cubicBezTo>
                  <a:cubicBezTo>
                    <a:pt x="322" y="443"/>
                    <a:pt x="319" y="444"/>
                    <a:pt x="320" y="448"/>
                  </a:cubicBezTo>
                  <a:cubicBezTo>
                    <a:pt x="317" y="448"/>
                    <a:pt x="319" y="454"/>
                    <a:pt x="314" y="454"/>
                  </a:cubicBezTo>
                  <a:cubicBezTo>
                    <a:pt x="315" y="458"/>
                    <a:pt x="313" y="458"/>
                    <a:pt x="313" y="461"/>
                  </a:cubicBezTo>
                  <a:cubicBezTo>
                    <a:pt x="309" y="460"/>
                    <a:pt x="311" y="465"/>
                    <a:pt x="307" y="465"/>
                  </a:cubicBezTo>
                  <a:cubicBezTo>
                    <a:pt x="307" y="466"/>
                    <a:pt x="307" y="467"/>
                    <a:pt x="307" y="468"/>
                  </a:cubicBezTo>
                  <a:cubicBezTo>
                    <a:pt x="306" y="468"/>
                    <a:pt x="306" y="467"/>
                    <a:pt x="305" y="467"/>
                  </a:cubicBezTo>
                  <a:cubicBezTo>
                    <a:pt x="302" y="468"/>
                    <a:pt x="304" y="470"/>
                    <a:pt x="300" y="470"/>
                  </a:cubicBezTo>
                  <a:cubicBezTo>
                    <a:pt x="300" y="470"/>
                    <a:pt x="297" y="472"/>
                    <a:pt x="297" y="472"/>
                  </a:cubicBezTo>
                  <a:cubicBezTo>
                    <a:pt x="297" y="472"/>
                    <a:pt x="297" y="473"/>
                    <a:pt x="297" y="473"/>
                  </a:cubicBezTo>
                  <a:cubicBezTo>
                    <a:pt x="295" y="474"/>
                    <a:pt x="293" y="474"/>
                    <a:pt x="292" y="475"/>
                  </a:cubicBezTo>
                  <a:cubicBezTo>
                    <a:pt x="289" y="477"/>
                    <a:pt x="288" y="481"/>
                    <a:pt x="284" y="481"/>
                  </a:cubicBezTo>
                  <a:cubicBezTo>
                    <a:pt x="285" y="484"/>
                    <a:pt x="282" y="484"/>
                    <a:pt x="283" y="487"/>
                  </a:cubicBezTo>
                  <a:cubicBezTo>
                    <a:pt x="281" y="488"/>
                    <a:pt x="281" y="487"/>
                    <a:pt x="279" y="487"/>
                  </a:cubicBezTo>
                  <a:cubicBezTo>
                    <a:pt x="280" y="488"/>
                    <a:pt x="277" y="490"/>
                    <a:pt x="278" y="491"/>
                  </a:cubicBezTo>
                  <a:cubicBezTo>
                    <a:pt x="280" y="493"/>
                    <a:pt x="277" y="491"/>
                    <a:pt x="277" y="494"/>
                  </a:cubicBezTo>
                  <a:cubicBezTo>
                    <a:pt x="277" y="496"/>
                    <a:pt x="275" y="494"/>
                    <a:pt x="274" y="495"/>
                  </a:cubicBezTo>
                  <a:cubicBezTo>
                    <a:pt x="274" y="496"/>
                    <a:pt x="274" y="497"/>
                    <a:pt x="274" y="498"/>
                  </a:cubicBezTo>
                  <a:cubicBezTo>
                    <a:pt x="274" y="499"/>
                    <a:pt x="272" y="508"/>
                    <a:pt x="272" y="511"/>
                  </a:cubicBezTo>
                  <a:cubicBezTo>
                    <a:pt x="272" y="513"/>
                    <a:pt x="273" y="513"/>
                    <a:pt x="274" y="515"/>
                  </a:cubicBezTo>
                  <a:cubicBezTo>
                    <a:pt x="275" y="519"/>
                    <a:pt x="274" y="520"/>
                    <a:pt x="274" y="522"/>
                  </a:cubicBezTo>
                  <a:cubicBezTo>
                    <a:pt x="274" y="523"/>
                    <a:pt x="275" y="527"/>
                    <a:pt x="277" y="527"/>
                  </a:cubicBezTo>
                  <a:cubicBezTo>
                    <a:pt x="280" y="527"/>
                    <a:pt x="273" y="532"/>
                    <a:pt x="279" y="533"/>
                  </a:cubicBezTo>
                  <a:cubicBezTo>
                    <a:pt x="278" y="539"/>
                    <a:pt x="280" y="543"/>
                    <a:pt x="279" y="548"/>
                  </a:cubicBezTo>
                  <a:cubicBezTo>
                    <a:pt x="278" y="551"/>
                    <a:pt x="275" y="554"/>
                    <a:pt x="275" y="558"/>
                  </a:cubicBezTo>
                  <a:cubicBezTo>
                    <a:pt x="273" y="558"/>
                    <a:pt x="269" y="561"/>
                    <a:pt x="267" y="562"/>
                  </a:cubicBezTo>
                  <a:cubicBezTo>
                    <a:pt x="267" y="563"/>
                    <a:pt x="266" y="563"/>
                    <a:pt x="267" y="564"/>
                  </a:cubicBezTo>
                  <a:cubicBezTo>
                    <a:pt x="267" y="565"/>
                    <a:pt x="265" y="564"/>
                    <a:pt x="264" y="565"/>
                  </a:cubicBezTo>
                  <a:cubicBezTo>
                    <a:pt x="263" y="565"/>
                    <a:pt x="263" y="567"/>
                    <a:pt x="263" y="567"/>
                  </a:cubicBezTo>
                  <a:cubicBezTo>
                    <a:pt x="262" y="567"/>
                    <a:pt x="260" y="565"/>
                    <a:pt x="260" y="567"/>
                  </a:cubicBezTo>
                  <a:cubicBezTo>
                    <a:pt x="260" y="568"/>
                    <a:pt x="259" y="568"/>
                    <a:pt x="258" y="568"/>
                  </a:cubicBezTo>
                  <a:cubicBezTo>
                    <a:pt x="256" y="569"/>
                    <a:pt x="256" y="572"/>
                    <a:pt x="253" y="572"/>
                  </a:cubicBezTo>
                  <a:cubicBezTo>
                    <a:pt x="252" y="578"/>
                    <a:pt x="253" y="588"/>
                    <a:pt x="254" y="598"/>
                  </a:cubicBezTo>
                  <a:cubicBezTo>
                    <a:pt x="253" y="598"/>
                    <a:pt x="252" y="599"/>
                    <a:pt x="252" y="598"/>
                  </a:cubicBezTo>
                  <a:cubicBezTo>
                    <a:pt x="251" y="597"/>
                    <a:pt x="251" y="600"/>
                    <a:pt x="251" y="600"/>
                  </a:cubicBezTo>
                  <a:cubicBezTo>
                    <a:pt x="249" y="601"/>
                    <a:pt x="247" y="599"/>
                    <a:pt x="247" y="601"/>
                  </a:cubicBezTo>
                  <a:cubicBezTo>
                    <a:pt x="247" y="603"/>
                    <a:pt x="243" y="603"/>
                    <a:pt x="241" y="605"/>
                  </a:cubicBezTo>
                  <a:cubicBezTo>
                    <a:pt x="241" y="607"/>
                    <a:pt x="241" y="609"/>
                    <a:pt x="241" y="612"/>
                  </a:cubicBezTo>
                  <a:cubicBezTo>
                    <a:pt x="239" y="612"/>
                    <a:pt x="240" y="616"/>
                    <a:pt x="239" y="618"/>
                  </a:cubicBezTo>
                  <a:cubicBezTo>
                    <a:pt x="239" y="618"/>
                    <a:pt x="237" y="618"/>
                    <a:pt x="237" y="619"/>
                  </a:cubicBezTo>
                  <a:cubicBezTo>
                    <a:pt x="236" y="621"/>
                    <a:pt x="236" y="623"/>
                    <a:pt x="234" y="625"/>
                  </a:cubicBezTo>
                  <a:cubicBezTo>
                    <a:pt x="234" y="625"/>
                    <a:pt x="235" y="627"/>
                    <a:pt x="234" y="627"/>
                  </a:cubicBezTo>
                  <a:cubicBezTo>
                    <a:pt x="234" y="627"/>
                    <a:pt x="232" y="627"/>
                    <a:pt x="232" y="627"/>
                  </a:cubicBezTo>
                  <a:cubicBezTo>
                    <a:pt x="231" y="628"/>
                    <a:pt x="232" y="630"/>
                    <a:pt x="232" y="631"/>
                  </a:cubicBezTo>
                  <a:cubicBezTo>
                    <a:pt x="232" y="631"/>
                    <a:pt x="230" y="630"/>
                    <a:pt x="230" y="631"/>
                  </a:cubicBezTo>
                  <a:cubicBezTo>
                    <a:pt x="229" y="631"/>
                    <a:pt x="230" y="633"/>
                    <a:pt x="230" y="633"/>
                  </a:cubicBezTo>
                  <a:cubicBezTo>
                    <a:pt x="229" y="633"/>
                    <a:pt x="228" y="633"/>
                    <a:pt x="227" y="633"/>
                  </a:cubicBezTo>
                  <a:cubicBezTo>
                    <a:pt x="227" y="634"/>
                    <a:pt x="225" y="636"/>
                    <a:pt x="225" y="637"/>
                  </a:cubicBezTo>
                  <a:cubicBezTo>
                    <a:pt x="225" y="638"/>
                    <a:pt x="223" y="637"/>
                    <a:pt x="222" y="638"/>
                  </a:cubicBezTo>
                  <a:cubicBezTo>
                    <a:pt x="222" y="638"/>
                    <a:pt x="223" y="640"/>
                    <a:pt x="222" y="640"/>
                  </a:cubicBezTo>
                  <a:cubicBezTo>
                    <a:pt x="222" y="640"/>
                    <a:pt x="221" y="640"/>
                    <a:pt x="220" y="640"/>
                  </a:cubicBezTo>
                  <a:cubicBezTo>
                    <a:pt x="219" y="641"/>
                    <a:pt x="219" y="642"/>
                    <a:pt x="218" y="642"/>
                  </a:cubicBezTo>
                  <a:cubicBezTo>
                    <a:pt x="217" y="643"/>
                    <a:pt x="216" y="645"/>
                    <a:pt x="215" y="645"/>
                  </a:cubicBezTo>
                  <a:cubicBezTo>
                    <a:pt x="215" y="645"/>
                    <a:pt x="212" y="646"/>
                    <a:pt x="212" y="646"/>
                  </a:cubicBezTo>
                  <a:cubicBezTo>
                    <a:pt x="211" y="645"/>
                    <a:pt x="211" y="645"/>
                    <a:pt x="210" y="646"/>
                  </a:cubicBezTo>
                  <a:cubicBezTo>
                    <a:pt x="208" y="647"/>
                    <a:pt x="207" y="647"/>
                    <a:pt x="205" y="647"/>
                  </a:cubicBezTo>
                  <a:cubicBezTo>
                    <a:pt x="204" y="647"/>
                    <a:pt x="196" y="650"/>
                    <a:pt x="194" y="647"/>
                  </a:cubicBezTo>
                  <a:cubicBezTo>
                    <a:pt x="193" y="647"/>
                    <a:pt x="194" y="649"/>
                    <a:pt x="194" y="648"/>
                  </a:cubicBezTo>
                  <a:cubicBezTo>
                    <a:pt x="192" y="651"/>
                    <a:pt x="190" y="649"/>
                    <a:pt x="186" y="649"/>
                  </a:cubicBezTo>
                  <a:cubicBezTo>
                    <a:pt x="185" y="650"/>
                    <a:pt x="185" y="651"/>
                    <a:pt x="186" y="651"/>
                  </a:cubicBezTo>
                  <a:cubicBezTo>
                    <a:pt x="185" y="652"/>
                    <a:pt x="179" y="649"/>
                    <a:pt x="175" y="649"/>
                  </a:cubicBezTo>
                  <a:cubicBezTo>
                    <a:pt x="175" y="644"/>
                    <a:pt x="170" y="641"/>
                    <a:pt x="173" y="635"/>
                  </a:cubicBezTo>
                  <a:cubicBezTo>
                    <a:pt x="170" y="633"/>
                    <a:pt x="168" y="631"/>
                    <a:pt x="168" y="626"/>
                  </a:cubicBezTo>
                  <a:cubicBezTo>
                    <a:pt x="165" y="630"/>
                    <a:pt x="168" y="628"/>
                    <a:pt x="166" y="622"/>
                  </a:cubicBezTo>
                  <a:cubicBezTo>
                    <a:pt x="164" y="617"/>
                    <a:pt x="157" y="613"/>
                    <a:pt x="159" y="606"/>
                  </a:cubicBezTo>
                  <a:cubicBezTo>
                    <a:pt x="158" y="605"/>
                    <a:pt x="158" y="608"/>
                    <a:pt x="158" y="608"/>
                  </a:cubicBezTo>
                  <a:cubicBezTo>
                    <a:pt x="155" y="608"/>
                    <a:pt x="158" y="600"/>
                    <a:pt x="155" y="604"/>
                  </a:cubicBezTo>
                  <a:cubicBezTo>
                    <a:pt x="153" y="602"/>
                    <a:pt x="154" y="598"/>
                    <a:pt x="154" y="595"/>
                  </a:cubicBezTo>
                  <a:cubicBezTo>
                    <a:pt x="155" y="592"/>
                    <a:pt x="155" y="589"/>
                    <a:pt x="153" y="585"/>
                  </a:cubicBezTo>
                  <a:cubicBezTo>
                    <a:pt x="154" y="583"/>
                    <a:pt x="150" y="584"/>
                    <a:pt x="150" y="584"/>
                  </a:cubicBezTo>
                  <a:cubicBezTo>
                    <a:pt x="149" y="583"/>
                    <a:pt x="153" y="580"/>
                    <a:pt x="147" y="581"/>
                  </a:cubicBezTo>
                  <a:cubicBezTo>
                    <a:pt x="147" y="581"/>
                    <a:pt x="148" y="578"/>
                    <a:pt x="147" y="578"/>
                  </a:cubicBezTo>
                  <a:cubicBezTo>
                    <a:pt x="147" y="577"/>
                    <a:pt x="145" y="578"/>
                    <a:pt x="145" y="578"/>
                  </a:cubicBezTo>
                  <a:cubicBezTo>
                    <a:pt x="145" y="577"/>
                    <a:pt x="148" y="573"/>
                    <a:pt x="144" y="574"/>
                  </a:cubicBezTo>
                  <a:cubicBezTo>
                    <a:pt x="143" y="572"/>
                    <a:pt x="145" y="572"/>
                    <a:pt x="145" y="569"/>
                  </a:cubicBezTo>
                  <a:cubicBezTo>
                    <a:pt x="143" y="569"/>
                    <a:pt x="145" y="564"/>
                    <a:pt x="141" y="565"/>
                  </a:cubicBezTo>
                  <a:cubicBezTo>
                    <a:pt x="141" y="554"/>
                    <a:pt x="142" y="550"/>
                    <a:pt x="147" y="543"/>
                  </a:cubicBezTo>
                  <a:cubicBezTo>
                    <a:pt x="147" y="542"/>
                    <a:pt x="149" y="537"/>
                    <a:pt x="146" y="538"/>
                  </a:cubicBezTo>
                  <a:cubicBezTo>
                    <a:pt x="146" y="536"/>
                    <a:pt x="149" y="537"/>
                    <a:pt x="150" y="536"/>
                  </a:cubicBezTo>
                  <a:cubicBezTo>
                    <a:pt x="150" y="536"/>
                    <a:pt x="149" y="534"/>
                    <a:pt x="151" y="534"/>
                  </a:cubicBezTo>
                  <a:cubicBezTo>
                    <a:pt x="150" y="532"/>
                    <a:pt x="150" y="521"/>
                    <a:pt x="148" y="525"/>
                  </a:cubicBezTo>
                  <a:cubicBezTo>
                    <a:pt x="146" y="522"/>
                    <a:pt x="147" y="520"/>
                    <a:pt x="147" y="518"/>
                  </a:cubicBezTo>
                  <a:cubicBezTo>
                    <a:pt x="147" y="515"/>
                    <a:pt x="148" y="512"/>
                    <a:pt x="147" y="509"/>
                  </a:cubicBezTo>
                  <a:cubicBezTo>
                    <a:pt x="147" y="508"/>
                    <a:pt x="145" y="509"/>
                    <a:pt x="145" y="508"/>
                  </a:cubicBezTo>
                  <a:cubicBezTo>
                    <a:pt x="145" y="508"/>
                    <a:pt x="146" y="507"/>
                    <a:pt x="146" y="506"/>
                  </a:cubicBezTo>
                  <a:cubicBezTo>
                    <a:pt x="146" y="506"/>
                    <a:pt x="145" y="505"/>
                    <a:pt x="145" y="505"/>
                  </a:cubicBezTo>
                  <a:cubicBezTo>
                    <a:pt x="145" y="502"/>
                    <a:pt x="144" y="502"/>
                    <a:pt x="142" y="501"/>
                  </a:cubicBezTo>
                  <a:cubicBezTo>
                    <a:pt x="142" y="501"/>
                    <a:pt x="143" y="499"/>
                    <a:pt x="142" y="499"/>
                  </a:cubicBezTo>
                  <a:cubicBezTo>
                    <a:pt x="142" y="499"/>
                    <a:pt x="139" y="499"/>
                    <a:pt x="140" y="498"/>
                  </a:cubicBezTo>
                  <a:cubicBezTo>
                    <a:pt x="140" y="498"/>
                    <a:pt x="141" y="498"/>
                    <a:pt x="141" y="498"/>
                  </a:cubicBezTo>
                  <a:cubicBezTo>
                    <a:pt x="140" y="495"/>
                    <a:pt x="138" y="495"/>
                    <a:pt x="135" y="493"/>
                  </a:cubicBezTo>
                  <a:cubicBezTo>
                    <a:pt x="135" y="492"/>
                    <a:pt x="136" y="492"/>
                    <a:pt x="134" y="492"/>
                  </a:cubicBezTo>
                  <a:cubicBezTo>
                    <a:pt x="133" y="492"/>
                    <a:pt x="133" y="488"/>
                    <a:pt x="131" y="489"/>
                  </a:cubicBezTo>
                  <a:cubicBezTo>
                    <a:pt x="128" y="479"/>
                    <a:pt x="131" y="471"/>
                    <a:pt x="131" y="460"/>
                  </a:cubicBezTo>
                  <a:cubicBezTo>
                    <a:pt x="130" y="458"/>
                    <a:pt x="127" y="462"/>
                    <a:pt x="128" y="456"/>
                  </a:cubicBezTo>
                  <a:cubicBezTo>
                    <a:pt x="121" y="457"/>
                    <a:pt x="116" y="456"/>
                    <a:pt x="112" y="454"/>
                  </a:cubicBezTo>
                  <a:cubicBezTo>
                    <a:pt x="113" y="448"/>
                    <a:pt x="108" y="454"/>
                    <a:pt x="109" y="448"/>
                  </a:cubicBezTo>
                  <a:cubicBezTo>
                    <a:pt x="104" y="447"/>
                    <a:pt x="103" y="445"/>
                    <a:pt x="97" y="447"/>
                  </a:cubicBezTo>
                  <a:cubicBezTo>
                    <a:pt x="95" y="447"/>
                    <a:pt x="94" y="448"/>
                    <a:pt x="92" y="448"/>
                  </a:cubicBezTo>
                  <a:cubicBezTo>
                    <a:pt x="91" y="448"/>
                    <a:pt x="88" y="450"/>
                    <a:pt x="85" y="449"/>
                  </a:cubicBezTo>
                  <a:cubicBezTo>
                    <a:pt x="87" y="452"/>
                    <a:pt x="88" y="450"/>
                    <a:pt x="82" y="452"/>
                  </a:cubicBezTo>
                  <a:cubicBezTo>
                    <a:pt x="78" y="452"/>
                    <a:pt x="76" y="454"/>
                    <a:pt x="69" y="454"/>
                  </a:cubicBezTo>
                  <a:cubicBezTo>
                    <a:pt x="68" y="454"/>
                    <a:pt x="67" y="453"/>
                    <a:pt x="66" y="453"/>
                  </a:cubicBezTo>
                  <a:cubicBezTo>
                    <a:pt x="58" y="452"/>
                    <a:pt x="50" y="457"/>
                    <a:pt x="44" y="455"/>
                  </a:cubicBezTo>
                  <a:cubicBezTo>
                    <a:pt x="44" y="451"/>
                    <a:pt x="39" y="452"/>
                    <a:pt x="38" y="452"/>
                  </a:cubicBezTo>
                  <a:cubicBezTo>
                    <a:pt x="37" y="451"/>
                    <a:pt x="38" y="450"/>
                    <a:pt x="38" y="449"/>
                  </a:cubicBezTo>
                  <a:cubicBezTo>
                    <a:pt x="37" y="449"/>
                    <a:pt x="35" y="450"/>
                    <a:pt x="34" y="449"/>
                  </a:cubicBezTo>
                  <a:cubicBezTo>
                    <a:pt x="34" y="449"/>
                    <a:pt x="35" y="447"/>
                    <a:pt x="34" y="447"/>
                  </a:cubicBezTo>
                  <a:cubicBezTo>
                    <a:pt x="33" y="446"/>
                    <a:pt x="32" y="447"/>
                    <a:pt x="32" y="446"/>
                  </a:cubicBezTo>
                  <a:cubicBezTo>
                    <a:pt x="32" y="446"/>
                    <a:pt x="30" y="444"/>
                    <a:pt x="29" y="443"/>
                  </a:cubicBezTo>
                  <a:cubicBezTo>
                    <a:pt x="29" y="443"/>
                    <a:pt x="30" y="442"/>
                    <a:pt x="28" y="442"/>
                  </a:cubicBezTo>
                  <a:cubicBezTo>
                    <a:pt x="27" y="442"/>
                    <a:pt x="27" y="441"/>
                    <a:pt x="27" y="440"/>
                  </a:cubicBezTo>
                  <a:cubicBezTo>
                    <a:pt x="27" y="438"/>
                    <a:pt x="25" y="440"/>
                    <a:pt x="25" y="439"/>
                  </a:cubicBezTo>
                  <a:cubicBezTo>
                    <a:pt x="24" y="438"/>
                    <a:pt x="25" y="437"/>
                    <a:pt x="25" y="436"/>
                  </a:cubicBezTo>
                  <a:cubicBezTo>
                    <a:pt x="24" y="435"/>
                    <a:pt x="22" y="437"/>
                    <a:pt x="22" y="435"/>
                  </a:cubicBezTo>
                  <a:cubicBezTo>
                    <a:pt x="22" y="435"/>
                    <a:pt x="23" y="433"/>
                    <a:pt x="24" y="434"/>
                  </a:cubicBezTo>
                  <a:cubicBezTo>
                    <a:pt x="22" y="430"/>
                    <a:pt x="17" y="431"/>
                    <a:pt x="18" y="427"/>
                  </a:cubicBezTo>
                  <a:cubicBezTo>
                    <a:pt x="12" y="429"/>
                    <a:pt x="15" y="422"/>
                    <a:pt x="9" y="423"/>
                  </a:cubicBezTo>
                  <a:cubicBezTo>
                    <a:pt x="10" y="422"/>
                    <a:pt x="11" y="421"/>
                    <a:pt x="11" y="420"/>
                  </a:cubicBezTo>
                  <a:cubicBezTo>
                    <a:pt x="10" y="418"/>
                    <a:pt x="8" y="419"/>
                    <a:pt x="6" y="419"/>
                  </a:cubicBezTo>
                  <a:cubicBezTo>
                    <a:pt x="7" y="417"/>
                    <a:pt x="4" y="416"/>
                    <a:pt x="4" y="415"/>
                  </a:cubicBezTo>
                  <a:cubicBezTo>
                    <a:pt x="3" y="413"/>
                    <a:pt x="5" y="413"/>
                    <a:pt x="4" y="410"/>
                  </a:cubicBezTo>
                  <a:cubicBezTo>
                    <a:pt x="3" y="410"/>
                    <a:pt x="2" y="411"/>
                    <a:pt x="2" y="409"/>
                  </a:cubicBezTo>
                  <a:cubicBezTo>
                    <a:pt x="2" y="408"/>
                    <a:pt x="1" y="405"/>
                    <a:pt x="0" y="405"/>
                  </a:cubicBezTo>
                  <a:cubicBezTo>
                    <a:pt x="0" y="403"/>
                    <a:pt x="3" y="404"/>
                    <a:pt x="4" y="403"/>
                  </a:cubicBezTo>
                  <a:cubicBezTo>
                    <a:pt x="4" y="403"/>
                    <a:pt x="4" y="399"/>
                    <a:pt x="6" y="400"/>
                  </a:cubicBezTo>
                  <a:cubicBezTo>
                    <a:pt x="6" y="393"/>
                    <a:pt x="6" y="387"/>
                    <a:pt x="6" y="380"/>
                  </a:cubicBezTo>
                  <a:cubicBezTo>
                    <a:pt x="6" y="378"/>
                    <a:pt x="4" y="379"/>
                    <a:pt x="4" y="379"/>
                  </a:cubicBezTo>
                  <a:cubicBezTo>
                    <a:pt x="3" y="378"/>
                    <a:pt x="5" y="377"/>
                    <a:pt x="5" y="376"/>
                  </a:cubicBezTo>
                  <a:cubicBezTo>
                    <a:pt x="5" y="374"/>
                    <a:pt x="3" y="374"/>
                    <a:pt x="4" y="372"/>
                  </a:cubicBezTo>
                  <a:cubicBezTo>
                    <a:pt x="8" y="377"/>
                    <a:pt x="4" y="363"/>
                    <a:pt x="8" y="368"/>
                  </a:cubicBezTo>
                  <a:cubicBezTo>
                    <a:pt x="9" y="367"/>
                    <a:pt x="8" y="363"/>
                    <a:pt x="9" y="361"/>
                  </a:cubicBezTo>
                  <a:cubicBezTo>
                    <a:pt x="10" y="361"/>
                    <a:pt x="12" y="361"/>
                    <a:pt x="12" y="361"/>
                  </a:cubicBezTo>
                  <a:cubicBezTo>
                    <a:pt x="12" y="360"/>
                    <a:pt x="10" y="359"/>
                    <a:pt x="11" y="357"/>
                  </a:cubicBezTo>
                  <a:cubicBezTo>
                    <a:pt x="15" y="356"/>
                    <a:pt x="14" y="350"/>
                    <a:pt x="19" y="349"/>
                  </a:cubicBezTo>
                  <a:cubicBezTo>
                    <a:pt x="19" y="345"/>
                    <a:pt x="23" y="345"/>
                    <a:pt x="22" y="341"/>
                  </a:cubicBezTo>
                  <a:cubicBezTo>
                    <a:pt x="24" y="341"/>
                    <a:pt x="25" y="340"/>
                    <a:pt x="25" y="339"/>
                  </a:cubicBezTo>
                  <a:cubicBezTo>
                    <a:pt x="32" y="338"/>
                    <a:pt x="37" y="336"/>
                    <a:pt x="36" y="327"/>
                  </a:cubicBezTo>
                  <a:cubicBezTo>
                    <a:pt x="41" y="328"/>
                    <a:pt x="37" y="320"/>
                    <a:pt x="41" y="321"/>
                  </a:cubicBezTo>
                  <a:cubicBezTo>
                    <a:pt x="41" y="319"/>
                    <a:pt x="41" y="316"/>
                    <a:pt x="41" y="314"/>
                  </a:cubicBezTo>
                  <a:cubicBezTo>
                    <a:pt x="43" y="314"/>
                    <a:pt x="44" y="312"/>
                    <a:pt x="46" y="313"/>
                  </a:cubicBezTo>
                  <a:cubicBezTo>
                    <a:pt x="48" y="310"/>
                    <a:pt x="50" y="309"/>
                    <a:pt x="52" y="306"/>
                  </a:cubicBezTo>
                  <a:cubicBezTo>
                    <a:pt x="52" y="305"/>
                    <a:pt x="53" y="306"/>
                    <a:pt x="53" y="304"/>
                  </a:cubicBezTo>
                  <a:cubicBezTo>
                    <a:pt x="53" y="303"/>
                    <a:pt x="56" y="303"/>
                    <a:pt x="55" y="301"/>
                  </a:cubicBezTo>
                  <a:cubicBezTo>
                    <a:pt x="61" y="302"/>
                    <a:pt x="61" y="298"/>
                    <a:pt x="66" y="299"/>
                  </a:cubicBezTo>
                  <a:cubicBezTo>
                    <a:pt x="64" y="303"/>
                    <a:pt x="71" y="299"/>
                    <a:pt x="69" y="303"/>
                  </a:cubicBezTo>
                  <a:cubicBezTo>
                    <a:pt x="72" y="301"/>
                    <a:pt x="81" y="305"/>
                    <a:pt x="81" y="300"/>
                  </a:cubicBezTo>
                  <a:cubicBezTo>
                    <a:pt x="87" y="299"/>
                    <a:pt x="92" y="298"/>
                    <a:pt x="94" y="294"/>
                  </a:cubicBezTo>
                  <a:cubicBezTo>
                    <a:pt x="96" y="294"/>
                    <a:pt x="98" y="294"/>
                    <a:pt x="98" y="293"/>
                  </a:cubicBezTo>
                  <a:cubicBezTo>
                    <a:pt x="100" y="293"/>
                    <a:pt x="100" y="294"/>
                    <a:pt x="102" y="294"/>
                  </a:cubicBezTo>
                  <a:cubicBezTo>
                    <a:pt x="105" y="294"/>
                    <a:pt x="107" y="293"/>
                    <a:pt x="109" y="293"/>
                  </a:cubicBezTo>
                  <a:cubicBezTo>
                    <a:pt x="109" y="293"/>
                    <a:pt x="110" y="294"/>
                    <a:pt x="111" y="294"/>
                  </a:cubicBezTo>
                  <a:cubicBezTo>
                    <a:pt x="113" y="294"/>
                    <a:pt x="118" y="296"/>
                    <a:pt x="124" y="295"/>
                  </a:cubicBezTo>
                  <a:cubicBezTo>
                    <a:pt x="126" y="295"/>
                    <a:pt x="129" y="291"/>
                    <a:pt x="132" y="294"/>
                  </a:cubicBezTo>
                  <a:cubicBezTo>
                    <a:pt x="134" y="296"/>
                    <a:pt x="133" y="294"/>
                    <a:pt x="137" y="294"/>
                  </a:cubicBezTo>
                  <a:cubicBezTo>
                    <a:pt x="137" y="295"/>
                    <a:pt x="138" y="295"/>
                    <a:pt x="138" y="296"/>
                  </a:cubicBezTo>
                  <a:cubicBezTo>
                    <a:pt x="138" y="297"/>
                    <a:pt x="135" y="297"/>
                    <a:pt x="135" y="297"/>
                  </a:cubicBezTo>
                  <a:cubicBezTo>
                    <a:pt x="135" y="299"/>
                    <a:pt x="136" y="298"/>
                    <a:pt x="137" y="299"/>
                  </a:cubicBezTo>
                  <a:cubicBezTo>
                    <a:pt x="137" y="300"/>
                    <a:pt x="135" y="300"/>
                    <a:pt x="135" y="300"/>
                  </a:cubicBezTo>
                  <a:cubicBezTo>
                    <a:pt x="136" y="301"/>
                    <a:pt x="137" y="301"/>
                    <a:pt x="137" y="302"/>
                  </a:cubicBezTo>
                  <a:cubicBezTo>
                    <a:pt x="136" y="305"/>
                    <a:pt x="135" y="307"/>
                    <a:pt x="138" y="312"/>
                  </a:cubicBezTo>
                  <a:cubicBezTo>
                    <a:pt x="138" y="314"/>
                    <a:pt x="140" y="310"/>
                    <a:pt x="141" y="313"/>
                  </a:cubicBezTo>
                  <a:cubicBezTo>
                    <a:pt x="141" y="314"/>
                    <a:pt x="143" y="313"/>
                    <a:pt x="144" y="314"/>
                  </a:cubicBezTo>
                  <a:cubicBezTo>
                    <a:pt x="144" y="314"/>
                    <a:pt x="143" y="316"/>
                    <a:pt x="144" y="316"/>
                  </a:cubicBezTo>
                  <a:cubicBezTo>
                    <a:pt x="145" y="317"/>
                    <a:pt x="147" y="315"/>
                    <a:pt x="147" y="317"/>
                  </a:cubicBezTo>
                  <a:cubicBezTo>
                    <a:pt x="151" y="316"/>
                    <a:pt x="154" y="321"/>
                    <a:pt x="155" y="317"/>
                  </a:cubicBezTo>
                  <a:cubicBezTo>
                    <a:pt x="157" y="317"/>
                    <a:pt x="156" y="319"/>
                    <a:pt x="157" y="320"/>
                  </a:cubicBezTo>
                  <a:cubicBezTo>
                    <a:pt x="158" y="321"/>
                    <a:pt x="160" y="320"/>
                    <a:pt x="162" y="321"/>
                  </a:cubicBezTo>
                  <a:cubicBezTo>
                    <a:pt x="163" y="321"/>
                    <a:pt x="163" y="323"/>
                    <a:pt x="164" y="323"/>
                  </a:cubicBezTo>
                  <a:cubicBezTo>
                    <a:pt x="164" y="324"/>
                    <a:pt x="166" y="323"/>
                    <a:pt x="166" y="323"/>
                  </a:cubicBezTo>
                  <a:cubicBezTo>
                    <a:pt x="167" y="325"/>
                    <a:pt x="168" y="324"/>
                    <a:pt x="170" y="325"/>
                  </a:cubicBezTo>
                  <a:cubicBezTo>
                    <a:pt x="170" y="325"/>
                    <a:pt x="170" y="327"/>
                    <a:pt x="171" y="327"/>
                  </a:cubicBezTo>
                  <a:cubicBezTo>
                    <a:pt x="171" y="327"/>
                    <a:pt x="173" y="326"/>
                    <a:pt x="174" y="326"/>
                  </a:cubicBezTo>
                  <a:cubicBezTo>
                    <a:pt x="174" y="326"/>
                    <a:pt x="175" y="327"/>
                    <a:pt x="175" y="327"/>
                  </a:cubicBezTo>
                  <a:cubicBezTo>
                    <a:pt x="176" y="327"/>
                    <a:pt x="177" y="327"/>
                    <a:pt x="178" y="327"/>
                  </a:cubicBezTo>
                  <a:cubicBezTo>
                    <a:pt x="178" y="326"/>
                    <a:pt x="180" y="325"/>
                    <a:pt x="180" y="325"/>
                  </a:cubicBezTo>
                  <a:cubicBezTo>
                    <a:pt x="180" y="325"/>
                    <a:pt x="182" y="324"/>
                    <a:pt x="181" y="323"/>
                  </a:cubicBezTo>
                  <a:cubicBezTo>
                    <a:pt x="178" y="321"/>
                    <a:pt x="185" y="322"/>
                    <a:pt x="185" y="317"/>
                  </a:cubicBezTo>
                  <a:cubicBezTo>
                    <a:pt x="188" y="318"/>
                    <a:pt x="188" y="315"/>
                    <a:pt x="192" y="316"/>
                  </a:cubicBezTo>
                  <a:cubicBezTo>
                    <a:pt x="193" y="316"/>
                    <a:pt x="193" y="317"/>
                    <a:pt x="193" y="317"/>
                  </a:cubicBezTo>
                  <a:cubicBezTo>
                    <a:pt x="194" y="318"/>
                    <a:pt x="196" y="317"/>
                    <a:pt x="198" y="317"/>
                  </a:cubicBezTo>
                  <a:cubicBezTo>
                    <a:pt x="198" y="318"/>
                    <a:pt x="200" y="320"/>
                    <a:pt x="200" y="320"/>
                  </a:cubicBezTo>
                  <a:cubicBezTo>
                    <a:pt x="201" y="320"/>
                    <a:pt x="202" y="318"/>
                    <a:pt x="204" y="319"/>
                  </a:cubicBezTo>
                  <a:cubicBezTo>
                    <a:pt x="204" y="319"/>
                    <a:pt x="204" y="321"/>
                    <a:pt x="204" y="321"/>
                  </a:cubicBezTo>
                  <a:cubicBezTo>
                    <a:pt x="205" y="321"/>
                    <a:pt x="206" y="319"/>
                    <a:pt x="208" y="320"/>
                  </a:cubicBezTo>
                  <a:cubicBezTo>
                    <a:pt x="209" y="321"/>
                    <a:pt x="206" y="321"/>
                    <a:pt x="206" y="321"/>
                  </a:cubicBezTo>
                  <a:cubicBezTo>
                    <a:pt x="207" y="323"/>
                    <a:pt x="214" y="323"/>
                    <a:pt x="218" y="323"/>
                  </a:cubicBezTo>
                  <a:cubicBezTo>
                    <a:pt x="217" y="328"/>
                    <a:pt x="227" y="326"/>
                    <a:pt x="230" y="323"/>
                  </a:cubicBezTo>
                  <a:cubicBezTo>
                    <a:pt x="230" y="324"/>
                    <a:pt x="235" y="322"/>
                    <a:pt x="237" y="323"/>
                  </a:cubicBezTo>
                  <a:cubicBezTo>
                    <a:pt x="238" y="325"/>
                    <a:pt x="237" y="323"/>
                    <a:pt x="239" y="323"/>
                  </a:cubicBezTo>
                  <a:cubicBezTo>
                    <a:pt x="241" y="324"/>
                    <a:pt x="243" y="325"/>
                    <a:pt x="245" y="325"/>
                  </a:cubicBezTo>
                  <a:cubicBezTo>
                    <a:pt x="247" y="324"/>
                    <a:pt x="248" y="322"/>
                    <a:pt x="251" y="322"/>
                  </a:cubicBezTo>
                  <a:cubicBezTo>
                    <a:pt x="252" y="320"/>
                    <a:pt x="251" y="316"/>
                    <a:pt x="254" y="315"/>
                  </a:cubicBezTo>
                  <a:cubicBezTo>
                    <a:pt x="254" y="313"/>
                    <a:pt x="253" y="313"/>
                    <a:pt x="253" y="310"/>
                  </a:cubicBezTo>
                  <a:cubicBezTo>
                    <a:pt x="257" y="311"/>
                    <a:pt x="257" y="303"/>
                    <a:pt x="260" y="307"/>
                  </a:cubicBezTo>
                  <a:cubicBezTo>
                    <a:pt x="261" y="302"/>
                    <a:pt x="259" y="301"/>
                    <a:pt x="255" y="301"/>
                  </a:cubicBezTo>
                  <a:cubicBezTo>
                    <a:pt x="256" y="300"/>
                    <a:pt x="257" y="298"/>
                    <a:pt x="257" y="296"/>
                  </a:cubicBezTo>
                  <a:cubicBezTo>
                    <a:pt x="255" y="293"/>
                    <a:pt x="249" y="295"/>
                    <a:pt x="247" y="292"/>
                  </a:cubicBezTo>
                  <a:cubicBezTo>
                    <a:pt x="245" y="293"/>
                    <a:pt x="241" y="293"/>
                    <a:pt x="240" y="295"/>
                  </a:cubicBezTo>
                  <a:cubicBezTo>
                    <a:pt x="239" y="295"/>
                    <a:pt x="240" y="293"/>
                    <a:pt x="239" y="293"/>
                  </a:cubicBezTo>
                  <a:cubicBezTo>
                    <a:pt x="237" y="292"/>
                    <a:pt x="233" y="294"/>
                    <a:pt x="231" y="293"/>
                  </a:cubicBezTo>
                  <a:cubicBezTo>
                    <a:pt x="230" y="293"/>
                    <a:pt x="230" y="295"/>
                    <a:pt x="227" y="295"/>
                  </a:cubicBezTo>
                  <a:cubicBezTo>
                    <a:pt x="224" y="295"/>
                    <a:pt x="225" y="291"/>
                    <a:pt x="219" y="292"/>
                  </a:cubicBezTo>
                  <a:cubicBezTo>
                    <a:pt x="219" y="289"/>
                    <a:pt x="218" y="289"/>
                    <a:pt x="218" y="287"/>
                  </a:cubicBezTo>
                  <a:cubicBezTo>
                    <a:pt x="216" y="287"/>
                    <a:pt x="216" y="287"/>
                    <a:pt x="215" y="286"/>
                  </a:cubicBezTo>
                  <a:cubicBezTo>
                    <a:pt x="215" y="284"/>
                    <a:pt x="213" y="283"/>
                    <a:pt x="211" y="283"/>
                  </a:cubicBezTo>
                  <a:cubicBezTo>
                    <a:pt x="213" y="280"/>
                    <a:pt x="212" y="273"/>
                    <a:pt x="211" y="270"/>
                  </a:cubicBezTo>
                  <a:cubicBezTo>
                    <a:pt x="208" y="272"/>
                    <a:pt x="204" y="268"/>
                    <a:pt x="204" y="274"/>
                  </a:cubicBezTo>
                  <a:cubicBezTo>
                    <a:pt x="200" y="272"/>
                    <a:pt x="200" y="275"/>
                    <a:pt x="197" y="273"/>
                  </a:cubicBezTo>
                  <a:cubicBezTo>
                    <a:pt x="197" y="274"/>
                    <a:pt x="196" y="275"/>
                    <a:pt x="195" y="275"/>
                  </a:cubicBezTo>
                  <a:cubicBezTo>
                    <a:pt x="196" y="276"/>
                    <a:pt x="197" y="276"/>
                    <a:pt x="198" y="277"/>
                  </a:cubicBezTo>
                  <a:cubicBezTo>
                    <a:pt x="199" y="278"/>
                    <a:pt x="198" y="280"/>
                    <a:pt x="200" y="280"/>
                  </a:cubicBezTo>
                  <a:cubicBezTo>
                    <a:pt x="199" y="284"/>
                    <a:pt x="199" y="282"/>
                    <a:pt x="201" y="284"/>
                  </a:cubicBezTo>
                  <a:cubicBezTo>
                    <a:pt x="202" y="287"/>
                    <a:pt x="200" y="286"/>
                    <a:pt x="199" y="287"/>
                  </a:cubicBezTo>
                  <a:cubicBezTo>
                    <a:pt x="199" y="287"/>
                    <a:pt x="197" y="291"/>
                    <a:pt x="197" y="290"/>
                  </a:cubicBezTo>
                  <a:cubicBezTo>
                    <a:pt x="194" y="288"/>
                    <a:pt x="197" y="293"/>
                    <a:pt x="192" y="293"/>
                  </a:cubicBezTo>
                  <a:cubicBezTo>
                    <a:pt x="191" y="292"/>
                    <a:pt x="191" y="291"/>
                    <a:pt x="190" y="290"/>
                  </a:cubicBezTo>
                  <a:cubicBezTo>
                    <a:pt x="189" y="288"/>
                    <a:pt x="190" y="288"/>
                    <a:pt x="192" y="288"/>
                  </a:cubicBezTo>
                  <a:cubicBezTo>
                    <a:pt x="190" y="286"/>
                    <a:pt x="187" y="285"/>
                    <a:pt x="190" y="282"/>
                  </a:cubicBezTo>
                  <a:cubicBezTo>
                    <a:pt x="188" y="282"/>
                    <a:pt x="186" y="283"/>
                    <a:pt x="185" y="282"/>
                  </a:cubicBezTo>
                  <a:cubicBezTo>
                    <a:pt x="184" y="281"/>
                    <a:pt x="187" y="281"/>
                    <a:pt x="187" y="281"/>
                  </a:cubicBezTo>
                  <a:cubicBezTo>
                    <a:pt x="187" y="281"/>
                    <a:pt x="184" y="278"/>
                    <a:pt x="181" y="276"/>
                  </a:cubicBezTo>
                  <a:cubicBezTo>
                    <a:pt x="182" y="271"/>
                    <a:pt x="179" y="269"/>
                    <a:pt x="179" y="264"/>
                  </a:cubicBezTo>
                  <a:cubicBezTo>
                    <a:pt x="179" y="263"/>
                    <a:pt x="176" y="264"/>
                    <a:pt x="175" y="263"/>
                  </a:cubicBezTo>
                  <a:cubicBezTo>
                    <a:pt x="175" y="263"/>
                    <a:pt x="177" y="261"/>
                    <a:pt x="177" y="261"/>
                  </a:cubicBezTo>
                  <a:cubicBezTo>
                    <a:pt x="174" y="259"/>
                    <a:pt x="174" y="261"/>
                    <a:pt x="172" y="260"/>
                  </a:cubicBezTo>
                  <a:cubicBezTo>
                    <a:pt x="172" y="260"/>
                    <a:pt x="173" y="258"/>
                    <a:pt x="173" y="257"/>
                  </a:cubicBezTo>
                  <a:cubicBezTo>
                    <a:pt x="173" y="256"/>
                    <a:pt x="171" y="259"/>
                    <a:pt x="172" y="259"/>
                  </a:cubicBezTo>
                  <a:cubicBezTo>
                    <a:pt x="171" y="259"/>
                    <a:pt x="171" y="257"/>
                    <a:pt x="171" y="256"/>
                  </a:cubicBezTo>
                  <a:cubicBezTo>
                    <a:pt x="166" y="257"/>
                    <a:pt x="166" y="253"/>
                    <a:pt x="161" y="254"/>
                  </a:cubicBezTo>
                  <a:cubicBezTo>
                    <a:pt x="161" y="252"/>
                    <a:pt x="160" y="252"/>
                    <a:pt x="159" y="252"/>
                  </a:cubicBezTo>
                  <a:cubicBezTo>
                    <a:pt x="159" y="251"/>
                    <a:pt x="159" y="250"/>
                    <a:pt x="159" y="249"/>
                  </a:cubicBezTo>
                  <a:cubicBezTo>
                    <a:pt x="159" y="249"/>
                    <a:pt x="157" y="250"/>
                    <a:pt x="157" y="249"/>
                  </a:cubicBezTo>
                  <a:cubicBezTo>
                    <a:pt x="156" y="249"/>
                    <a:pt x="156" y="244"/>
                    <a:pt x="155" y="246"/>
                  </a:cubicBezTo>
                  <a:cubicBezTo>
                    <a:pt x="155" y="247"/>
                    <a:pt x="154" y="246"/>
                    <a:pt x="153" y="244"/>
                  </a:cubicBezTo>
                  <a:cubicBezTo>
                    <a:pt x="153" y="244"/>
                    <a:pt x="152" y="243"/>
                    <a:pt x="152" y="242"/>
                  </a:cubicBezTo>
                  <a:cubicBezTo>
                    <a:pt x="147" y="242"/>
                    <a:pt x="149" y="243"/>
                    <a:pt x="145" y="242"/>
                  </a:cubicBezTo>
                  <a:cubicBezTo>
                    <a:pt x="144" y="242"/>
                    <a:pt x="144" y="244"/>
                    <a:pt x="142" y="244"/>
                  </a:cubicBezTo>
                  <a:cubicBezTo>
                    <a:pt x="141" y="248"/>
                    <a:pt x="145" y="247"/>
                    <a:pt x="145" y="249"/>
                  </a:cubicBezTo>
                  <a:cubicBezTo>
                    <a:pt x="145" y="250"/>
                    <a:pt x="147" y="252"/>
                    <a:pt x="147" y="253"/>
                  </a:cubicBezTo>
                  <a:cubicBezTo>
                    <a:pt x="148" y="253"/>
                    <a:pt x="148" y="254"/>
                    <a:pt x="150" y="254"/>
                  </a:cubicBezTo>
                  <a:cubicBezTo>
                    <a:pt x="148" y="257"/>
                    <a:pt x="152" y="257"/>
                    <a:pt x="153" y="259"/>
                  </a:cubicBezTo>
                  <a:cubicBezTo>
                    <a:pt x="153" y="259"/>
                    <a:pt x="154" y="263"/>
                    <a:pt x="155" y="262"/>
                  </a:cubicBezTo>
                  <a:cubicBezTo>
                    <a:pt x="157" y="260"/>
                    <a:pt x="155" y="262"/>
                    <a:pt x="157" y="263"/>
                  </a:cubicBezTo>
                  <a:cubicBezTo>
                    <a:pt x="158" y="264"/>
                    <a:pt x="161" y="264"/>
                    <a:pt x="161" y="267"/>
                  </a:cubicBezTo>
                  <a:cubicBezTo>
                    <a:pt x="163" y="266"/>
                    <a:pt x="163" y="268"/>
                    <a:pt x="164" y="268"/>
                  </a:cubicBezTo>
                  <a:cubicBezTo>
                    <a:pt x="164" y="268"/>
                    <a:pt x="165" y="267"/>
                    <a:pt x="165" y="267"/>
                  </a:cubicBezTo>
                  <a:cubicBezTo>
                    <a:pt x="166" y="267"/>
                    <a:pt x="167" y="270"/>
                    <a:pt x="167" y="268"/>
                  </a:cubicBezTo>
                  <a:cubicBezTo>
                    <a:pt x="170" y="268"/>
                    <a:pt x="167" y="273"/>
                    <a:pt x="171" y="272"/>
                  </a:cubicBezTo>
                  <a:cubicBezTo>
                    <a:pt x="171" y="274"/>
                    <a:pt x="166" y="272"/>
                    <a:pt x="164" y="273"/>
                  </a:cubicBezTo>
                  <a:cubicBezTo>
                    <a:pt x="164" y="274"/>
                    <a:pt x="165" y="274"/>
                    <a:pt x="166" y="275"/>
                  </a:cubicBezTo>
                  <a:cubicBezTo>
                    <a:pt x="167" y="277"/>
                    <a:pt x="164" y="281"/>
                    <a:pt x="166" y="281"/>
                  </a:cubicBezTo>
                  <a:cubicBezTo>
                    <a:pt x="165" y="283"/>
                    <a:pt x="162" y="283"/>
                    <a:pt x="160" y="283"/>
                  </a:cubicBezTo>
                  <a:cubicBezTo>
                    <a:pt x="162" y="283"/>
                    <a:pt x="160" y="279"/>
                    <a:pt x="162" y="279"/>
                  </a:cubicBezTo>
                  <a:cubicBezTo>
                    <a:pt x="161" y="278"/>
                    <a:pt x="162" y="275"/>
                    <a:pt x="160" y="275"/>
                  </a:cubicBezTo>
                  <a:cubicBezTo>
                    <a:pt x="158" y="275"/>
                    <a:pt x="161" y="273"/>
                    <a:pt x="158" y="272"/>
                  </a:cubicBezTo>
                  <a:cubicBezTo>
                    <a:pt x="156" y="271"/>
                    <a:pt x="154" y="271"/>
                    <a:pt x="154" y="268"/>
                  </a:cubicBezTo>
                  <a:cubicBezTo>
                    <a:pt x="149" y="269"/>
                    <a:pt x="149" y="266"/>
                    <a:pt x="145" y="266"/>
                  </a:cubicBezTo>
                  <a:cubicBezTo>
                    <a:pt x="144" y="263"/>
                    <a:pt x="142" y="261"/>
                    <a:pt x="140" y="259"/>
                  </a:cubicBezTo>
                  <a:cubicBezTo>
                    <a:pt x="140" y="258"/>
                    <a:pt x="139" y="259"/>
                    <a:pt x="139" y="257"/>
                  </a:cubicBezTo>
                  <a:cubicBezTo>
                    <a:pt x="139" y="256"/>
                    <a:pt x="137" y="257"/>
                    <a:pt x="137" y="256"/>
                  </a:cubicBezTo>
                  <a:cubicBezTo>
                    <a:pt x="136" y="256"/>
                    <a:pt x="137" y="254"/>
                    <a:pt x="137" y="254"/>
                  </a:cubicBezTo>
                  <a:cubicBezTo>
                    <a:pt x="135" y="253"/>
                    <a:pt x="133" y="255"/>
                    <a:pt x="132" y="254"/>
                  </a:cubicBezTo>
                  <a:cubicBezTo>
                    <a:pt x="131" y="253"/>
                    <a:pt x="134" y="252"/>
                    <a:pt x="134" y="253"/>
                  </a:cubicBezTo>
                  <a:cubicBezTo>
                    <a:pt x="133" y="250"/>
                    <a:pt x="126" y="250"/>
                    <a:pt x="122" y="252"/>
                  </a:cubicBezTo>
                  <a:cubicBezTo>
                    <a:pt x="122" y="252"/>
                    <a:pt x="125" y="253"/>
                    <a:pt x="125" y="253"/>
                  </a:cubicBezTo>
                  <a:cubicBezTo>
                    <a:pt x="124" y="254"/>
                    <a:pt x="123" y="253"/>
                    <a:pt x="121" y="254"/>
                  </a:cubicBezTo>
                  <a:cubicBezTo>
                    <a:pt x="119" y="255"/>
                    <a:pt x="119" y="259"/>
                    <a:pt x="117" y="259"/>
                  </a:cubicBezTo>
                  <a:cubicBezTo>
                    <a:pt x="112" y="258"/>
                    <a:pt x="111" y="254"/>
                    <a:pt x="105" y="255"/>
                  </a:cubicBezTo>
                  <a:cubicBezTo>
                    <a:pt x="103" y="256"/>
                    <a:pt x="104" y="259"/>
                    <a:pt x="100" y="257"/>
                  </a:cubicBezTo>
                  <a:cubicBezTo>
                    <a:pt x="100" y="260"/>
                    <a:pt x="100" y="263"/>
                    <a:pt x="100" y="266"/>
                  </a:cubicBezTo>
                  <a:cubicBezTo>
                    <a:pt x="96" y="267"/>
                    <a:pt x="89" y="266"/>
                    <a:pt x="91" y="273"/>
                  </a:cubicBezTo>
                  <a:cubicBezTo>
                    <a:pt x="83" y="271"/>
                    <a:pt x="89" y="277"/>
                    <a:pt x="82" y="277"/>
                  </a:cubicBezTo>
                  <a:cubicBezTo>
                    <a:pt x="82" y="279"/>
                    <a:pt x="86" y="282"/>
                    <a:pt x="84" y="282"/>
                  </a:cubicBezTo>
                  <a:cubicBezTo>
                    <a:pt x="83" y="286"/>
                    <a:pt x="81" y="282"/>
                    <a:pt x="79" y="286"/>
                  </a:cubicBezTo>
                  <a:cubicBezTo>
                    <a:pt x="79" y="287"/>
                    <a:pt x="79" y="288"/>
                    <a:pt x="80" y="288"/>
                  </a:cubicBezTo>
                  <a:cubicBezTo>
                    <a:pt x="80" y="291"/>
                    <a:pt x="76" y="289"/>
                    <a:pt x="74" y="289"/>
                  </a:cubicBezTo>
                  <a:cubicBezTo>
                    <a:pt x="73" y="289"/>
                    <a:pt x="73" y="292"/>
                    <a:pt x="72" y="293"/>
                  </a:cubicBezTo>
                  <a:cubicBezTo>
                    <a:pt x="68" y="295"/>
                    <a:pt x="62" y="292"/>
                    <a:pt x="59" y="296"/>
                  </a:cubicBezTo>
                  <a:cubicBezTo>
                    <a:pt x="57" y="295"/>
                    <a:pt x="57" y="293"/>
                    <a:pt x="55" y="292"/>
                  </a:cubicBezTo>
                  <a:cubicBezTo>
                    <a:pt x="50" y="291"/>
                    <a:pt x="44" y="293"/>
                    <a:pt x="42" y="292"/>
                  </a:cubicBezTo>
                  <a:cubicBezTo>
                    <a:pt x="43" y="287"/>
                    <a:pt x="45" y="282"/>
                    <a:pt x="41" y="280"/>
                  </a:cubicBezTo>
                  <a:cubicBezTo>
                    <a:pt x="40" y="278"/>
                    <a:pt x="43" y="277"/>
                    <a:pt x="44" y="275"/>
                  </a:cubicBezTo>
                  <a:cubicBezTo>
                    <a:pt x="44" y="272"/>
                    <a:pt x="42" y="268"/>
                    <a:pt x="45" y="266"/>
                  </a:cubicBezTo>
                  <a:cubicBezTo>
                    <a:pt x="44" y="263"/>
                    <a:pt x="44" y="259"/>
                    <a:pt x="41" y="259"/>
                  </a:cubicBezTo>
                  <a:cubicBezTo>
                    <a:pt x="42" y="257"/>
                    <a:pt x="44" y="257"/>
                    <a:pt x="44" y="255"/>
                  </a:cubicBezTo>
                  <a:cubicBezTo>
                    <a:pt x="47" y="256"/>
                    <a:pt x="54" y="253"/>
                    <a:pt x="53" y="257"/>
                  </a:cubicBezTo>
                  <a:cubicBezTo>
                    <a:pt x="56" y="255"/>
                    <a:pt x="67" y="260"/>
                    <a:pt x="69" y="257"/>
                  </a:cubicBezTo>
                  <a:cubicBezTo>
                    <a:pt x="70" y="256"/>
                    <a:pt x="70" y="257"/>
                    <a:pt x="72" y="257"/>
                  </a:cubicBezTo>
                  <a:cubicBezTo>
                    <a:pt x="71" y="257"/>
                    <a:pt x="72" y="256"/>
                    <a:pt x="73" y="256"/>
                  </a:cubicBezTo>
                  <a:cubicBezTo>
                    <a:pt x="73" y="256"/>
                    <a:pt x="73" y="257"/>
                    <a:pt x="73" y="257"/>
                  </a:cubicBezTo>
                  <a:cubicBezTo>
                    <a:pt x="76" y="256"/>
                    <a:pt x="78" y="255"/>
                    <a:pt x="79" y="252"/>
                  </a:cubicBezTo>
                  <a:cubicBezTo>
                    <a:pt x="79" y="250"/>
                    <a:pt x="82" y="244"/>
                    <a:pt x="79" y="241"/>
                  </a:cubicBezTo>
                  <a:cubicBezTo>
                    <a:pt x="77" y="239"/>
                    <a:pt x="80" y="239"/>
                    <a:pt x="78" y="236"/>
                  </a:cubicBezTo>
                  <a:cubicBezTo>
                    <a:pt x="77" y="235"/>
                    <a:pt x="76" y="235"/>
                    <a:pt x="74" y="235"/>
                  </a:cubicBezTo>
                  <a:cubicBezTo>
                    <a:pt x="75" y="234"/>
                    <a:pt x="75" y="233"/>
                    <a:pt x="75" y="231"/>
                  </a:cubicBezTo>
                  <a:cubicBezTo>
                    <a:pt x="74" y="231"/>
                    <a:pt x="73" y="233"/>
                    <a:pt x="73" y="233"/>
                  </a:cubicBezTo>
                  <a:cubicBezTo>
                    <a:pt x="71" y="232"/>
                    <a:pt x="73" y="231"/>
                    <a:pt x="72" y="230"/>
                  </a:cubicBezTo>
                  <a:cubicBezTo>
                    <a:pt x="71" y="230"/>
                    <a:pt x="67" y="230"/>
                    <a:pt x="66" y="229"/>
                  </a:cubicBezTo>
                  <a:cubicBezTo>
                    <a:pt x="65" y="229"/>
                    <a:pt x="66" y="228"/>
                    <a:pt x="65" y="228"/>
                  </a:cubicBezTo>
                  <a:cubicBezTo>
                    <a:pt x="63" y="228"/>
                    <a:pt x="63" y="228"/>
                    <a:pt x="62" y="227"/>
                  </a:cubicBezTo>
                  <a:cubicBezTo>
                    <a:pt x="61" y="223"/>
                    <a:pt x="65" y="226"/>
                    <a:pt x="65" y="226"/>
                  </a:cubicBezTo>
                  <a:cubicBezTo>
                    <a:pt x="68" y="224"/>
                    <a:pt x="71" y="222"/>
                    <a:pt x="78" y="223"/>
                  </a:cubicBezTo>
                  <a:cubicBezTo>
                    <a:pt x="78" y="221"/>
                    <a:pt x="77" y="221"/>
                    <a:pt x="75" y="221"/>
                  </a:cubicBezTo>
                  <a:cubicBezTo>
                    <a:pt x="76" y="218"/>
                    <a:pt x="80" y="221"/>
                    <a:pt x="82" y="221"/>
                  </a:cubicBezTo>
                  <a:cubicBezTo>
                    <a:pt x="83" y="221"/>
                    <a:pt x="86" y="218"/>
                    <a:pt x="86" y="221"/>
                  </a:cubicBezTo>
                  <a:cubicBezTo>
                    <a:pt x="88" y="219"/>
                    <a:pt x="89" y="215"/>
                    <a:pt x="93" y="215"/>
                  </a:cubicBezTo>
                  <a:cubicBezTo>
                    <a:pt x="91" y="211"/>
                    <a:pt x="96" y="213"/>
                    <a:pt x="95" y="209"/>
                  </a:cubicBezTo>
                  <a:cubicBezTo>
                    <a:pt x="98" y="209"/>
                    <a:pt x="100" y="209"/>
                    <a:pt x="102" y="209"/>
                  </a:cubicBezTo>
                  <a:cubicBezTo>
                    <a:pt x="102" y="208"/>
                    <a:pt x="101" y="208"/>
                    <a:pt x="100" y="208"/>
                  </a:cubicBezTo>
                  <a:cubicBezTo>
                    <a:pt x="101" y="206"/>
                    <a:pt x="104" y="207"/>
                    <a:pt x="102" y="203"/>
                  </a:cubicBezTo>
                  <a:cubicBezTo>
                    <a:pt x="106" y="203"/>
                    <a:pt x="105" y="205"/>
                    <a:pt x="107" y="203"/>
                  </a:cubicBezTo>
                  <a:cubicBezTo>
                    <a:pt x="104" y="197"/>
                    <a:pt x="109" y="200"/>
                    <a:pt x="109" y="194"/>
                  </a:cubicBezTo>
                  <a:cubicBezTo>
                    <a:pt x="111" y="194"/>
                    <a:pt x="113" y="194"/>
                    <a:pt x="114" y="194"/>
                  </a:cubicBezTo>
                  <a:cubicBezTo>
                    <a:pt x="116" y="193"/>
                    <a:pt x="116" y="192"/>
                    <a:pt x="117" y="191"/>
                  </a:cubicBezTo>
                  <a:cubicBezTo>
                    <a:pt x="118" y="191"/>
                    <a:pt x="117" y="193"/>
                    <a:pt x="118" y="193"/>
                  </a:cubicBezTo>
                  <a:cubicBezTo>
                    <a:pt x="119" y="193"/>
                    <a:pt x="119" y="191"/>
                    <a:pt x="119" y="191"/>
                  </a:cubicBezTo>
                  <a:cubicBezTo>
                    <a:pt x="120" y="191"/>
                    <a:pt x="122" y="192"/>
                    <a:pt x="124" y="191"/>
                  </a:cubicBezTo>
                  <a:cubicBezTo>
                    <a:pt x="125" y="191"/>
                    <a:pt x="126" y="188"/>
                    <a:pt x="128" y="189"/>
                  </a:cubicBezTo>
                  <a:cubicBezTo>
                    <a:pt x="128" y="186"/>
                    <a:pt x="124" y="187"/>
                    <a:pt x="125" y="183"/>
                  </a:cubicBezTo>
                  <a:cubicBezTo>
                    <a:pt x="128" y="183"/>
                    <a:pt x="126" y="182"/>
                    <a:pt x="126" y="177"/>
                  </a:cubicBezTo>
                  <a:cubicBezTo>
                    <a:pt x="126" y="174"/>
                    <a:pt x="128" y="172"/>
                    <a:pt x="127" y="169"/>
                  </a:cubicBezTo>
                  <a:cubicBezTo>
                    <a:pt x="129" y="169"/>
                    <a:pt x="130" y="169"/>
                    <a:pt x="132" y="169"/>
                  </a:cubicBezTo>
                  <a:cubicBezTo>
                    <a:pt x="135" y="169"/>
                    <a:pt x="129" y="166"/>
                    <a:pt x="134" y="167"/>
                  </a:cubicBezTo>
                  <a:cubicBezTo>
                    <a:pt x="134" y="168"/>
                    <a:pt x="136" y="168"/>
                    <a:pt x="137" y="168"/>
                  </a:cubicBezTo>
                  <a:cubicBezTo>
                    <a:pt x="135" y="171"/>
                    <a:pt x="135" y="168"/>
                    <a:pt x="135" y="171"/>
                  </a:cubicBezTo>
                  <a:cubicBezTo>
                    <a:pt x="136" y="174"/>
                    <a:pt x="135" y="175"/>
                    <a:pt x="138" y="175"/>
                  </a:cubicBezTo>
                  <a:cubicBezTo>
                    <a:pt x="138" y="177"/>
                    <a:pt x="138" y="178"/>
                    <a:pt x="137" y="179"/>
                  </a:cubicBezTo>
                  <a:cubicBezTo>
                    <a:pt x="136" y="181"/>
                    <a:pt x="142" y="177"/>
                    <a:pt x="144" y="180"/>
                  </a:cubicBezTo>
                  <a:cubicBezTo>
                    <a:pt x="143" y="183"/>
                    <a:pt x="136" y="180"/>
                    <a:pt x="135" y="184"/>
                  </a:cubicBezTo>
                  <a:cubicBezTo>
                    <a:pt x="134" y="187"/>
                    <a:pt x="138" y="187"/>
                    <a:pt x="139" y="188"/>
                  </a:cubicBezTo>
                  <a:cubicBezTo>
                    <a:pt x="140" y="189"/>
                    <a:pt x="140" y="191"/>
                    <a:pt x="142" y="190"/>
                  </a:cubicBezTo>
                  <a:cubicBezTo>
                    <a:pt x="141" y="188"/>
                    <a:pt x="138" y="188"/>
                    <a:pt x="144" y="188"/>
                  </a:cubicBezTo>
                  <a:cubicBezTo>
                    <a:pt x="145" y="188"/>
                    <a:pt x="147" y="188"/>
                    <a:pt x="148" y="188"/>
                  </a:cubicBezTo>
                  <a:cubicBezTo>
                    <a:pt x="150" y="188"/>
                    <a:pt x="151" y="189"/>
                    <a:pt x="153" y="189"/>
                  </a:cubicBezTo>
                  <a:cubicBezTo>
                    <a:pt x="156" y="189"/>
                    <a:pt x="157" y="187"/>
                    <a:pt x="160" y="188"/>
                  </a:cubicBezTo>
                  <a:cubicBezTo>
                    <a:pt x="160" y="188"/>
                    <a:pt x="164" y="190"/>
                    <a:pt x="166" y="188"/>
                  </a:cubicBezTo>
                  <a:cubicBezTo>
                    <a:pt x="166" y="188"/>
                    <a:pt x="166" y="187"/>
                    <a:pt x="166" y="187"/>
                  </a:cubicBezTo>
                  <a:cubicBezTo>
                    <a:pt x="169" y="186"/>
                    <a:pt x="173" y="187"/>
                    <a:pt x="174" y="184"/>
                  </a:cubicBezTo>
                  <a:cubicBezTo>
                    <a:pt x="179" y="189"/>
                    <a:pt x="182" y="180"/>
                    <a:pt x="185" y="183"/>
                  </a:cubicBezTo>
                  <a:cubicBezTo>
                    <a:pt x="185" y="182"/>
                    <a:pt x="185" y="180"/>
                    <a:pt x="185" y="179"/>
                  </a:cubicBezTo>
                  <a:cubicBezTo>
                    <a:pt x="187" y="179"/>
                    <a:pt x="187" y="178"/>
                    <a:pt x="187" y="176"/>
                  </a:cubicBezTo>
                  <a:cubicBezTo>
                    <a:pt x="187" y="176"/>
                    <a:pt x="188" y="173"/>
                    <a:pt x="188" y="173"/>
                  </a:cubicBezTo>
                  <a:cubicBezTo>
                    <a:pt x="190" y="172"/>
                    <a:pt x="188" y="172"/>
                    <a:pt x="188" y="169"/>
                  </a:cubicBezTo>
                  <a:cubicBezTo>
                    <a:pt x="191" y="169"/>
                    <a:pt x="193" y="169"/>
                    <a:pt x="193" y="167"/>
                  </a:cubicBezTo>
                  <a:cubicBezTo>
                    <a:pt x="194" y="167"/>
                    <a:pt x="194" y="168"/>
                    <a:pt x="194" y="169"/>
                  </a:cubicBezTo>
                  <a:cubicBezTo>
                    <a:pt x="195" y="168"/>
                    <a:pt x="197" y="168"/>
                    <a:pt x="199" y="168"/>
                  </a:cubicBezTo>
                  <a:cubicBezTo>
                    <a:pt x="200" y="168"/>
                    <a:pt x="200" y="166"/>
                    <a:pt x="201" y="166"/>
                  </a:cubicBezTo>
                  <a:cubicBezTo>
                    <a:pt x="202" y="163"/>
                    <a:pt x="201" y="161"/>
                    <a:pt x="199" y="161"/>
                  </a:cubicBezTo>
                  <a:cubicBezTo>
                    <a:pt x="200" y="160"/>
                    <a:pt x="200" y="158"/>
                    <a:pt x="200" y="156"/>
                  </a:cubicBezTo>
                  <a:cubicBezTo>
                    <a:pt x="203" y="157"/>
                    <a:pt x="204" y="156"/>
                    <a:pt x="204" y="154"/>
                  </a:cubicBezTo>
                  <a:cubicBezTo>
                    <a:pt x="207" y="157"/>
                    <a:pt x="207" y="152"/>
                    <a:pt x="212" y="154"/>
                  </a:cubicBezTo>
                  <a:cubicBezTo>
                    <a:pt x="212" y="154"/>
                    <a:pt x="213" y="155"/>
                    <a:pt x="213" y="155"/>
                  </a:cubicBezTo>
                  <a:cubicBezTo>
                    <a:pt x="214" y="155"/>
                    <a:pt x="214" y="154"/>
                    <a:pt x="215" y="154"/>
                  </a:cubicBezTo>
                  <a:cubicBezTo>
                    <a:pt x="216" y="154"/>
                    <a:pt x="218" y="155"/>
                    <a:pt x="218" y="155"/>
                  </a:cubicBezTo>
                  <a:cubicBezTo>
                    <a:pt x="219" y="155"/>
                    <a:pt x="218" y="153"/>
                    <a:pt x="219" y="153"/>
                  </a:cubicBezTo>
                  <a:cubicBezTo>
                    <a:pt x="220" y="152"/>
                    <a:pt x="221" y="153"/>
                    <a:pt x="221" y="153"/>
                  </a:cubicBezTo>
                  <a:cubicBezTo>
                    <a:pt x="223" y="151"/>
                    <a:pt x="223" y="149"/>
                    <a:pt x="226" y="150"/>
                  </a:cubicBezTo>
                  <a:cubicBezTo>
                    <a:pt x="224" y="149"/>
                    <a:pt x="226" y="144"/>
                    <a:pt x="222" y="144"/>
                  </a:cubicBezTo>
                  <a:cubicBezTo>
                    <a:pt x="220" y="143"/>
                    <a:pt x="221" y="147"/>
                    <a:pt x="220" y="147"/>
                  </a:cubicBezTo>
                  <a:cubicBezTo>
                    <a:pt x="219" y="147"/>
                    <a:pt x="219" y="145"/>
                    <a:pt x="218" y="146"/>
                  </a:cubicBezTo>
                  <a:cubicBezTo>
                    <a:pt x="217" y="146"/>
                    <a:pt x="216" y="147"/>
                    <a:pt x="217" y="147"/>
                  </a:cubicBezTo>
                  <a:cubicBezTo>
                    <a:pt x="216" y="147"/>
                    <a:pt x="215" y="145"/>
                    <a:pt x="214" y="146"/>
                  </a:cubicBezTo>
                  <a:cubicBezTo>
                    <a:pt x="212" y="146"/>
                    <a:pt x="211" y="148"/>
                    <a:pt x="208" y="147"/>
                  </a:cubicBezTo>
                  <a:cubicBezTo>
                    <a:pt x="207" y="147"/>
                    <a:pt x="207" y="148"/>
                    <a:pt x="207" y="149"/>
                  </a:cubicBezTo>
                  <a:cubicBezTo>
                    <a:pt x="202" y="148"/>
                    <a:pt x="197" y="149"/>
                    <a:pt x="193" y="148"/>
                  </a:cubicBezTo>
                  <a:cubicBezTo>
                    <a:pt x="193" y="148"/>
                    <a:pt x="193" y="146"/>
                    <a:pt x="193" y="146"/>
                  </a:cubicBezTo>
                  <a:cubicBezTo>
                    <a:pt x="192" y="145"/>
                    <a:pt x="189" y="146"/>
                    <a:pt x="188" y="144"/>
                  </a:cubicBezTo>
                  <a:cubicBezTo>
                    <a:pt x="191" y="138"/>
                    <a:pt x="189" y="134"/>
                    <a:pt x="188" y="127"/>
                  </a:cubicBezTo>
                  <a:cubicBezTo>
                    <a:pt x="191" y="126"/>
                    <a:pt x="196" y="122"/>
                    <a:pt x="198" y="124"/>
                  </a:cubicBezTo>
                  <a:cubicBezTo>
                    <a:pt x="200" y="123"/>
                    <a:pt x="197" y="123"/>
                    <a:pt x="199" y="120"/>
                  </a:cubicBezTo>
                  <a:cubicBezTo>
                    <a:pt x="203" y="120"/>
                    <a:pt x="203" y="113"/>
                    <a:pt x="204" y="111"/>
                  </a:cubicBezTo>
                  <a:cubicBezTo>
                    <a:pt x="204" y="111"/>
                    <a:pt x="206" y="112"/>
                    <a:pt x="206" y="111"/>
                  </a:cubicBezTo>
                  <a:cubicBezTo>
                    <a:pt x="206" y="109"/>
                    <a:pt x="202" y="108"/>
                    <a:pt x="204" y="106"/>
                  </a:cubicBezTo>
                  <a:cubicBezTo>
                    <a:pt x="202" y="107"/>
                    <a:pt x="199" y="105"/>
                    <a:pt x="197" y="106"/>
                  </a:cubicBezTo>
                  <a:cubicBezTo>
                    <a:pt x="194" y="106"/>
                    <a:pt x="191" y="108"/>
                    <a:pt x="188" y="108"/>
                  </a:cubicBezTo>
                  <a:cubicBezTo>
                    <a:pt x="187" y="106"/>
                    <a:pt x="186" y="115"/>
                    <a:pt x="187" y="113"/>
                  </a:cubicBezTo>
                  <a:cubicBezTo>
                    <a:pt x="186" y="115"/>
                    <a:pt x="185" y="112"/>
                    <a:pt x="185" y="113"/>
                  </a:cubicBezTo>
                  <a:cubicBezTo>
                    <a:pt x="184" y="114"/>
                    <a:pt x="185" y="116"/>
                    <a:pt x="185" y="117"/>
                  </a:cubicBezTo>
                  <a:cubicBezTo>
                    <a:pt x="185" y="118"/>
                    <a:pt x="182" y="120"/>
                    <a:pt x="180" y="122"/>
                  </a:cubicBezTo>
                  <a:cubicBezTo>
                    <a:pt x="177" y="126"/>
                    <a:pt x="177" y="128"/>
                    <a:pt x="172" y="128"/>
                  </a:cubicBezTo>
                  <a:cubicBezTo>
                    <a:pt x="172" y="130"/>
                    <a:pt x="174" y="131"/>
                    <a:pt x="172" y="131"/>
                  </a:cubicBezTo>
                  <a:cubicBezTo>
                    <a:pt x="170" y="132"/>
                    <a:pt x="172" y="133"/>
                    <a:pt x="171" y="134"/>
                  </a:cubicBezTo>
                  <a:cubicBezTo>
                    <a:pt x="170" y="134"/>
                    <a:pt x="169" y="133"/>
                    <a:pt x="168" y="134"/>
                  </a:cubicBezTo>
                  <a:cubicBezTo>
                    <a:pt x="168" y="134"/>
                    <a:pt x="169" y="136"/>
                    <a:pt x="168" y="136"/>
                  </a:cubicBezTo>
                  <a:cubicBezTo>
                    <a:pt x="168" y="136"/>
                    <a:pt x="167" y="136"/>
                    <a:pt x="167" y="136"/>
                  </a:cubicBezTo>
                  <a:cubicBezTo>
                    <a:pt x="166" y="138"/>
                    <a:pt x="168" y="141"/>
                    <a:pt x="166" y="141"/>
                  </a:cubicBezTo>
                  <a:cubicBezTo>
                    <a:pt x="167" y="142"/>
                    <a:pt x="169" y="143"/>
                    <a:pt x="167" y="143"/>
                  </a:cubicBezTo>
                  <a:cubicBezTo>
                    <a:pt x="169" y="145"/>
                    <a:pt x="170" y="147"/>
                    <a:pt x="173" y="147"/>
                  </a:cubicBezTo>
                  <a:cubicBezTo>
                    <a:pt x="173" y="149"/>
                    <a:pt x="174" y="150"/>
                    <a:pt x="175" y="150"/>
                  </a:cubicBezTo>
                  <a:cubicBezTo>
                    <a:pt x="175" y="151"/>
                    <a:pt x="174" y="151"/>
                    <a:pt x="173" y="153"/>
                  </a:cubicBezTo>
                  <a:cubicBezTo>
                    <a:pt x="172" y="154"/>
                    <a:pt x="173" y="155"/>
                    <a:pt x="172" y="156"/>
                  </a:cubicBezTo>
                  <a:cubicBezTo>
                    <a:pt x="171" y="157"/>
                    <a:pt x="169" y="157"/>
                    <a:pt x="167" y="157"/>
                  </a:cubicBezTo>
                  <a:cubicBezTo>
                    <a:pt x="167" y="162"/>
                    <a:pt x="163" y="164"/>
                    <a:pt x="164" y="170"/>
                  </a:cubicBezTo>
                  <a:cubicBezTo>
                    <a:pt x="159" y="169"/>
                    <a:pt x="160" y="176"/>
                    <a:pt x="157" y="176"/>
                  </a:cubicBezTo>
                  <a:cubicBezTo>
                    <a:pt x="156" y="176"/>
                    <a:pt x="156" y="176"/>
                    <a:pt x="155" y="176"/>
                  </a:cubicBezTo>
                  <a:cubicBezTo>
                    <a:pt x="154" y="177"/>
                    <a:pt x="155" y="178"/>
                    <a:pt x="154" y="179"/>
                  </a:cubicBezTo>
                  <a:cubicBezTo>
                    <a:pt x="152" y="179"/>
                    <a:pt x="150" y="177"/>
                    <a:pt x="148" y="180"/>
                  </a:cubicBezTo>
                  <a:cubicBezTo>
                    <a:pt x="146" y="180"/>
                    <a:pt x="148" y="175"/>
                    <a:pt x="147" y="173"/>
                  </a:cubicBezTo>
                  <a:cubicBezTo>
                    <a:pt x="146" y="172"/>
                    <a:pt x="146" y="169"/>
                    <a:pt x="145" y="169"/>
                  </a:cubicBezTo>
                  <a:cubicBezTo>
                    <a:pt x="142" y="169"/>
                    <a:pt x="146" y="166"/>
                    <a:pt x="141" y="166"/>
                  </a:cubicBezTo>
                  <a:cubicBezTo>
                    <a:pt x="143" y="163"/>
                    <a:pt x="139" y="162"/>
                    <a:pt x="139" y="161"/>
                  </a:cubicBezTo>
                  <a:cubicBezTo>
                    <a:pt x="139" y="160"/>
                    <a:pt x="140" y="160"/>
                    <a:pt x="140" y="158"/>
                  </a:cubicBezTo>
                  <a:cubicBezTo>
                    <a:pt x="140" y="155"/>
                    <a:pt x="137" y="154"/>
                    <a:pt x="134" y="151"/>
                  </a:cubicBezTo>
                  <a:cubicBezTo>
                    <a:pt x="131" y="153"/>
                    <a:pt x="132" y="158"/>
                    <a:pt x="126" y="157"/>
                  </a:cubicBezTo>
                  <a:cubicBezTo>
                    <a:pt x="126" y="158"/>
                    <a:pt x="127" y="158"/>
                    <a:pt x="128" y="158"/>
                  </a:cubicBezTo>
                  <a:cubicBezTo>
                    <a:pt x="128" y="160"/>
                    <a:pt x="127" y="159"/>
                    <a:pt x="126" y="160"/>
                  </a:cubicBezTo>
                  <a:cubicBezTo>
                    <a:pt x="124" y="160"/>
                    <a:pt x="125" y="164"/>
                    <a:pt x="122" y="163"/>
                  </a:cubicBezTo>
                  <a:cubicBezTo>
                    <a:pt x="117" y="164"/>
                    <a:pt x="119" y="158"/>
                    <a:pt x="113" y="160"/>
                  </a:cubicBezTo>
                  <a:cubicBezTo>
                    <a:pt x="113" y="159"/>
                    <a:pt x="114" y="159"/>
                    <a:pt x="115" y="158"/>
                  </a:cubicBezTo>
                  <a:cubicBezTo>
                    <a:pt x="117" y="155"/>
                    <a:pt x="112" y="153"/>
                    <a:pt x="115" y="151"/>
                  </a:cubicBezTo>
                  <a:cubicBezTo>
                    <a:pt x="115" y="150"/>
                    <a:pt x="113" y="150"/>
                    <a:pt x="112" y="149"/>
                  </a:cubicBezTo>
                  <a:cubicBezTo>
                    <a:pt x="111" y="148"/>
                    <a:pt x="113" y="147"/>
                    <a:pt x="113" y="147"/>
                  </a:cubicBezTo>
                  <a:cubicBezTo>
                    <a:pt x="113" y="145"/>
                    <a:pt x="111" y="145"/>
                    <a:pt x="111" y="144"/>
                  </a:cubicBezTo>
                  <a:cubicBezTo>
                    <a:pt x="111" y="143"/>
                    <a:pt x="112" y="136"/>
                    <a:pt x="111" y="141"/>
                  </a:cubicBezTo>
                  <a:cubicBezTo>
                    <a:pt x="109" y="140"/>
                    <a:pt x="110" y="138"/>
                    <a:pt x="112" y="138"/>
                  </a:cubicBezTo>
                  <a:cubicBezTo>
                    <a:pt x="110" y="134"/>
                    <a:pt x="116" y="133"/>
                    <a:pt x="113" y="133"/>
                  </a:cubicBezTo>
                  <a:cubicBezTo>
                    <a:pt x="113" y="131"/>
                    <a:pt x="116" y="132"/>
                    <a:pt x="117" y="130"/>
                  </a:cubicBezTo>
                  <a:cubicBezTo>
                    <a:pt x="117" y="129"/>
                    <a:pt x="118" y="130"/>
                    <a:pt x="118" y="130"/>
                  </a:cubicBezTo>
                  <a:cubicBezTo>
                    <a:pt x="119" y="130"/>
                    <a:pt x="119" y="128"/>
                    <a:pt x="120" y="128"/>
                  </a:cubicBezTo>
                  <a:cubicBezTo>
                    <a:pt x="121" y="128"/>
                    <a:pt x="121" y="126"/>
                    <a:pt x="121" y="124"/>
                  </a:cubicBezTo>
                  <a:cubicBezTo>
                    <a:pt x="124" y="125"/>
                    <a:pt x="125" y="124"/>
                    <a:pt x="125" y="122"/>
                  </a:cubicBezTo>
                  <a:cubicBezTo>
                    <a:pt x="128" y="121"/>
                    <a:pt x="126" y="126"/>
                    <a:pt x="131" y="124"/>
                  </a:cubicBezTo>
                  <a:cubicBezTo>
                    <a:pt x="131" y="123"/>
                    <a:pt x="129" y="123"/>
                    <a:pt x="128" y="123"/>
                  </a:cubicBezTo>
                  <a:cubicBezTo>
                    <a:pt x="132" y="120"/>
                    <a:pt x="135" y="122"/>
                    <a:pt x="138" y="118"/>
                  </a:cubicBezTo>
                  <a:cubicBezTo>
                    <a:pt x="138" y="118"/>
                    <a:pt x="137" y="117"/>
                    <a:pt x="138" y="116"/>
                  </a:cubicBezTo>
                  <a:cubicBezTo>
                    <a:pt x="138" y="116"/>
                    <a:pt x="140" y="117"/>
                    <a:pt x="140" y="116"/>
                  </a:cubicBezTo>
                  <a:cubicBezTo>
                    <a:pt x="141" y="115"/>
                    <a:pt x="140" y="113"/>
                    <a:pt x="140" y="113"/>
                  </a:cubicBezTo>
                  <a:cubicBezTo>
                    <a:pt x="140" y="112"/>
                    <a:pt x="143" y="111"/>
                    <a:pt x="144" y="110"/>
                  </a:cubicBezTo>
                  <a:cubicBezTo>
                    <a:pt x="144" y="109"/>
                    <a:pt x="143" y="107"/>
                    <a:pt x="144" y="106"/>
                  </a:cubicBezTo>
                  <a:cubicBezTo>
                    <a:pt x="144" y="105"/>
                    <a:pt x="145" y="107"/>
                    <a:pt x="146" y="107"/>
                  </a:cubicBezTo>
                  <a:cubicBezTo>
                    <a:pt x="145" y="107"/>
                    <a:pt x="148" y="101"/>
                    <a:pt x="147" y="101"/>
                  </a:cubicBezTo>
                  <a:cubicBezTo>
                    <a:pt x="150" y="104"/>
                    <a:pt x="150" y="99"/>
                    <a:pt x="153" y="98"/>
                  </a:cubicBezTo>
                  <a:cubicBezTo>
                    <a:pt x="153" y="96"/>
                    <a:pt x="155" y="95"/>
                    <a:pt x="153" y="95"/>
                  </a:cubicBezTo>
                  <a:cubicBezTo>
                    <a:pt x="153" y="93"/>
                    <a:pt x="156" y="94"/>
                    <a:pt x="157" y="91"/>
                  </a:cubicBezTo>
                  <a:cubicBezTo>
                    <a:pt x="157" y="90"/>
                    <a:pt x="159" y="90"/>
                    <a:pt x="160" y="90"/>
                  </a:cubicBezTo>
                  <a:cubicBezTo>
                    <a:pt x="160" y="89"/>
                    <a:pt x="160" y="88"/>
                    <a:pt x="159" y="88"/>
                  </a:cubicBezTo>
                  <a:cubicBezTo>
                    <a:pt x="162" y="85"/>
                    <a:pt x="164" y="85"/>
                    <a:pt x="167" y="84"/>
                  </a:cubicBezTo>
                  <a:cubicBezTo>
                    <a:pt x="169" y="83"/>
                    <a:pt x="167" y="83"/>
                    <a:pt x="168" y="80"/>
                  </a:cubicBezTo>
                  <a:cubicBezTo>
                    <a:pt x="169" y="79"/>
                    <a:pt x="172" y="78"/>
                    <a:pt x="172" y="76"/>
                  </a:cubicBezTo>
                  <a:cubicBezTo>
                    <a:pt x="172" y="73"/>
                    <a:pt x="175" y="77"/>
                    <a:pt x="175" y="73"/>
                  </a:cubicBezTo>
                  <a:cubicBezTo>
                    <a:pt x="180" y="71"/>
                    <a:pt x="185" y="75"/>
                    <a:pt x="185" y="68"/>
                  </a:cubicBezTo>
                  <a:cubicBezTo>
                    <a:pt x="187" y="69"/>
                    <a:pt x="192" y="67"/>
                    <a:pt x="195" y="69"/>
                  </a:cubicBezTo>
                  <a:cubicBezTo>
                    <a:pt x="197" y="68"/>
                    <a:pt x="197" y="67"/>
                    <a:pt x="198" y="65"/>
                  </a:cubicBezTo>
                  <a:cubicBezTo>
                    <a:pt x="201" y="64"/>
                    <a:pt x="204" y="69"/>
                    <a:pt x="204" y="64"/>
                  </a:cubicBezTo>
                  <a:cubicBezTo>
                    <a:pt x="206" y="65"/>
                    <a:pt x="206" y="67"/>
                    <a:pt x="208" y="68"/>
                  </a:cubicBezTo>
                  <a:cubicBezTo>
                    <a:pt x="210" y="67"/>
                    <a:pt x="209" y="64"/>
                    <a:pt x="213" y="65"/>
                  </a:cubicBezTo>
                  <a:cubicBezTo>
                    <a:pt x="213" y="67"/>
                    <a:pt x="212" y="68"/>
                    <a:pt x="212" y="69"/>
                  </a:cubicBezTo>
                  <a:cubicBezTo>
                    <a:pt x="213" y="70"/>
                    <a:pt x="218" y="64"/>
                    <a:pt x="221" y="67"/>
                  </a:cubicBezTo>
                  <a:cubicBezTo>
                    <a:pt x="223" y="68"/>
                    <a:pt x="222" y="66"/>
                    <a:pt x="224" y="67"/>
                  </a:cubicBezTo>
                  <a:cubicBezTo>
                    <a:pt x="226" y="67"/>
                    <a:pt x="229" y="69"/>
                    <a:pt x="232" y="68"/>
                  </a:cubicBezTo>
                  <a:cubicBezTo>
                    <a:pt x="231" y="68"/>
                    <a:pt x="233" y="71"/>
                    <a:pt x="232" y="71"/>
                  </a:cubicBezTo>
                  <a:cubicBezTo>
                    <a:pt x="232" y="72"/>
                    <a:pt x="230" y="71"/>
                    <a:pt x="230" y="71"/>
                  </a:cubicBezTo>
                  <a:cubicBezTo>
                    <a:pt x="229" y="72"/>
                    <a:pt x="230" y="74"/>
                    <a:pt x="227" y="74"/>
                  </a:cubicBezTo>
                  <a:cubicBezTo>
                    <a:pt x="229" y="77"/>
                    <a:pt x="236" y="74"/>
                    <a:pt x="239" y="74"/>
                  </a:cubicBezTo>
                  <a:cubicBezTo>
                    <a:pt x="241" y="73"/>
                    <a:pt x="241" y="76"/>
                    <a:pt x="241" y="76"/>
                  </a:cubicBezTo>
                  <a:cubicBezTo>
                    <a:pt x="242" y="77"/>
                    <a:pt x="245" y="75"/>
                    <a:pt x="245" y="77"/>
                  </a:cubicBezTo>
                  <a:cubicBezTo>
                    <a:pt x="253" y="75"/>
                    <a:pt x="255" y="82"/>
                    <a:pt x="260" y="80"/>
                  </a:cubicBezTo>
                  <a:cubicBezTo>
                    <a:pt x="259" y="83"/>
                    <a:pt x="264" y="81"/>
                    <a:pt x="264" y="84"/>
                  </a:cubicBezTo>
                  <a:cubicBezTo>
                    <a:pt x="267" y="84"/>
                    <a:pt x="272" y="84"/>
                    <a:pt x="268" y="87"/>
                  </a:cubicBezTo>
                  <a:cubicBezTo>
                    <a:pt x="271" y="87"/>
                    <a:pt x="273" y="87"/>
                    <a:pt x="275" y="88"/>
                  </a:cubicBezTo>
                  <a:cubicBezTo>
                    <a:pt x="276" y="88"/>
                    <a:pt x="275" y="90"/>
                    <a:pt x="275" y="90"/>
                  </a:cubicBezTo>
                  <a:cubicBezTo>
                    <a:pt x="276" y="91"/>
                    <a:pt x="278" y="90"/>
                    <a:pt x="279" y="90"/>
                  </a:cubicBezTo>
                  <a:cubicBezTo>
                    <a:pt x="280" y="95"/>
                    <a:pt x="280" y="96"/>
                    <a:pt x="279" y="101"/>
                  </a:cubicBezTo>
                  <a:cubicBezTo>
                    <a:pt x="277" y="98"/>
                    <a:pt x="275" y="102"/>
                    <a:pt x="272" y="102"/>
                  </a:cubicBezTo>
                  <a:cubicBezTo>
                    <a:pt x="269" y="102"/>
                    <a:pt x="264" y="99"/>
                    <a:pt x="261" y="102"/>
                  </a:cubicBezTo>
                  <a:cubicBezTo>
                    <a:pt x="260" y="102"/>
                    <a:pt x="261" y="100"/>
                    <a:pt x="260" y="100"/>
                  </a:cubicBezTo>
                  <a:cubicBezTo>
                    <a:pt x="259" y="99"/>
                    <a:pt x="258" y="101"/>
                    <a:pt x="258" y="101"/>
                  </a:cubicBezTo>
                  <a:cubicBezTo>
                    <a:pt x="257" y="101"/>
                    <a:pt x="256" y="98"/>
                    <a:pt x="255" y="98"/>
                  </a:cubicBezTo>
                  <a:cubicBezTo>
                    <a:pt x="254" y="98"/>
                    <a:pt x="250" y="102"/>
                    <a:pt x="251" y="97"/>
                  </a:cubicBezTo>
                  <a:cubicBezTo>
                    <a:pt x="247" y="99"/>
                    <a:pt x="248" y="97"/>
                    <a:pt x="244" y="97"/>
                  </a:cubicBezTo>
                  <a:cubicBezTo>
                    <a:pt x="243" y="99"/>
                    <a:pt x="245" y="100"/>
                    <a:pt x="246" y="100"/>
                  </a:cubicBezTo>
                  <a:cubicBezTo>
                    <a:pt x="248" y="99"/>
                    <a:pt x="248" y="101"/>
                    <a:pt x="250" y="101"/>
                  </a:cubicBezTo>
                  <a:cubicBezTo>
                    <a:pt x="247" y="103"/>
                    <a:pt x="250" y="102"/>
                    <a:pt x="251" y="103"/>
                  </a:cubicBezTo>
                  <a:cubicBezTo>
                    <a:pt x="251" y="104"/>
                    <a:pt x="250" y="105"/>
                    <a:pt x="251" y="106"/>
                  </a:cubicBezTo>
                  <a:cubicBezTo>
                    <a:pt x="251" y="106"/>
                    <a:pt x="253" y="107"/>
                    <a:pt x="253" y="108"/>
                  </a:cubicBezTo>
                  <a:cubicBezTo>
                    <a:pt x="253" y="109"/>
                    <a:pt x="256" y="112"/>
                    <a:pt x="255" y="116"/>
                  </a:cubicBezTo>
                  <a:cubicBezTo>
                    <a:pt x="256" y="120"/>
                    <a:pt x="263" y="117"/>
                    <a:pt x="264" y="121"/>
                  </a:cubicBezTo>
                  <a:cubicBezTo>
                    <a:pt x="265" y="120"/>
                    <a:pt x="265" y="118"/>
                    <a:pt x="267" y="118"/>
                  </a:cubicBezTo>
                  <a:cubicBezTo>
                    <a:pt x="267" y="115"/>
                    <a:pt x="262" y="116"/>
                    <a:pt x="260" y="114"/>
                  </a:cubicBezTo>
                  <a:cubicBezTo>
                    <a:pt x="259" y="109"/>
                    <a:pt x="267" y="112"/>
                    <a:pt x="270" y="111"/>
                  </a:cubicBezTo>
                  <a:cubicBezTo>
                    <a:pt x="269" y="114"/>
                    <a:pt x="275" y="111"/>
                    <a:pt x="273" y="115"/>
                  </a:cubicBezTo>
                  <a:cubicBezTo>
                    <a:pt x="276" y="116"/>
                    <a:pt x="278" y="111"/>
                    <a:pt x="278" y="116"/>
                  </a:cubicBezTo>
                  <a:cubicBezTo>
                    <a:pt x="281" y="115"/>
                    <a:pt x="278" y="110"/>
                    <a:pt x="275" y="110"/>
                  </a:cubicBezTo>
                  <a:cubicBezTo>
                    <a:pt x="276" y="108"/>
                    <a:pt x="279" y="107"/>
                    <a:pt x="281" y="107"/>
                  </a:cubicBezTo>
                  <a:cubicBezTo>
                    <a:pt x="283" y="105"/>
                    <a:pt x="283" y="102"/>
                    <a:pt x="285" y="101"/>
                  </a:cubicBezTo>
                  <a:cubicBezTo>
                    <a:pt x="290" y="100"/>
                    <a:pt x="292" y="102"/>
                    <a:pt x="296" y="103"/>
                  </a:cubicBezTo>
                  <a:cubicBezTo>
                    <a:pt x="297" y="103"/>
                    <a:pt x="296" y="101"/>
                    <a:pt x="298" y="101"/>
                  </a:cubicBezTo>
                  <a:cubicBezTo>
                    <a:pt x="298" y="99"/>
                    <a:pt x="297" y="98"/>
                    <a:pt x="296" y="97"/>
                  </a:cubicBezTo>
                  <a:cubicBezTo>
                    <a:pt x="297" y="93"/>
                    <a:pt x="297" y="89"/>
                    <a:pt x="297" y="84"/>
                  </a:cubicBezTo>
                  <a:cubicBezTo>
                    <a:pt x="300" y="84"/>
                    <a:pt x="304" y="84"/>
                    <a:pt x="306" y="86"/>
                  </a:cubicBezTo>
                  <a:cubicBezTo>
                    <a:pt x="307" y="86"/>
                    <a:pt x="310" y="86"/>
                    <a:pt x="310" y="89"/>
                  </a:cubicBezTo>
                  <a:cubicBezTo>
                    <a:pt x="307" y="89"/>
                    <a:pt x="305" y="89"/>
                    <a:pt x="303" y="89"/>
                  </a:cubicBezTo>
                  <a:cubicBezTo>
                    <a:pt x="303" y="90"/>
                    <a:pt x="303" y="91"/>
                    <a:pt x="303" y="93"/>
                  </a:cubicBezTo>
                  <a:cubicBezTo>
                    <a:pt x="305" y="96"/>
                    <a:pt x="306" y="92"/>
                    <a:pt x="308" y="94"/>
                  </a:cubicBezTo>
                  <a:cubicBezTo>
                    <a:pt x="310" y="94"/>
                    <a:pt x="305" y="95"/>
                    <a:pt x="305" y="95"/>
                  </a:cubicBezTo>
                  <a:cubicBezTo>
                    <a:pt x="304" y="97"/>
                    <a:pt x="308" y="95"/>
                    <a:pt x="310" y="97"/>
                  </a:cubicBezTo>
                  <a:cubicBezTo>
                    <a:pt x="312" y="96"/>
                    <a:pt x="314" y="95"/>
                    <a:pt x="315" y="93"/>
                  </a:cubicBezTo>
                  <a:cubicBezTo>
                    <a:pt x="316" y="92"/>
                    <a:pt x="317" y="92"/>
                    <a:pt x="317" y="90"/>
                  </a:cubicBezTo>
                  <a:cubicBezTo>
                    <a:pt x="322" y="92"/>
                    <a:pt x="321" y="87"/>
                    <a:pt x="326" y="88"/>
                  </a:cubicBezTo>
                  <a:cubicBezTo>
                    <a:pt x="328" y="87"/>
                    <a:pt x="329" y="86"/>
                    <a:pt x="328" y="84"/>
                  </a:cubicBezTo>
                  <a:cubicBezTo>
                    <a:pt x="330" y="84"/>
                    <a:pt x="332" y="83"/>
                    <a:pt x="332" y="82"/>
                  </a:cubicBezTo>
                  <a:cubicBezTo>
                    <a:pt x="337" y="86"/>
                    <a:pt x="340" y="80"/>
                    <a:pt x="345" y="80"/>
                  </a:cubicBezTo>
                  <a:cubicBezTo>
                    <a:pt x="345" y="81"/>
                    <a:pt x="345" y="83"/>
                    <a:pt x="345" y="84"/>
                  </a:cubicBezTo>
                  <a:cubicBezTo>
                    <a:pt x="349" y="85"/>
                    <a:pt x="353" y="84"/>
                    <a:pt x="356" y="83"/>
                  </a:cubicBezTo>
                  <a:cubicBezTo>
                    <a:pt x="356" y="83"/>
                    <a:pt x="358" y="83"/>
                    <a:pt x="358" y="83"/>
                  </a:cubicBezTo>
                  <a:cubicBezTo>
                    <a:pt x="358" y="83"/>
                    <a:pt x="358" y="82"/>
                    <a:pt x="358" y="82"/>
                  </a:cubicBezTo>
                  <a:cubicBezTo>
                    <a:pt x="360" y="81"/>
                    <a:pt x="364" y="82"/>
                    <a:pt x="364" y="78"/>
                  </a:cubicBezTo>
                  <a:cubicBezTo>
                    <a:pt x="367" y="80"/>
                    <a:pt x="371" y="80"/>
                    <a:pt x="373" y="83"/>
                  </a:cubicBezTo>
                  <a:cubicBezTo>
                    <a:pt x="375" y="82"/>
                    <a:pt x="376" y="81"/>
                    <a:pt x="377" y="80"/>
                  </a:cubicBezTo>
                  <a:cubicBezTo>
                    <a:pt x="377" y="78"/>
                    <a:pt x="372" y="77"/>
                    <a:pt x="376" y="76"/>
                  </a:cubicBezTo>
                  <a:cubicBezTo>
                    <a:pt x="374" y="73"/>
                    <a:pt x="368" y="74"/>
                    <a:pt x="370" y="68"/>
                  </a:cubicBezTo>
                  <a:cubicBezTo>
                    <a:pt x="372" y="69"/>
                    <a:pt x="372" y="71"/>
                    <a:pt x="376" y="71"/>
                  </a:cubicBezTo>
                  <a:cubicBezTo>
                    <a:pt x="377" y="72"/>
                    <a:pt x="379" y="75"/>
                    <a:pt x="383" y="74"/>
                  </a:cubicBezTo>
                  <a:cubicBezTo>
                    <a:pt x="383" y="74"/>
                    <a:pt x="384" y="73"/>
                    <a:pt x="384" y="73"/>
                  </a:cubicBezTo>
                  <a:cubicBezTo>
                    <a:pt x="385" y="72"/>
                    <a:pt x="386" y="75"/>
                    <a:pt x="386" y="73"/>
                  </a:cubicBezTo>
                  <a:cubicBezTo>
                    <a:pt x="388" y="72"/>
                    <a:pt x="388" y="75"/>
                    <a:pt x="389" y="75"/>
                  </a:cubicBezTo>
                  <a:cubicBezTo>
                    <a:pt x="390" y="76"/>
                    <a:pt x="393" y="74"/>
                    <a:pt x="392" y="77"/>
                  </a:cubicBezTo>
                  <a:cubicBezTo>
                    <a:pt x="396" y="76"/>
                    <a:pt x="397" y="78"/>
                    <a:pt x="401" y="76"/>
                  </a:cubicBezTo>
                  <a:cubicBezTo>
                    <a:pt x="400" y="80"/>
                    <a:pt x="405" y="77"/>
                    <a:pt x="404" y="81"/>
                  </a:cubicBezTo>
                  <a:cubicBezTo>
                    <a:pt x="406" y="81"/>
                    <a:pt x="407" y="82"/>
                    <a:pt x="407" y="83"/>
                  </a:cubicBezTo>
                  <a:cubicBezTo>
                    <a:pt x="411" y="83"/>
                    <a:pt x="412" y="85"/>
                    <a:pt x="416" y="84"/>
                  </a:cubicBezTo>
                  <a:cubicBezTo>
                    <a:pt x="418" y="77"/>
                    <a:pt x="409" y="81"/>
                    <a:pt x="411" y="74"/>
                  </a:cubicBezTo>
                  <a:cubicBezTo>
                    <a:pt x="410" y="72"/>
                    <a:pt x="409" y="74"/>
                    <a:pt x="407" y="74"/>
                  </a:cubicBezTo>
                  <a:cubicBezTo>
                    <a:pt x="407" y="71"/>
                    <a:pt x="409" y="70"/>
                    <a:pt x="409" y="67"/>
                  </a:cubicBezTo>
                  <a:cubicBezTo>
                    <a:pt x="409" y="65"/>
                    <a:pt x="407" y="66"/>
                    <a:pt x="406" y="65"/>
                  </a:cubicBezTo>
                  <a:cubicBezTo>
                    <a:pt x="406" y="65"/>
                    <a:pt x="408" y="63"/>
                    <a:pt x="406" y="63"/>
                  </a:cubicBezTo>
                  <a:cubicBezTo>
                    <a:pt x="406" y="61"/>
                    <a:pt x="409" y="62"/>
                    <a:pt x="409" y="58"/>
                  </a:cubicBezTo>
                  <a:cubicBezTo>
                    <a:pt x="411" y="58"/>
                    <a:pt x="410" y="55"/>
                    <a:pt x="413" y="56"/>
                  </a:cubicBezTo>
                  <a:cubicBezTo>
                    <a:pt x="413" y="54"/>
                    <a:pt x="414" y="52"/>
                    <a:pt x="417" y="53"/>
                  </a:cubicBezTo>
                  <a:cubicBezTo>
                    <a:pt x="416" y="47"/>
                    <a:pt x="421" y="49"/>
                    <a:pt x="420" y="44"/>
                  </a:cubicBezTo>
                  <a:cubicBezTo>
                    <a:pt x="426" y="43"/>
                    <a:pt x="428" y="46"/>
                    <a:pt x="432" y="47"/>
                  </a:cubicBezTo>
                  <a:cubicBezTo>
                    <a:pt x="432" y="48"/>
                    <a:pt x="432" y="50"/>
                    <a:pt x="433" y="50"/>
                  </a:cubicBezTo>
                  <a:cubicBezTo>
                    <a:pt x="433" y="52"/>
                    <a:pt x="431" y="51"/>
                    <a:pt x="430" y="51"/>
                  </a:cubicBezTo>
                  <a:cubicBezTo>
                    <a:pt x="430" y="56"/>
                    <a:pt x="432" y="58"/>
                    <a:pt x="430" y="62"/>
                  </a:cubicBezTo>
                  <a:cubicBezTo>
                    <a:pt x="431" y="63"/>
                    <a:pt x="431" y="64"/>
                    <a:pt x="432" y="64"/>
                  </a:cubicBezTo>
                  <a:cubicBezTo>
                    <a:pt x="433" y="65"/>
                    <a:pt x="433" y="66"/>
                    <a:pt x="434" y="65"/>
                  </a:cubicBezTo>
                  <a:cubicBezTo>
                    <a:pt x="432" y="68"/>
                    <a:pt x="434" y="74"/>
                    <a:pt x="432" y="77"/>
                  </a:cubicBezTo>
                  <a:cubicBezTo>
                    <a:pt x="431" y="81"/>
                    <a:pt x="435" y="80"/>
                    <a:pt x="436" y="82"/>
                  </a:cubicBezTo>
                  <a:cubicBezTo>
                    <a:pt x="435" y="91"/>
                    <a:pt x="430" y="97"/>
                    <a:pt x="423" y="100"/>
                  </a:cubicBezTo>
                  <a:cubicBezTo>
                    <a:pt x="423" y="102"/>
                    <a:pt x="428" y="100"/>
                    <a:pt x="429" y="102"/>
                  </a:cubicBezTo>
                  <a:cubicBezTo>
                    <a:pt x="431" y="102"/>
                    <a:pt x="431" y="98"/>
                    <a:pt x="434" y="98"/>
                  </a:cubicBezTo>
                  <a:cubicBezTo>
                    <a:pt x="434" y="99"/>
                    <a:pt x="433" y="100"/>
                    <a:pt x="433" y="102"/>
                  </a:cubicBezTo>
                  <a:cubicBezTo>
                    <a:pt x="435" y="102"/>
                    <a:pt x="434" y="100"/>
                    <a:pt x="436" y="100"/>
                  </a:cubicBezTo>
                  <a:cubicBezTo>
                    <a:pt x="437" y="100"/>
                    <a:pt x="436" y="98"/>
                    <a:pt x="437" y="97"/>
                  </a:cubicBezTo>
                  <a:cubicBezTo>
                    <a:pt x="437" y="97"/>
                    <a:pt x="439" y="98"/>
                    <a:pt x="439" y="97"/>
                  </a:cubicBezTo>
                  <a:cubicBezTo>
                    <a:pt x="440" y="96"/>
                    <a:pt x="439" y="95"/>
                    <a:pt x="439" y="94"/>
                  </a:cubicBezTo>
                  <a:cubicBezTo>
                    <a:pt x="440" y="94"/>
                    <a:pt x="441" y="94"/>
                    <a:pt x="443" y="94"/>
                  </a:cubicBezTo>
                  <a:cubicBezTo>
                    <a:pt x="441" y="90"/>
                    <a:pt x="446" y="87"/>
                    <a:pt x="443" y="84"/>
                  </a:cubicBezTo>
                  <a:cubicBezTo>
                    <a:pt x="443" y="83"/>
                    <a:pt x="445" y="84"/>
                    <a:pt x="445" y="82"/>
                  </a:cubicBezTo>
                  <a:cubicBezTo>
                    <a:pt x="445" y="81"/>
                    <a:pt x="444" y="81"/>
                    <a:pt x="443" y="81"/>
                  </a:cubicBezTo>
                  <a:cubicBezTo>
                    <a:pt x="442" y="78"/>
                    <a:pt x="447" y="80"/>
                    <a:pt x="449" y="80"/>
                  </a:cubicBezTo>
                  <a:cubicBezTo>
                    <a:pt x="447" y="79"/>
                    <a:pt x="448" y="75"/>
                    <a:pt x="445" y="76"/>
                  </a:cubicBezTo>
                  <a:cubicBezTo>
                    <a:pt x="442" y="78"/>
                    <a:pt x="441" y="73"/>
                    <a:pt x="440" y="76"/>
                  </a:cubicBezTo>
                  <a:cubicBezTo>
                    <a:pt x="438" y="74"/>
                    <a:pt x="439" y="72"/>
                    <a:pt x="439" y="69"/>
                  </a:cubicBezTo>
                  <a:cubicBezTo>
                    <a:pt x="439" y="69"/>
                    <a:pt x="441" y="69"/>
                    <a:pt x="441" y="69"/>
                  </a:cubicBezTo>
                  <a:cubicBezTo>
                    <a:pt x="442" y="68"/>
                    <a:pt x="441" y="64"/>
                    <a:pt x="441" y="63"/>
                  </a:cubicBezTo>
                  <a:cubicBezTo>
                    <a:pt x="442" y="61"/>
                    <a:pt x="440" y="63"/>
                    <a:pt x="440" y="63"/>
                  </a:cubicBezTo>
                  <a:cubicBezTo>
                    <a:pt x="438" y="61"/>
                    <a:pt x="439" y="59"/>
                    <a:pt x="438" y="56"/>
                  </a:cubicBezTo>
                  <a:cubicBezTo>
                    <a:pt x="443" y="58"/>
                    <a:pt x="441" y="53"/>
                    <a:pt x="444" y="53"/>
                  </a:cubicBezTo>
                  <a:cubicBezTo>
                    <a:pt x="444" y="51"/>
                    <a:pt x="444" y="49"/>
                    <a:pt x="444" y="47"/>
                  </a:cubicBezTo>
                  <a:cubicBezTo>
                    <a:pt x="448" y="45"/>
                    <a:pt x="446" y="50"/>
                    <a:pt x="446" y="53"/>
                  </a:cubicBezTo>
                  <a:cubicBezTo>
                    <a:pt x="446" y="54"/>
                    <a:pt x="449" y="52"/>
                    <a:pt x="449" y="54"/>
                  </a:cubicBezTo>
                  <a:cubicBezTo>
                    <a:pt x="449" y="54"/>
                    <a:pt x="447" y="55"/>
                    <a:pt x="447" y="55"/>
                  </a:cubicBezTo>
                  <a:cubicBezTo>
                    <a:pt x="448" y="58"/>
                    <a:pt x="451" y="59"/>
                    <a:pt x="454" y="61"/>
                  </a:cubicBezTo>
                  <a:cubicBezTo>
                    <a:pt x="457" y="61"/>
                    <a:pt x="454" y="57"/>
                    <a:pt x="453" y="57"/>
                  </a:cubicBezTo>
                  <a:cubicBezTo>
                    <a:pt x="455" y="55"/>
                    <a:pt x="458" y="55"/>
                    <a:pt x="462" y="55"/>
                  </a:cubicBezTo>
                  <a:cubicBezTo>
                    <a:pt x="461" y="54"/>
                    <a:pt x="459" y="54"/>
                    <a:pt x="458" y="54"/>
                  </a:cubicBezTo>
                  <a:cubicBezTo>
                    <a:pt x="459" y="50"/>
                    <a:pt x="456" y="51"/>
                    <a:pt x="457" y="48"/>
                  </a:cubicBezTo>
                  <a:cubicBezTo>
                    <a:pt x="458" y="51"/>
                    <a:pt x="465" y="47"/>
                    <a:pt x="464" y="51"/>
                  </a:cubicBezTo>
                  <a:cubicBezTo>
                    <a:pt x="465" y="52"/>
                    <a:pt x="466" y="50"/>
                    <a:pt x="466" y="50"/>
                  </a:cubicBezTo>
                  <a:cubicBezTo>
                    <a:pt x="468" y="51"/>
                    <a:pt x="466" y="52"/>
                    <a:pt x="467" y="53"/>
                  </a:cubicBezTo>
                  <a:cubicBezTo>
                    <a:pt x="468" y="53"/>
                    <a:pt x="469" y="52"/>
                    <a:pt x="470" y="53"/>
                  </a:cubicBezTo>
                  <a:cubicBezTo>
                    <a:pt x="472" y="55"/>
                    <a:pt x="476" y="52"/>
                    <a:pt x="473" y="56"/>
                  </a:cubicBezTo>
                  <a:cubicBezTo>
                    <a:pt x="475" y="56"/>
                    <a:pt x="477" y="56"/>
                    <a:pt x="479" y="56"/>
                  </a:cubicBezTo>
                  <a:cubicBezTo>
                    <a:pt x="479" y="55"/>
                    <a:pt x="474" y="54"/>
                    <a:pt x="478" y="53"/>
                  </a:cubicBezTo>
                  <a:cubicBezTo>
                    <a:pt x="477" y="51"/>
                    <a:pt x="476" y="51"/>
                    <a:pt x="474" y="50"/>
                  </a:cubicBezTo>
                  <a:cubicBezTo>
                    <a:pt x="474" y="44"/>
                    <a:pt x="474" y="44"/>
                    <a:pt x="474" y="37"/>
                  </a:cubicBezTo>
                  <a:cubicBezTo>
                    <a:pt x="481" y="37"/>
                    <a:pt x="489" y="38"/>
                    <a:pt x="494" y="37"/>
                  </a:cubicBezTo>
                  <a:cubicBezTo>
                    <a:pt x="497" y="37"/>
                    <a:pt x="495" y="34"/>
                    <a:pt x="498" y="36"/>
                  </a:cubicBezTo>
                  <a:cubicBezTo>
                    <a:pt x="502" y="34"/>
                    <a:pt x="499" y="31"/>
                    <a:pt x="500" y="28"/>
                  </a:cubicBezTo>
                  <a:cubicBezTo>
                    <a:pt x="503" y="28"/>
                    <a:pt x="505" y="28"/>
                    <a:pt x="506" y="27"/>
                  </a:cubicBezTo>
                  <a:cubicBezTo>
                    <a:pt x="508" y="24"/>
                    <a:pt x="511" y="23"/>
                    <a:pt x="513" y="21"/>
                  </a:cubicBezTo>
                  <a:cubicBezTo>
                    <a:pt x="525" y="19"/>
                    <a:pt x="538" y="18"/>
                    <a:pt x="547" y="14"/>
                  </a:cubicBezTo>
                  <a:cubicBezTo>
                    <a:pt x="549" y="12"/>
                    <a:pt x="550" y="16"/>
                    <a:pt x="550" y="16"/>
                  </a:cubicBezTo>
                  <a:cubicBezTo>
                    <a:pt x="550" y="16"/>
                    <a:pt x="552" y="13"/>
                    <a:pt x="551" y="13"/>
                  </a:cubicBezTo>
                  <a:cubicBezTo>
                    <a:pt x="553" y="13"/>
                    <a:pt x="551" y="15"/>
                    <a:pt x="552" y="16"/>
                  </a:cubicBezTo>
                  <a:cubicBezTo>
                    <a:pt x="553" y="17"/>
                    <a:pt x="555" y="16"/>
                    <a:pt x="555" y="17"/>
                  </a:cubicBezTo>
                  <a:cubicBezTo>
                    <a:pt x="556" y="17"/>
                    <a:pt x="554" y="15"/>
                    <a:pt x="556" y="15"/>
                  </a:cubicBezTo>
                  <a:cubicBezTo>
                    <a:pt x="558" y="14"/>
                    <a:pt x="562" y="15"/>
                    <a:pt x="562" y="11"/>
                  </a:cubicBezTo>
                  <a:cubicBezTo>
                    <a:pt x="564" y="12"/>
                    <a:pt x="565" y="11"/>
                    <a:pt x="565" y="9"/>
                  </a:cubicBezTo>
                  <a:cubicBezTo>
                    <a:pt x="567" y="9"/>
                    <a:pt x="567" y="11"/>
                    <a:pt x="569" y="11"/>
                  </a:cubicBezTo>
                  <a:cubicBezTo>
                    <a:pt x="572" y="11"/>
                    <a:pt x="571" y="7"/>
                    <a:pt x="571" y="4"/>
                  </a:cubicBezTo>
                  <a:cubicBezTo>
                    <a:pt x="577" y="2"/>
                    <a:pt x="582" y="0"/>
                    <a:pt x="591" y="1"/>
                  </a:cubicBezTo>
                  <a:cubicBezTo>
                    <a:pt x="590" y="2"/>
                    <a:pt x="590" y="3"/>
                    <a:pt x="590" y="5"/>
                  </a:cubicBezTo>
                  <a:cubicBezTo>
                    <a:pt x="592" y="8"/>
                    <a:pt x="597" y="8"/>
                    <a:pt x="599" y="5"/>
                  </a:cubicBezTo>
                  <a:cubicBezTo>
                    <a:pt x="601" y="6"/>
                    <a:pt x="600" y="7"/>
                    <a:pt x="599" y="7"/>
                  </a:cubicBezTo>
                  <a:close/>
                  <a:moveTo>
                    <a:pt x="882" y="150"/>
                  </a:moveTo>
                  <a:cubicBezTo>
                    <a:pt x="882" y="149"/>
                    <a:pt x="880" y="149"/>
                    <a:pt x="879" y="148"/>
                  </a:cubicBezTo>
                  <a:cubicBezTo>
                    <a:pt x="875" y="147"/>
                    <a:pt x="875" y="150"/>
                    <a:pt x="879" y="149"/>
                  </a:cubicBezTo>
                  <a:cubicBezTo>
                    <a:pt x="880" y="150"/>
                    <a:pt x="880" y="150"/>
                    <a:pt x="882" y="150"/>
                  </a:cubicBezTo>
                  <a:close/>
                  <a:moveTo>
                    <a:pt x="254" y="239"/>
                  </a:moveTo>
                  <a:cubicBezTo>
                    <a:pt x="253" y="242"/>
                    <a:pt x="258" y="240"/>
                    <a:pt x="257" y="244"/>
                  </a:cubicBezTo>
                  <a:cubicBezTo>
                    <a:pt x="259" y="245"/>
                    <a:pt x="260" y="243"/>
                    <a:pt x="260" y="244"/>
                  </a:cubicBezTo>
                  <a:cubicBezTo>
                    <a:pt x="260" y="246"/>
                    <a:pt x="260" y="245"/>
                    <a:pt x="259" y="246"/>
                  </a:cubicBezTo>
                  <a:cubicBezTo>
                    <a:pt x="257" y="246"/>
                    <a:pt x="252" y="248"/>
                    <a:pt x="251" y="248"/>
                  </a:cubicBezTo>
                  <a:cubicBezTo>
                    <a:pt x="248" y="247"/>
                    <a:pt x="247" y="245"/>
                    <a:pt x="245" y="243"/>
                  </a:cubicBezTo>
                  <a:cubicBezTo>
                    <a:pt x="245" y="241"/>
                    <a:pt x="248" y="243"/>
                    <a:pt x="248" y="241"/>
                  </a:cubicBezTo>
                  <a:cubicBezTo>
                    <a:pt x="246" y="239"/>
                    <a:pt x="245" y="238"/>
                    <a:pt x="241" y="240"/>
                  </a:cubicBezTo>
                  <a:cubicBezTo>
                    <a:pt x="240" y="238"/>
                    <a:pt x="239" y="236"/>
                    <a:pt x="235" y="236"/>
                  </a:cubicBezTo>
                  <a:cubicBezTo>
                    <a:pt x="234" y="236"/>
                    <a:pt x="235" y="238"/>
                    <a:pt x="234" y="239"/>
                  </a:cubicBezTo>
                  <a:cubicBezTo>
                    <a:pt x="234" y="239"/>
                    <a:pt x="232" y="239"/>
                    <a:pt x="231" y="240"/>
                  </a:cubicBezTo>
                  <a:cubicBezTo>
                    <a:pt x="230" y="241"/>
                    <a:pt x="229" y="244"/>
                    <a:pt x="226" y="243"/>
                  </a:cubicBezTo>
                  <a:cubicBezTo>
                    <a:pt x="228" y="247"/>
                    <a:pt x="224" y="249"/>
                    <a:pt x="224" y="249"/>
                  </a:cubicBezTo>
                  <a:cubicBezTo>
                    <a:pt x="223" y="252"/>
                    <a:pt x="223" y="254"/>
                    <a:pt x="222" y="257"/>
                  </a:cubicBezTo>
                  <a:cubicBezTo>
                    <a:pt x="221" y="257"/>
                    <a:pt x="221" y="256"/>
                    <a:pt x="220" y="256"/>
                  </a:cubicBezTo>
                  <a:cubicBezTo>
                    <a:pt x="219" y="260"/>
                    <a:pt x="223" y="262"/>
                    <a:pt x="220" y="264"/>
                  </a:cubicBezTo>
                  <a:cubicBezTo>
                    <a:pt x="222" y="263"/>
                    <a:pt x="222" y="266"/>
                    <a:pt x="222" y="267"/>
                  </a:cubicBezTo>
                  <a:cubicBezTo>
                    <a:pt x="223" y="267"/>
                    <a:pt x="224" y="267"/>
                    <a:pt x="225" y="267"/>
                  </a:cubicBezTo>
                  <a:cubicBezTo>
                    <a:pt x="228" y="267"/>
                    <a:pt x="228" y="270"/>
                    <a:pt x="230" y="268"/>
                  </a:cubicBezTo>
                  <a:cubicBezTo>
                    <a:pt x="230" y="268"/>
                    <a:pt x="232" y="268"/>
                    <a:pt x="232" y="268"/>
                  </a:cubicBezTo>
                  <a:cubicBezTo>
                    <a:pt x="236" y="267"/>
                    <a:pt x="235" y="267"/>
                    <a:pt x="237" y="266"/>
                  </a:cubicBezTo>
                  <a:cubicBezTo>
                    <a:pt x="239" y="265"/>
                    <a:pt x="239" y="267"/>
                    <a:pt x="241" y="267"/>
                  </a:cubicBezTo>
                  <a:cubicBezTo>
                    <a:pt x="242" y="266"/>
                    <a:pt x="241" y="265"/>
                    <a:pt x="243" y="264"/>
                  </a:cubicBezTo>
                  <a:cubicBezTo>
                    <a:pt x="245" y="264"/>
                    <a:pt x="251" y="264"/>
                    <a:pt x="253" y="264"/>
                  </a:cubicBezTo>
                  <a:cubicBezTo>
                    <a:pt x="255" y="265"/>
                    <a:pt x="256" y="266"/>
                    <a:pt x="258" y="267"/>
                  </a:cubicBezTo>
                  <a:cubicBezTo>
                    <a:pt x="259" y="267"/>
                    <a:pt x="259" y="266"/>
                    <a:pt x="260" y="266"/>
                  </a:cubicBezTo>
                  <a:cubicBezTo>
                    <a:pt x="260" y="266"/>
                    <a:pt x="261" y="267"/>
                    <a:pt x="261" y="267"/>
                  </a:cubicBezTo>
                  <a:cubicBezTo>
                    <a:pt x="265" y="268"/>
                    <a:pt x="265" y="268"/>
                    <a:pt x="267" y="268"/>
                  </a:cubicBezTo>
                  <a:cubicBezTo>
                    <a:pt x="272" y="268"/>
                    <a:pt x="278" y="267"/>
                    <a:pt x="284" y="268"/>
                  </a:cubicBezTo>
                  <a:cubicBezTo>
                    <a:pt x="283" y="265"/>
                    <a:pt x="284" y="263"/>
                    <a:pt x="285" y="262"/>
                  </a:cubicBezTo>
                  <a:cubicBezTo>
                    <a:pt x="281" y="257"/>
                    <a:pt x="278" y="251"/>
                    <a:pt x="270" y="250"/>
                  </a:cubicBezTo>
                  <a:cubicBezTo>
                    <a:pt x="270" y="248"/>
                    <a:pt x="268" y="248"/>
                    <a:pt x="267" y="247"/>
                  </a:cubicBezTo>
                  <a:cubicBezTo>
                    <a:pt x="267" y="245"/>
                    <a:pt x="267" y="244"/>
                    <a:pt x="266" y="243"/>
                  </a:cubicBezTo>
                  <a:cubicBezTo>
                    <a:pt x="267" y="240"/>
                    <a:pt x="270" y="240"/>
                    <a:pt x="270" y="235"/>
                  </a:cubicBezTo>
                  <a:cubicBezTo>
                    <a:pt x="263" y="234"/>
                    <a:pt x="259" y="237"/>
                    <a:pt x="254" y="239"/>
                  </a:cubicBezTo>
                  <a:close/>
                  <a:moveTo>
                    <a:pt x="336" y="293"/>
                  </a:moveTo>
                  <a:cubicBezTo>
                    <a:pt x="334" y="293"/>
                    <a:pt x="333" y="293"/>
                    <a:pt x="334" y="294"/>
                  </a:cubicBezTo>
                  <a:cubicBezTo>
                    <a:pt x="336" y="292"/>
                    <a:pt x="341" y="292"/>
                    <a:pt x="343" y="292"/>
                  </a:cubicBezTo>
                  <a:cubicBezTo>
                    <a:pt x="343" y="291"/>
                    <a:pt x="342" y="289"/>
                    <a:pt x="343" y="289"/>
                  </a:cubicBezTo>
                  <a:cubicBezTo>
                    <a:pt x="343" y="289"/>
                    <a:pt x="345" y="291"/>
                    <a:pt x="345" y="290"/>
                  </a:cubicBezTo>
                  <a:cubicBezTo>
                    <a:pt x="345" y="288"/>
                    <a:pt x="345" y="285"/>
                    <a:pt x="345" y="282"/>
                  </a:cubicBezTo>
                  <a:cubicBezTo>
                    <a:pt x="344" y="280"/>
                    <a:pt x="342" y="280"/>
                    <a:pt x="341" y="279"/>
                  </a:cubicBezTo>
                  <a:cubicBezTo>
                    <a:pt x="341" y="278"/>
                    <a:pt x="342" y="277"/>
                    <a:pt x="341" y="276"/>
                  </a:cubicBezTo>
                  <a:cubicBezTo>
                    <a:pt x="341" y="274"/>
                    <a:pt x="337" y="273"/>
                    <a:pt x="340" y="273"/>
                  </a:cubicBezTo>
                  <a:cubicBezTo>
                    <a:pt x="343" y="273"/>
                    <a:pt x="345" y="273"/>
                    <a:pt x="347" y="273"/>
                  </a:cubicBezTo>
                  <a:cubicBezTo>
                    <a:pt x="348" y="268"/>
                    <a:pt x="345" y="268"/>
                    <a:pt x="345" y="267"/>
                  </a:cubicBezTo>
                  <a:cubicBezTo>
                    <a:pt x="345" y="264"/>
                    <a:pt x="342" y="265"/>
                    <a:pt x="341" y="263"/>
                  </a:cubicBezTo>
                  <a:cubicBezTo>
                    <a:pt x="342" y="263"/>
                    <a:pt x="343" y="262"/>
                    <a:pt x="343" y="261"/>
                  </a:cubicBezTo>
                  <a:cubicBezTo>
                    <a:pt x="339" y="262"/>
                    <a:pt x="338" y="260"/>
                    <a:pt x="336" y="260"/>
                  </a:cubicBezTo>
                  <a:cubicBezTo>
                    <a:pt x="336" y="253"/>
                    <a:pt x="328" y="255"/>
                    <a:pt x="328" y="249"/>
                  </a:cubicBezTo>
                  <a:cubicBezTo>
                    <a:pt x="331" y="247"/>
                    <a:pt x="334" y="243"/>
                    <a:pt x="340" y="244"/>
                  </a:cubicBezTo>
                  <a:cubicBezTo>
                    <a:pt x="341" y="244"/>
                    <a:pt x="340" y="242"/>
                    <a:pt x="341" y="242"/>
                  </a:cubicBezTo>
                  <a:cubicBezTo>
                    <a:pt x="342" y="239"/>
                    <a:pt x="338" y="239"/>
                    <a:pt x="338" y="236"/>
                  </a:cubicBezTo>
                  <a:cubicBezTo>
                    <a:pt x="332" y="235"/>
                    <a:pt x="330" y="238"/>
                    <a:pt x="326" y="236"/>
                  </a:cubicBezTo>
                  <a:cubicBezTo>
                    <a:pt x="326" y="238"/>
                    <a:pt x="326" y="239"/>
                    <a:pt x="325" y="237"/>
                  </a:cubicBezTo>
                  <a:cubicBezTo>
                    <a:pt x="324" y="237"/>
                    <a:pt x="324" y="239"/>
                    <a:pt x="324" y="239"/>
                  </a:cubicBezTo>
                  <a:cubicBezTo>
                    <a:pt x="321" y="240"/>
                    <a:pt x="317" y="242"/>
                    <a:pt x="315" y="242"/>
                  </a:cubicBezTo>
                  <a:cubicBezTo>
                    <a:pt x="312" y="243"/>
                    <a:pt x="313" y="244"/>
                    <a:pt x="312" y="246"/>
                  </a:cubicBezTo>
                  <a:cubicBezTo>
                    <a:pt x="312" y="246"/>
                    <a:pt x="310" y="245"/>
                    <a:pt x="310" y="246"/>
                  </a:cubicBezTo>
                  <a:cubicBezTo>
                    <a:pt x="309" y="246"/>
                    <a:pt x="310" y="249"/>
                    <a:pt x="310" y="249"/>
                  </a:cubicBezTo>
                  <a:cubicBezTo>
                    <a:pt x="310" y="252"/>
                    <a:pt x="313" y="247"/>
                    <a:pt x="313" y="252"/>
                  </a:cubicBezTo>
                  <a:cubicBezTo>
                    <a:pt x="313" y="253"/>
                    <a:pt x="314" y="253"/>
                    <a:pt x="314" y="254"/>
                  </a:cubicBezTo>
                  <a:cubicBezTo>
                    <a:pt x="313" y="258"/>
                    <a:pt x="315" y="260"/>
                    <a:pt x="315" y="261"/>
                  </a:cubicBezTo>
                  <a:cubicBezTo>
                    <a:pt x="316" y="262"/>
                    <a:pt x="316" y="262"/>
                    <a:pt x="317" y="263"/>
                  </a:cubicBezTo>
                  <a:cubicBezTo>
                    <a:pt x="317" y="263"/>
                    <a:pt x="318" y="267"/>
                    <a:pt x="318" y="267"/>
                  </a:cubicBezTo>
                  <a:cubicBezTo>
                    <a:pt x="319" y="270"/>
                    <a:pt x="319" y="269"/>
                    <a:pt x="320" y="272"/>
                  </a:cubicBezTo>
                  <a:cubicBezTo>
                    <a:pt x="321" y="273"/>
                    <a:pt x="320" y="274"/>
                    <a:pt x="320" y="275"/>
                  </a:cubicBezTo>
                  <a:cubicBezTo>
                    <a:pt x="321" y="276"/>
                    <a:pt x="323" y="276"/>
                    <a:pt x="323" y="279"/>
                  </a:cubicBezTo>
                  <a:cubicBezTo>
                    <a:pt x="318" y="277"/>
                    <a:pt x="321" y="284"/>
                    <a:pt x="319" y="284"/>
                  </a:cubicBezTo>
                  <a:cubicBezTo>
                    <a:pt x="324" y="285"/>
                    <a:pt x="324" y="293"/>
                    <a:pt x="330" y="289"/>
                  </a:cubicBezTo>
                  <a:cubicBezTo>
                    <a:pt x="325" y="294"/>
                    <a:pt x="335" y="290"/>
                    <a:pt x="336" y="293"/>
                  </a:cubicBezTo>
                  <a:close/>
                  <a:moveTo>
                    <a:pt x="371" y="239"/>
                  </a:moveTo>
                  <a:cubicBezTo>
                    <a:pt x="370" y="239"/>
                    <a:pt x="370" y="241"/>
                    <a:pt x="370" y="242"/>
                  </a:cubicBezTo>
                  <a:cubicBezTo>
                    <a:pt x="369" y="243"/>
                    <a:pt x="367" y="243"/>
                    <a:pt x="366" y="244"/>
                  </a:cubicBezTo>
                  <a:cubicBezTo>
                    <a:pt x="367" y="245"/>
                    <a:pt x="370" y="248"/>
                    <a:pt x="370" y="249"/>
                  </a:cubicBezTo>
                  <a:cubicBezTo>
                    <a:pt x="370" y="249"/>
                    <a:pt x="368" y="249"/>
                    <a:pt x="368" y="250"/>
                  </a:cubicBezTo>
                  <a:cubicBezTo>
                    <a:pt x="369" y="251"/>
                    <a:pt x="372" y="251"/>
                    <a:pt x="373" y="253"/>
                  </a:cubicBezTo>
                  <a:cubicBezTo>
                    <a:pt x="373" y="251"/>
                    <a:pt x="375" y="251"/>
                    <a:pt x="376" y="250"/>
                  </a:cubicBezTo>
                  <a:cubicBezTo>
                    <a:pt x="377" y="247"/>
                    <a:pt x="374" y="247"/>
                    <a:pt x="373" y="244"/>
                  </a:cubicBezTo>
                  <a:cubicBezTo>
                    <a:pt x="375" y="243"/>
                    <a:pt x="377" y="243"/>
                    <a:pt x="377" y="240"/>
                  </a:cubicBezTo>
                  <a:cubicBezTo>
                    <a:pt x="375" y="240"/>
                    <a:pt x="374" y="239"/>
                    <a:pt x="376" y="237"/>
                  </a:cubicBezTo>
                  <a:cubicBezTo>
                    <a:pt x="374" y="238"/>
                    <a:pt x="372" y="238"/>
                    <a:pt x="371" y="239"/>
                  </a:cubicBezTo>
                  <a:close/>
                  <a:moveTo>
                    <a:pt x="217" y="270"/>
                  </a:moveTo>
                  <a:cubicBezTo>
                    <a:pt x="216" y="275"/>
                    <a:pt x="225" y="272"/>
                    <a:pt x="225" y="270"/>
                  </a:cubicBezTo>
                  <a:cubicBezTo>
                    <a:pt x="222" y="269"/>
                    <a:pt x="220" y="269"/>
                    <a:pt x="217" y="270"/>
                  </a:cubicBezTo>
                  <a:close/>
                  <a:moveTo>
                    <a:pt x="244" y="489"/>
                  </a:moveTo>
                  <a:cubicBezTo>
                    <a:pt x="245" y="485"/>
                    <a:pt x="252" y="485"/>
                    <a:pt x="251" y="478"/>
                  </a:cubicBezTo>
                  <a:cubicBezTo>
                    <a:pt x="247" y="480"/>
                    <a:pt x="241" y="475"/>
                    <a:pt x="238" y="479"/>
                  </a:cubicBezTo>
                  <a:cubicBezTo>
                    <a:pt x="243" y="479"/>
                    <a:pt x="237" y="480"/>
                    <a:pt x="237" y="481"/>
                  </a:cubicBezTo>
                  <a:cubicBezTo>
                    <a:pt x="237" y="480"/>
                    <a:pt x="238" y="484"/>
                    <a:pt x="238" y="485"/>
                  </a:cubicBezTo>
                  <a:cubicBezTo>
                    <a:pt x="238" y="486"/>
                    <a:pt x="238" y="488"/>
                    <a:pt x="237" y="488"/>
                  </a:cubicBezTo>
                  <a:cubicBezTo>
                    <a:pt x="237" y="488"/>
                    <a:pt x="236" y="487"/>
                    <a:pt x="235" y="488"/>
                  </a:cubicBezTo>
                  <a:cubicBezTo>
                    <a:pt x="237" y="490"/>
                    <a:pt x="241" y="489"/>
                    <a:pt x="244" y="489"/>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27" name="Freeform 88"/>
            <p:cNvSpPr/>
            <p:nvPr/>
          </p:nvSpPr>
          <p:spPr bwMode="auto">
            <a:xfrm>
              <a:off x="8974887" y="1532285"/>
              <a:ext cx="83280" cy="45208"/>
            </a:xfrm>
            <a:custGeom>
              <a:avLst/>
              <a:gdLst>
                <a:gd name="T0" fmla="*/ 26 w 15"/>
                <a:gd name="T1" fmla="*/ 0 h 8"/>
                <a:gd name="T2" fmla="*/ 30 w 15"/>
                <a:gd name="T3" fmla="*/ 17 h 8"/>
                <a:gd name="T4" fmla="*/ 0 w 15"/>
                <a:gd name="T5" fmla="*/ 7 h 8"/>
                <a:gd name="T6" fmla="*/ 26 w 15"/>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8">
                  <a:moveTo>
                    <a:pt x="11" y="0"/>
                  </a:moveTo>
                  <a:cubicBezTo>
                    <a:pt x="10" y="3"/>
                    <a:pt x="15" y="2"/>
                    <a:pt x="13" y="7"/>
                  </a:cubicBezTo>
                  <a:cubicBezTo>
                    <a:pt x="7" y="8"/>
                    <a:pt x="3" y="6"/>
                    <a:pt x="0" y="3"/>
                  </a:cubicBezTo>
                  <a:cubicBezTo>
                    <a:pt x="2" y="1"/>
                    <a:pt x="7" y="1"/>
                    <a:pt x="1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28" name="Freeform 89"/>
            <p:cNvSpPr>
              <a:spLocks noEditPoints="1"/>
            </p:cNvSpPr>
            <p:nvPr/>
          </p:nvSpPr>
          <p:spPr bwMode="auto">
            <a:xfrm>
              <a:off x="9143826" y="1610805"/>
              <a:ext cx="792344" cy="556782"/>
            </a:xfrm>
            <a:custGeom>
              <a:avLst/>
              <a:gdLst>
                <a:gd name="T0" fmla="*/ 33 w 141"/>
                <a:gd name="T1" fmla="*/ 14 h 99"/>
                <a:gd name="T2" fmla="*/ 43 w 141"/>
                <a:gd name="T3" fmla="*/ 12 h 99"/>
                <a:gd name="T4" fmla="*/ 43 w 141"/>
                <a:gd name="T5" fmla="*/ 17 h 99"/>
                <a:gd name="T6" fmla="*/ 43 w 141"/>
                <a:gd name="T7" fmla="*/ 28 h 99"/>
                <a:gd name="T8" fmla="*/ 52 w 141"/>
                <a:gd name="T9" fmla="*/ 50 h 99"/>
                <a:gd name="T10" fmla="*/ 71 w 141"/>
                <a:gd name="T11" fmla="*/ 14 h 99"/>
                <a:gd name="T12" fmla="*/ 97 w 141"/>
                <a:gd name="T13" fmla="*/ 12 h 99"/>
                <a:gd name="T14" fmla="*/ 113 w 141"/>
                <a:gd name="T15" fmla="*/ 38 h 99"/>
                <a:gd name="T16" fmla="*/ 132 w 141"/>
                <a:gd name="T17" fmla="*/ 33 h 99"/>
                <a:gd name="T18" fmla="*/ 161 w 141"/>
                <a:gd name="T19" fmla="*/ 31 h 99"/>
                <a:gd name="T20" fmla="*/ 170 w 141"/>
                <a:gd name="T21" fmla="*/ 43 h 99"/>
                <a:gd name="T22" fmla="*/ 182 w 141"/>
                <a:gd name="T23" fmla="*/ 47 h 99"/>
                <a:gd name="T24" fmla="*/ 189 w 141"/>
                <a:gd name="T25" fmla="*/ 50 h 99"/>
                <a:gd name="T26" fmla="*/ 213 w 141"/>
                <a:gd name="T27" fmla="*/ 54 h 99"/>
                <a:gd name="T28" fmla="*/ 236 w 141"/>
                <a:gd name="T29" fmla="*/ 66 h 99"/>
                <a:gd name="T30" fmla="*/ 243 w 141"/>
                <a:gd name="T31" fmla="*/ 76 h 99"/>
                <a:gd name="T32" fmla="*/ 260 w 141"/>
                <a:gd name="T33" fmla="*/ 90 h 99"/>
                <a:gd name="T34" fmla="*/ 248 w 141"/>
                <a:gd name="T35" fmla="*/ 111 h 99"/>
                <a:gd name="T36" fmla="*/ 274 w 141"/>
                <a:gd name="T37" fmla="*/ 113 h 99"/>
                <a:gd name="T38" fmla="*/ 279 w 141"/>
                <a:gd name="T39" fmla="*/ 128 h 99"/>
                <a:gd name="T40" fmla="*/ 302 w 141"/>
                <a:gd name="T41" fmla="*/ 130 h 99"/>
                <a:gd name="T42" fmla="*/ 316 w 141"/>
                <a:gd name="T43" fmla="*/ 144 h 99"/>
                <a:gd name="T44" fmla="*/ 321 w 141"/>
                <a:gd name="T45" fmla="*/ 156 h 99"/>
                <a:gd name="T46" fmla="*/ 307 w 141"/>
                <a:gd name="T47" fmla="*/ 175 h 99"/>
                <a:gd name="T48" fmla="*/ 288 w 141"/>
                <a:gd name="T49" fmla="*/ 173 h 99"/>
                <a:gd name="T50" fmla="*/ 272 w 141"/>
                <a:gd name="T51" fmla="*/ 156 h 99"/>
                <a:gd name="T52" fmla="*/ 257 w 141"/>
                <a:gd name="T53" fmla="*/ 170 h 99"/>
                <a:gd name="T54" fmla="*/ 276 w 141"/>
                <a:gd name="T55" fmla="*/ 180 h 99"/>
                <a:gd name="T56" fmla="*/ 288 w 141"/>
                <a:gd name="T57" fmla="*/ 201 h 99"/>
                <a:gd name="T58" fmla="*/ 279 w 141"/>
                <a:gd name="T59" fmla="*/ 220 h 99"/>
                <a:gd name="T60" fmla="*/ 243 w 141"/>
                <a:gd name="T61" fmla="*/ 206 h 99"/>
                <a:gd name="T62" fmla="*/ 255 w 141"/>
                <a:gd name="T63" fmla="*/ 220 h 99"/>
                <a:gd name="T64" fmla="*/ 269 w 141"/>
                <a:gd name="T65" fmla="*/ 227 h 99"/>
                <a:gd name="T66" fmla="*/ 255 w 141"/>
                <a:gd name="T67" fmla="*/ 227 h 99"/>
                <a:gd name="T68" fmla="*/ 224 w 141"/>
                <a:gd name="T69" fmla="*/ 217 h 99"/>
                <a:gd name="T70" fmla="*/ 208 w 141"/>
                <a:gd name="T71" fmla="*/ 208 h 99"/>
                <a:gd name="T72" fmla="*/ 198 w 141"/>
                <a:gd name="T73" fmla="*/ 194 h 99"/>
                <a:gd name="T74" fmla="*/ 182 w 141"/>
                <a:gd name="T75" fmla="*/ 163 h 99"/>
                <a:gd name="T76" fmla="*/ 184 w 141"/>
                <a:gd name="T77" fmla="*/ 156 h 99"/>
                <a:gd name="T78" fmla="*/ 191 w 141"/>
                <a:gd name="T79" fmla="*/ 144 h 99"/>
                <a:gd name="T80" fmla="*/ 198 w 141"/>
                <a:gd name="T81" fmla="*/ 130 h 99"/>
                <a:gd name="T82" fmla="*/ 191 w 141"/>
                <a:gd name="T83" fmla="*/ 113 h 99"/>
                <a:gd name="T84" fmla="*/ 179 w 141"/>
                <a:gd name="T85" fmla="*/ 106 h 99"/>
                <a:gd name="T86" fmla="*/ 170 w 141"/>
                <a:gd name="T87" fmla="*/ 106 h 99"/>
                <a:gd name="T88" fmla="*/ 161 w 141"/>
                <a:gd name="T89" fmla="*/ 102 h 99"/>
                <a:gd name="T90" fmla="*/ 137 w 141"/>
                <a:gd name="T91" fmla="*/ 78 h 99"/>
                <a:gd name="T92" fmla="*/ 116 w 141"/>
                <a:gd name="T93" fmla="*/ 83 h 99"/>
                <a:gd name="T94" fmla="*/ 97 w 141"/>
                <a:gd name="T95" fmla="*/ 83 h 99"/>
                <a:gd name="T96" fmla="*/ 73 w 141"/>
                <a:gd name="T97" fmla="*/ 83 h 99"/>
                <a:gd name="T98" fmla="*/ 33 w 141"/>
                <a:gd name="T99" fmla="*/ 76 h 99"/>
                <a:gd name="T100" fmla="*/ 12 w 141"/>
                <a:gd name="T101" fmla="*/ 64 h 99"/>
                <a:gd name="T102" fmla="*/ 7 w 141"/>
                <a:gd name="T103" fmla="*/ 50 h 99"/>
                <a:gd name="T104" fmla="*/ 9 w 141"/>
                <a:gd name="T105" fmla="*/ 38 h 99"/>
                <a:gd name="T106" fmla="*/ 215 w 141"/>
                <a:gd name="T107" fmla="*/ 161 h 99"/>
                <a:gd name="T108" fmla="*/ 229 w 141"/>
                <a:gd name="T109" fmla="*/ 149 h 99"/>
                <a:gd name="T110" fmla="*/ 215 w 141"/>
                <a:gd name="T111" fmla="*/ 161 h 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1" h="99">
                  <a:moveTo>
                    <a:pt x="5" y="7"/>
                  </a:moveTo>
                  <a:cubicBezTo>
                    <a:pt x="8" y="10"/>
                    <a:pt x="12" y="3"/>
                    <a:pt x="14" y="6"/>
                  </a:cubicBezTo>
                  <a:cubicBezTo>
                    <a:pt x="15" y="6"/>
                    <a:pt x="14" y="4"/>
                    <a:pt x="15" y="3"/>
                  </a:cubicBezTo>
                  <a:cubicBezTo>
                    <a:pt x="16" y="3"/>
                    <a:pt x="17" y="5"/>
                    <a:pt x="18" y="5"/>
                  </a:cubicBezTo>
                  <a:cubicBezTo>
                    <a:pt x="20" y="4"/>
                    <a:pt x="20" y="0"/>
                    <a:pt x="23" y="3"/>
                  </a:cubicBezTo>
                  <a:cubicBezTo>
                    <a:pt x="23" y="9"/>
                    <a:pt x="20" y="5"/>
                    <a:pt x="18" y="7"/>
                  </a:cubicBezTo>
                  <a:cubicBezTo>
                    <a:pt x="18" y="8"/>
                    <a:pt x="21" y="8"/>
                    <a:pt x="21" y="8"/>
                  </a:cubicBezTo>
                  <a:cubicBezTo>
                    <a:pt x="20" y="10"/>
                    <a:pt x="19" y="10"/>
                    <a:pt x="18" y="12"/>
                  </a:cubicBezTo>
                  <a:cubicBezTo>
                    <a:pt x="18" y="13"/>
                    <a:pt x="19" y="14"/>
                    <a:pt x="20" y="15"/>
                  </a:cubicBezTo>
                  <a:cubicBezTo>
                    <a:pt x="20" y="17"/>
                    <a:pt x="19" y="21"/>
                    <a:pt x="22" y="21"/>
                  </a:cubicBezTo>
                  <a:cubicBezTo>
                    <a:pt x="25" y="20"/>
                    <a:pt x="22" y="14"/>
                    <a:pt x="23" y="12"/>
                  </a:cubicBezTo>
                  <a:cubicBezTo>
                    <a:pt x="29" y="13"/>
                    <a:pt x="28" y="8"/>
                    <a:pt x="30" y="6"/>
                  </a:cubicBezTo>
                  <a:cubicBezTo>
                    <a:pt x="32" y="9"/>
                    <a:pt x="35" y="3"/>
                    <a:pt x="36" y="7"/>
                  </a:cubicBezTo>
                  <a:cubicBezTo>
                    <a:pt x="38" y="7"/>
                    <a:pt x="38" y="4"/>
                    <a:pt x="41" y="5"/>
                  </a:cubicBezTo>
                  <a:cubicBezTo>
                    <a:pt x="40" y="9"/>
                    <a:pt x="44" y="10"/>
                    <a:pt x="47" y="10"/>
                  </a:cubicBezTo>
                  <a:cubicBezTo>
                    <a:pt x="45" y="14"/>
                    <a:pt x="46" y="14"/>
                    <a:pt x="48" y="16"/>
                  </a:cubicBezTo>
                  <a:cubicBezTo>
                    <a:pt x="50" y="15"/>
                    <a:pt x="51" y="15"/>
                    <a:pt x="52" y="16"/>
                  </a:cubicBezTo>
                  <a:cubicBezTo>
                    <a:pt x="55" y="17"/>
                    <a:pt x="55" y="14"/>
                    <a:pt x="56" y="14"/>
                  </a:cubicBezTo>
                  <a:cubicBezTo>
                    <a:pt x="57" y="13"/>
                    <a:pt x="60" y="15"/>
                    <a:pt x="60" y="13"/>
                  </a:cubicBezTo>
                  <a:cubicBezTo>
                    <a:pt x="63" y="14"/>
                    <a:pt x="64" y="14"/>
                    <a:pt x="68" y="13"/>
                  </a:cubicBezTo>
                  <a:cubicBezTo>
                    <a:pt x="68" y="15"/>
                    <a:pt x="71" y="14"/>
                    <a:pt x="70" y="14"/>
                  </a:cubicBezTo>
                  <a:cubicBezTo>
                    <a:pt x="71" y="15"/>
                    <a:pt x="71" y="17"/>
                    <a:pt x="72" y="18"/>
                  </a:cubicBezTo>
                  <a:cubicBezTo>
                    <a:pt x="73" y="18"/>
                    <a:pt x="75" y="18"/>
                    <a:pt x="76" y="19"/>
                  </a:cubicBezTo>
                  <a:cubicBezTo>
                    <a:pt x="77" y="19"/>
                    <a:pt x="76" y="20"/>
                    <a:pt x="77" y="20"/>
                  </a:cubicBezTo>
                  <a:cubicBezTo>
                    <a:pt x="80" y="20"/>
                    <a:pt x="76" y="22"/>
                    <a:pt x="78" y="23"/>
                  </a:cubicBezTo>
                  <a:cubicBezTo>
                    <a:pt x="79" y="24"/>
                    <a:pt x="80" y="22"/>
                    <a:pt x="80" y="21"/>
                  </a:cubicBezTo>
                  <a:cubicBezTo>
                    <a:pt x="81" y="22"/>
                    <a:pt x="81" y="24"/>
                    <a:pt x="84" y="25"/>
                  </a:cubicBezTo>
                  <a:cubicBezTo>
                    <a:pt x="87" y="25"/>
                    <a:pt x="88" y="24"/>
                    <a:pt x="90" y="23"/>
                  </a:cubicBezTo>
                  <a:cubicBezTo>
                    <a:pt x="90" y="28"/>
                    <a:pt x="97" y="25"/>
                    <a:pt x="97" y="29"/>
                  </a:cubicBezTo>
                  <a:cubicBezTo>
                    <a:pt x="99" y="30"/>
                    <a:pt x="99" y="29"/>
                    <a:pt x="100" y="28"/>
                  </a:cubicBezTo>
                  <a:cubicBezTo>
                    <a:pt x="101" y="29"/>
                    <a:pt x="102" y="31"/>
                    <a:pt x="102" y="33"/>
                  </a:cubicBezTo>
                  <a:cubicBezTo>
                    <a:pt x="103" y="33"/>
                    <a:pt x="103" y="32"/>
                    <a:pt x="103" y="32"/>
                  </a:cubicBezTo>
                  <a:cubicBezTo>
                    <a:pt x="105" y="33"/>
                    <a:pt x="106" y="36"/>
                    <a:pt x="110" y="35"/>
                  </a:cubicBezTo>
                  <a:cubicBezTo>
                    <a:pt x="109" y="36"/>
                    <a:pt x="109" y="37"/>
                    <a:pt x="110" y="38"/>
                  </a:cubicBezTo>
                  <a:cubicBezTo>
                    <a:pt x="111" y="40"/>
                    <a:pt x="107" y="41"/>
                    <a:pt x="110" y="42"/>
                  </a:cubicBezTo>
                  <a:cubicBezTo>
                    <a:pt x="109" y="44"/>
                    <a:pt x="105" y="44"/>
                    <a:pt x="105" y="47"/>
                  </a:cubicBezTo>
                  <a:cubicBezTo>
                    <a:pt x="108" y="51"/>
                    <a:pt x="114" y="46"/>
                    <a:pt x="115" y="51"/>
                  </a:cubicBezTo>
                  <a:cubicBezTo>
                    <a:pt x="116" y="50"/>
                    <a:pt x="116" y="49"/>
                    <a:pt x="116" y="48"/>
                  </a:cubicBezTo>
                  <a:cubicBezTo>
                    <a:pt x="118" y="48"/>
                    <a:pt x="117" y="51"/>
                    <a:pt x="117" y="52"/>
                  </a:cubicBezTo>
                  <a:cubicBezTo>
                    <a:pt x="117" y="52"/>
                    <a:pt x="118" y="54"/>
                    <a:pt x="118" y="54"/>
                  </a:cubicBezTo>
                  <a:cubicBezTo>
                    <a:pt x="120" y="54"/>
                    <a:pt x="121" y="51"/>
                    <a:pt x="121" y="56"/>
                  </a:cubicBezTo>
                  <a:cubicBezTo>
                    <a:pt x="124" y="56"/>
                    <a:pt x="124" y="54"/>
                    <a:pt x="128" y="55"/>
                  </a:cubicBezTo>
                  <a:cubicBezTo>
                    <a:pt x="128" y="56"/>
                    <a:pt x="129" y="57"/>
                    <a:pt x="129" y="59"/>
                  </a:cubicBezTo>
                  <a:cubicBezTo>
                    <a:pt x="131" y="59"/>
                    <a:pt x="135" y="58"/>
                    <a:pt x="134" y="61"/>
                  </a:cubicBezTo>
                  <a:cubicBezTo>
                    <a:pt x="138" y="59"/>
                    <a:pt x="136" y="62"/>
                    <a:pt x="140" y="62"/>
                  </a:cubicBezTo>
                  <a:cubicBezTo>
                    <a:pt x="141" y="65"/>
                    <a:pt x="136" y="66"/>
                    <a:pt x="136" y="66"/>
                  </a:cubicBezTo>
                  <a:cubicBezTo>
                    <a:pt x="135" y="66"/>
                    <a:pt x="137" y="67"/>
                    <a:pt x="137" y="67"/>
                  </a:cubicBezTo>
                  <a:cubicBezTo>
                    <a:pt x="134" y="70"/>
                    <a:pt x="132" y="70"/>
                    <a:pt x="130" y="74"/>
                  </a:cubicBezTo>
                  <a:cubicBezTo>
                    <a:pt x="129" y="74"/>
                    <a:pt x="128" y="74"/>
                    <a:pt x="128" y="75"/>
                  </a:cubicBezTo>
                  <a:cubicBezTo>
                    <a:pt x="127" y="75"/>
                    <a:pt x="122" y="75"/>
                    <a:pt x="122" y="73"/>
                  </a:cubicBezTo>
                  <a:cubicBezTo>
                    <a:pt x="122" y="70"/>
                    <a:pt x="116" y="73"/>
                    <a:pt x="117" y="68"/>
                  </a:cubicBezTo>
                  <a:cubicBezTo>
                    <a:pt x="115" y="69"/>
                    <a:pt x="115" y="67"/>
                    <a:pt x="115" y="66"/>
                  </a:cubicBezTo>
                  <a:cubicBezTo>
                    <a:pt x="113" y="66"/>
                    <a:pt x="112" y="66"/>
                    <a:pt x="110" y="66"/>
                  </a:cubicBezTo>
                  <a:cubicBezTo>
                    <a:pt x="108" y="66"/>
                    <a:pt x="110" y="70"/>
                    <a:pt x="109" y="72"/>
                  </a:cubicBezTo>
                  <a:cubicBezTo>
                    <a:pt x="109" y="74"/>
                    <a:pt x="112" y="74"/>
                    <a:pt x="113" y="76"/>
                  </a:cubicBezTo>
                  <a:cubicBezTo>
                    <a:pt x="115" y="75"/>
                    <a:pt x="117" y="79"/>
                    <a:pt x="117" y="76"/>
                  </a:cubicBezTo>
                  <a:cubicBezTo>
                    <a:pt x="119" y="78"/>
                    <a:pt x="119" y="80"/>
                    <a:pt x="120" y="83"/>
                  </a:cubicBezTo>
                  <a:cubicBezTo>
                    <a:pt x="119" y="85"/>
                    <a:pt x="122" y="84"/>
                    <a:pt x="122" y="85"/>
                  </a:cubicBezTo>
                  <a:cubicBezTo>
                    <a:pt x="123" y="88"/>
                    <a:pt x="121" y="93"/>
                    <a:pt x="121" y="95"/>
                  </a:cubicBezTo>
                  <a:cubicBezTo>
                    <a:pt x="118" y="96"/>
                    <a:pt x="119" y="93"/>
                    <a:pt x="118" y="93"/>
                  </a:cubicBezTo>
                  <a:cubicBezTo>
                    <a:pt x="117" y="92"/>
                    <a:pt x="113" y="92"/>
                    <a:pt x="113" y="89"/>
                  </a:cubicBezTo>
                  <a:cubicBezTo>
                    <a:pt x="108" y="90"/>
                    <a:pt x="108" y="86"/>
                    <a:pt x="103" y="87"/>
                  </a:cubicBezTo>
                  <a:cubicBezTo>
                    <a:pt x="103" y="89"/>
                    <a:pt x="107" y="88"/>
                    <a:pt x="108" y="89"/>
                  </a:cubicBezTo>
                  <a:cubicBezTo>
                    <a:pt x="104" y="93"/>
                    <a:pt x="112" y="91"/>
                    <a:pt x="108" y="93"/>
                  </a:cubicBezTo>
                  <a:cubicBezTo>
                    <a:pt x="108" y="95"/>
                    <a:pt x="111" y="94"/>
                    <a:pt x="113" y="95"/>
                  </a:cubicBezTo>
                  <a:cubicBezTo>
                    <a:pt x="113" y="96"/>
                    <a:pt x="112" y="96"/>
                    <a:pt x="114" y="96"/>
                  </a:cubicBezTo>
                  <a:cubicBezTo>
                    <a:pt x="116" y="97"/>
                    <a:pt x="116" y="97"/>
                    <a:pt x="116" y="99"/>
                  </a:cubicBezTo>
                  <a:cubicBezTo>
                    <a:pt x="113" y="99"/>
                    <a:pt x="110" y="98"/>
                    <a:pt x="108" y="96"/>
                  </a:cubicBezTo>
                  <a:cubicBezTo>
                    <a:pt x="106" y="95"/>
                    <a:pt x="103" y="96"/>
                    <a:pt x="101" y="94"/>
                  </a:cubicBezTo>
                  <a:cubicBezTo>
                    <a:pt x="99" y="93"/>
                    <a:pt x="96" y="92"/>
                    <a:pt x="95" y="92"/>
                  </a:cubicBezTo>
                  <a:cubicBezTo>
                    <a:pt x="93" y="92"/>
                    <a:pt x="93" y="90"/>
                    <a:pt x="93" y="89"/>
                  </a:cubicBezTo>
                  <a:cubicBezTo>
                    <a:pt x="91" y="89"/>
                    <a:pt x="89" y="89"/>
                    <a:pt x="88" y="88"/>
                  </a:cubicBezTo>
                  <a:cubicBezTo>
                    <a:pt x="87" y="87"/>
                    <a:pt x="87" y="86"/>
                    <a:pt x="87" y="85"/>
                  </a:cubicBezTo>
                  <a:cubicBezTo>
                    <a:pt x="86" y="84"/>
                    <a:pt x="83" y="85"/>
                    <a:pt x="84" y="82"/>
                  </a:cubicBezTo>
                  <a:cubicBezTo>
                    <a:pt x="79" y="82"/>
                    <a:pt x="79" y="78"/>
                    <a:pt x="76" y="75"/>
                  </a:cubicBezTo>
                  <a:cubicBezTo>
                    <a:pt x="77" y="75"/>
                    <a:pt x="76" y="71"/>
                    <a:pt x="77" y="69"/>
                  </a:cubicBezTo>
                  <a:cubicBezTo>
                    <a:pt x="77" y="69"/>
                    <a:pt x="79" y="70"/>
                    <a:pt x="80" y="69"/>
                  </a:cubicBezTo>
                  <a:cubicBezTo>
                    <a:pt x="80" y="69"/>
                    <a:pt x="78" y="67"/>
                    <a:pt x="78" y="66"/>
                  </a:cubicBezTo>
                  <a:cubicBezTo>
                    <a:pt x="78" y="66"/>
                    <a:pt x="81" y="66"/>
                    <a:pt x="81" y="66"/>
                  </a:cubicBezTo>
                  <a:cubicBezTo>
                    <a:pt x="81" y="65"/>
                    <a:pt x="80" y="62"/>
                    <a:pt x="81" y="61"/>
                  </a:cubicBezTo>
                  <a:cubicBezTo>
                    <a:pt x="81" y="61"/>
                    <a:pt x="83" y="61"/>
                    <a:pt x="83" y="61"/>
                  </a:cubicBezTo>
                  <a:cubicBezTo>
                    <a:pt x="85" y="60"/>
                    <a:pt x="83" y="56"/>
                    <a:pt x="84" y="55"/>
                  </a:cubicBezTo>
                  <a:cubicBezTo>
                    <a:pt x="84" y="54"/>
                    <a:pt x="82" y="54"/>
                    <a:pt x="81" y="54"/>
                  </a:cubicBezTo>
                  <a:cubicBezTo>
                    <a:pt x="81" y="52"/>
                    <a:pt x="81" y="50"/>
                    <a:pt x="81" y="48"/>
                  </a:cubicBezTo>
                  <a:cubicBezTo>
                    <a:pt x="79" y="48"/>
                    <a:pt x="79" y="48"/>
                    <a:pt x="78" y="49"/>
                  </a:cubicBezTo>
                  <a:cubicBezTo>
                    <a:pt x="76" y="48"/>
                    <a:pt x="77" y="46"/>
                    <a:pt x="76" y="45"/>
                  </a:cubicBezTo>
                  <a:cubicBezTo>
                    <a:pt x="76" y="44"/>
                    <a:pt x="74" y="46"/>
                    <a:pt x="74" y="46"/>
                  </a:cubicBezTo>
                  <a:cubicBezTo>
                    <a:pt x="74" y="46"/>
                    <a:pt x="73" y="45"/>
                    <a:pt x="72" y="45"/>
                  </a:cubicBezTo>
                  <a:cubicBezTo>
                    <a:pt x="72" y="44"/>
                    <a:pt x="71" y="42"/>
                    <a:pt x="70" y="42"/>
                  </a:cubicBezTo>
                  <a:cubicBezTo>
                    <a:pt x="69" y="42"/>
                    <a:pt x="69" y="44"/>
                    <a:pt x="68" y="43"/>
                  </a:cubicBezTo>
                  <a:cubicBezTo>
                    <a:pt x="67" y="43"/>
                    <a:pt x="66" y="41"/>
                    <a:pt x="63" y="41"/>
                  </a:cubicBezTo>
                  <a:cubicBezTo>
                    <a:pt x="68" y="36"/>
                    <a:pt x="57" y="39"/>
                    <a:pt x="58" y="33"/>
                  </a:cubicBezTo>
                  <a:cubicBezTo>
                    <a:pt x="55" y="33"/>
                    <a:pt x="52" y="33"/>
                    <a:pt x="52" y="36"/>
                  </a:cubicBezTo>
                  <a:cubicBezTo>
                    <a:pt x="51" y="38"/>
                    <a:pt x="49" y="35"/>
                    <a:pt x="49" y="35"/>
                  </a:cubicBezTo>
                  <a:cubicBezTo>
                    <a:pt x="48" y="35"/>
                    <a:pt x="47" y="37"/>
                    <a:pt x="45" y="36"/>
                  </a:cubicBezTo>
                  <a:cubicBezTo>
                    <a:pt x="43" y="36"/>
                    <a:pt x="43" y="35"/>
                    <a:pt x="41" y="35"/>
                  </a:cubicBezTo>
                  <a:cubicBezTo>
                    <a:pt x="39" y="35"/>
                    <a:pt x="38" y="36"/>
                    <a:pt x="36" y="36"/>
                  </a:cubicBezTo>
                  <a:cubicBezTo>
                    <a:pt x="34" y="36"/>
                    <a:pt x="33" y="35"/>
                    <a:pt x="31" y="35"/>
                  </a:cubicBezTo>
                  <a:cubicBezTo>
                    <a:pt x="26" y="35"/>
                    <a:pt x="21" y="36"/>
                    <a:pt x="16" y="34"/>
                  </a:cubicBezTo>
                  <a:cubicBezTo>
                    <a:pt x="15" y="34"/>
                    <a:pt x="14" y="32"/>
                    <a:pt x="14" y="32"/>
                  </a:cubicBezTo>
                  <a:cubicBezTo>
                    <a:pt x="12" y="31"/>
                    <a:pt x="10" y="32"/>
                    <a:pt x="10" y="29"/>
                  </a:cubicBezTo>
                  <a:cubicBezTo>
                    <a:pt x="8" y="29"/>
                    <a:pt x="4" y="31"/>
                    <a:pt x="5" y="27"/>
                  </a:cubicBezTo>
                  <a:cubicBezTo>
                    <a:pt x="9" y="28"/>
                    <a:pt x="10" y="26"/>
                    <a:pt x="12" y="25"/>
                  </a:cubicBezTo>
                  <a:cubicBezTo>
                    <a:pt x="11" y="22"/>
                    <a:pt x="4" y="24"/>
                    <a:pt x="3" y="21"/>
                  </a:cubicBezTo>
                  <a:cubicBezTo>
                    <a:pt x="2" y="21"/>
                    <a:pt x="2" y="22"/>
                    <a:pt x="2" y="22"/>
                  </a:cubicBezTo>
                  <a:cubicBezTo>
                    <a:pt x="0" y="22"/>
                    <a:pt x="3" y="17"/>
                    <a:pt x="4" y="16"/>
                  </a:cubicBezTo>
                  <a:cubicBezTo>
                    <a:pt x="3" y="12"/>
                    <a:pt x="6" y="11"/>
                    <a:pt x="5" y="7"/>
                  </a:cubicBezTo>
                  <a:close/>
                  <a:moveTo>
                    <a:pt x="91" y="68"/>
                  </a:moveTo>
                  <a:cubicBezTo>
                    <a:pt x="92" y="66"/>
                    <a:pt x="97" y="68"/>
                    <a:pt x="100" y="67"/>
                  </a:cubicBezTo>
                  <a:cubicBezTo>
                    <a:pt x="100" y="65"/>
                    <a:pt x="98" y="65"/>
                    <a:pt x="97" y="63"/>
                  </a:cubicBezTo>
                  <a:cubicBezTo>
                    <a:pt x="96" y="62"/>
                    <a:pt x="93" y="63"/>
                    <a:pt x="90" y="61"/>
                  </a:cubicBezTo>
                  <a:cubicBezTo>
                    <a:pt x="91" y="63"/>
                    <a:pt x="89" y="68"/>
                    <a:pt x="91" y="68"/>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29" name="Freeform 90"/>
            <p:cNvSpPr/>
            <p:nvPr/>
          </p:nvSpPr>
          <p:spPr bwMode="auto">
            <a:xfrm>
              <a:off x="8360999" y="1639358"/>
              <a:ext cx="494917" cy="247459"/>
            </a:xfrm>
            <a:custGeom>
              <a:avLst/>
              <a:gdLst>
                <a:gd name="T0" fmla="*/ 24 w 88"/>
                <a:gd name="T1" fmla="*/ 80 h 44"/>
                <a:gd name="T2" fmla="*/ 26 w 88"/>
                <a:gd name="T3" fmla="*/ 71 h 44"/>
                <a:gd name="T4" fmla="*/ 38 w 88"/>
                <a:gd name="T5" fmla="*/ 69 h 44"/>
                <a:gd name="T6" fmla="*/ 43 w 88"/>
                <a:gd name="T7" fmla="*/ 66 h 44"/>
                <a:gd name="T8" fmla="*/ 73 w 88"/>
                <a:gd name="T9" fmla="*/ 64 h 44"/>
                <a:gd name="T10" fmla="*/ 43 w 88"/>
                <a:gd name="T11" fmla="*/ 59 h 44"/>
                <a:gd name="T12" fmla="*/ 40 w 88"/>
                <a:gd name="T13" fmla="*/ 57 h 44"/>
                <a:gd name="T14" fmla="*/ 33 w 88"/>
                <a:gd name="T15" fmla="*/ 59 h 44"/>
                <a:gd name="T16" fmla="*/ 17 w 88"/>
                <a:gd name="T17" fmla="*/ 57 h 44"/>
                <a:gd name="T18" fmla="*/ 31 w 88"/>
                <a:gd name="T19" fmla="*/ 47 h 44"/>
                <a:gd name="T20" fmla="*/ 38 w 88"/>
                <a:gd name="T21" fmla="*/ 47 h 44"/>
                <a:gd name="T22" fmla="*/ 7 w 88"/>
                <a:gd name="T23" fmla="*/ 40 h 44"/>
                <a:gd name="T24" fmla="*/ 2 w 88"/>
                <a:gd name="T25" fmla="*/ 33 h 44"/>
                <a:gd name="T26" fmla="*/ 17 w 88"/>
                <a:gd name="T27" fmla="*/ 21 h 44"/>
                <a:gd name="T28" fmla="*/ 17 w 88"/>
                <a:gd name="T29" fmla="*/ 19 h 44"/>
                <a:gd name="T30" fmla="*/ 43 w 88"/>
                <a:gd name="T31" fmla="*/ 7 h 44"/>
                <a:gd name="T32" fmla="*/ 52 w 88"/>
                <a:gd name="T33" fmla="*/ 2 h 44"/>
                <a:gd name="T34" fmla="*/ 57 w 88"/>
                <a:gd name="T35" fmla="*/ 5 h 44"/>
                <a:gd name="T36" fmla="*/ 64 w 88"/>
                <a:gd name="T37" fmla="*/ 17 h 44"/>
                <a:gd name="T38" fmla="*/ 57 w 88"/>
                <a:gd name="T39" fmla="*/ 19 h 44"/>
                <a:gd name="T40" fmla="*/ 64 w 88"/>
                <a:gd name="T41" fmla="*/ 21 h 44"/>
                <a:gd name="T42" fmla="*/ 66 w 88"/>
                <a:gd name="T43" fmla="*/ 17 h 44"/>
                <a:gd name="T44" fmla="*/ 83 w 88"/>
                <a:gd name="T45" fmla="*/ 12 h 44"/>
                <a:gd name="T46" fmla="*/ 90 w 88"/>
                <a:gd name="T47" fmla="*/ 26 h 44"/>
                <a:gd name="T48" fmla="*/ 102 w 88"/>
                <a:gd name="T49" fmla="*/ 21 h 44"/>
                <a:gd name="T50" fmla="*/ 111 w 88"/>
                <a:gd name="T51" fmla="*/ 12 h 44"/>
                <a:gd name="T52" fmla="*/ 118 w 88"/>
                <a:gd name="T53" fmla="*/ 17 h 44"/>
                <a:gd name="T54" fmla="*/ 121 w 88"/>
                <a:gd name="T55" fmla="*/ 26 h 44"/>
                <a:gd name="T56" fmla="*/ 128 w 88"/>
                <a:gd name="T57" fmla="*/ 38 h 44"/>
                <a:gd name="T58" fmla="*/ 137 w 88"/>
                <a:gd name="T59" fmla="*/ 31 h 44"/>
                <a:gd name="T60" fmla="*/ 130 w 88"/>
                <a:gd name="T61" fmla="*/ 24 h 44"/>
                <a:gd name="T62" fmla="*/ 130 w 88"/>
                <a:gd name="T63" fmla="*/ 7 h 44"/>
                <a:gd name="T64" fmla="*/ 142 w 88"/>
                <a:gd name="T65" fmla="*/ 5 h 44"/>
                <a:gd name="T66" fmla="*/ 151 w 88"/>
                <a:gd name="T67" fmla="*/ 24 h 44"/>
                <a:gd name="T68" fmla="*/ 161 w 88"/>
                <a:gd name="T69" fmla="*/ 31 h 44"/>
                <a:gd name="T70" fmla="*/ 165 w 88"/>
                <a:gd name="T71" fmla="*/ 38 h 44"/>
                <a:gd name="T72" fmla="*/ 163 w 88"/>
                <a:gd name="T73" fmla="*/ 47 h 44"/>
                <a:gd name="T74" fmla="*/ 173 w 88"/>
                <a:gd name="T75" fmla="*/ 57 h 44"/>
                <a:gd name="T76" fmla="*/ 196 w 88"/>
                <a:gd name="T77" fmla="*/ 59 h 44"/>
                <a:gd name="T78" fmla="*/ 206 w 88"/>
                <a:gd name="T79" fmla="*/ 69 h 44"/>
                <a:gd name="T80" fmla="*/ 208 w 88"/>
                <a:gd name="T81" fmla="*/ 73 h 44"/>
                <a:gd name="T82" fmla="*/ 184 w 88"/>
                <a:gd name="T83" fmla="*/ 73 h 44"/>
                <a:gd name="T84" fmla="*/ 191 w 88"/>
                <a:gd name="T85" fmla="*/ 95 h 44"/>
                <a:gd name="T86" fmla="*/ 161 w 88"/>
                <a:gd name="T87" fmla="*/ 95 h 44"/>
                <a:gd name="T88" fmla="*/ 121 w 88"/>
                <a:gd name="T89" fmla="*/ 95 h 44"/>
                <a:gd name="T90" fmla="*/ 109 w 88"/>
                <a:gd name="T91" fmla="*/ 97 h 44"/>
                <a:gd name="T92" fmla="*/ 104 w 88"/>
                <a:gd name="T93" fmla="*/ 102 h 44"/>
                <a:gd name="T94" fmla="*/ 69 w 88"/>
                <a:gd name="T95" fmla="*/ 102 h 44"/>
                <a:gd name="T96" fmla="*/ 57 w 88"/>
                <a:gd name="T97" fmla="*/ 85 h 44"/>
                <a:gd name="T98" fmla="*/ 35 w 88"/>
                <a:gd name="T99" fmla="*/ 80 h 44"/>
                <a:gd name="T100" fmla="*/ 33 w 88"/>
                <a:gd name="T101" fmla="*/ 83 h 44"/>
                <a:gd name="T102" fmla="*/ 33 w 88"/>
                <a:gd name="T103" fmla="*/ 78 h 44"/>
                <a:gd name="T104" fmla="*/ 24 w 88"/>
                <a:gd name="T105" fmla="*/ 80 h 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8" h="44">
                  <a:moveTo>
                    <a:pt x="10" y="34"/>
                  </a:moveTo>
                  <a:cubicBezTo>
                    <a:pt x="8" y="34"/>
                    <a:pt x="10" y="30"/>
                    <a:pt x="11" y="30"/>
                  </a:cubicBezTo>
                  <a:cubicBezTo>
                    <a:pt x="12" y="28"/>
                    <a:pt x="14" y="29"/>
                    <a:pt x="16" y="29"/>
                  </a:cubicBezTo>
                  <a:cubicBezTo>
                    <a:pt x="17" y="29"/>
                    <a:pt x="17" y="28"/>
                    <a:pt x="18" y="28"/>
                  </a:cubicBezTo>
                  <a:cubicBezTo>
                    <a:pt x="23" y="27"/>
                    <a:pt x="28" y="29"/>
                    <a:pt x="31" y="27"/>
                  </a:cubicBezTo>
                  <a:cubicBezTo>
                    <a:pt x="30" y="24"/>
                    <a:pt x="23" y="27"/>
                    <a:pt x="18" y="25"/>
                  </a:cubicBezTo>
                  <a:cubicBezTo>
                    <a:pt x="18" y="25"/>
                    <a:pt x="17" y="24"/>
                    <a:pt x="17" y="24"/>
                  </a:cubicBezTo>
                  <a:cubicBezTo>
                    <a:pt x="16" y="24"/>
                    <a:pt x="15" y="26"/>
                    <a:pt x="14" y="25"/>
                  </a:cubicBezTo>
                  <a:cubicBezTo>
                    <a:pt x="11" y="25"/>
                    <a:pt x="9" y="24"/>
                    <a:pt x="7" y="24"/>
                  </a:cubicBezTo>
                  <a:cubicBezTo>
                    <a:pt x="4" y="21"/>
                    <a:pt x="12" y="22"/>
                    <a:pt x="13" y="20"/>
                  </a:cubicBezTo>
                  <a:cubicBezTo>
                    <a:pt x="13" y="17"/>
                    <a:pt x="15" y="19"/>
                    <a:pt x="16" y="20"/>
                  </a:cubicBezTo>
                  <a:cubicBezTo>
                    <a:pt x="16" y="13"/>
                    <a:pt x="9" y="19"/>
                    <a:pt x="3" y="17"/>
                  </a:cubicBezTo>
                  <a:cubicBezTo>
                    <a:pt x="0" y="16"/>
                    <a:pt x="5" y="14"/>
                    <a:pt x="1" y="14"/>
                  </a:cubicBezTo>
                  <a:cubicBezTo>
                    <a:pt x="2" y="12"/>
                    <a:pt x="2" y="8"/>
                    <a:pt x="7" y="9"/>
                  </a:cubicBezTo>
                  <a:cubicBezTo>
                    <a:pt x="8" y="9"/>
                    <a:pt x="7" y="8"/>
                    <a:pt x="7" y="8"/>
                  </a:cubicBezTo>
                  <a:cubicBezTo>
                    <a:pt x="9" y="5"/>
                    <a:pt x="14" y="4"/>
                    <a:pt x="18" y="3"/>
                  </a:cubicBezTo>
                  <a:cubicBezTo>
                    <a:pt x="20" y="2"/>
                    <a:pt x="20" y="0"/>
                    <a:pt x="22" y="1"/>
                  </a:cubicBezTo>
                  <a:cubicBezTo>
                    <a:pt x="22" y="2"/>
                    <a:pt x="23" y="2"/>
                    <a:pt x="24" y="2"/>
                  </a:cubicBezTo>
                  <a:cubicBezTo>
                    <a:pt x="24" y="5"/>
                    <a:pt x="22" y="7"/>
                    <a:pt x="27" y="7"/>
                  </a:cubicBezTo>
                  <a:cubicBezTo>
                    <a:pt x="27" y="8"/>
                    <a:pt x="25" y="8"/>
                    <a:pt x="24" y="8"/>
                  </a:cubicBezTo>
                  <a:cubicBezTo>
                    <a:pt x="24" y="9"/>
                    <a:pt x="26" y="9"/>
                    <a:pt x="27" y="9"/>
                  </a:cubicBezTo>
                  <a:cubicBezTo>
                    <a:pt x="28" y="9"/>
                    <a:pt x="27" y="7"/>
                    <a:pt x="28" y="7"/>
                  </a:cubicBezTo>
                  <a:cubicBezTo>
                    <a:pt x="30" y="6"/>
                    <a:pt x="32" y="6"/>
                    <a:pt x="35" y="5"/>
                  </a:cubicBezTo>
                  <a:cubicBezTo>
                    <a:pt x="36" y="7"/>
                    <a:pt x="39" y="8"/>
                    <a:pt x="38" y="11"/>
                  </a:cubicBezTo>
                  <a:cubicBezTo>
                    <a:pt x="41" y="11"/>
                    <a:pt x="40" y="8"/>
                    <a:pt x="43" y="9"/>
                  </a:cubicBezTo>
                  <a:cubicBezTo>
                    <a:pt x="44" y="8"/>
                    <a:pt x="46" y="7"/>
                    <a:pt x="47" y="5"/>
                  </a:cubicBezTo>
                  <a:cubicBezTo>
                    <a:pt x="48" y="6"/>
                    <a:pt x="49" y="7"/>
                    <a:pt x="50" y="7"/>
                  </a:cubicBezTo>
                  <a:cubicBezTo>
                    <a:pt x="51" y="8"/>
                    <a:pt x="51" y="10"/>
                    <a:pt x="51" y="11"/>
                  </a:cubicBezTo>
                  <a:cubicBezTo>
                    <a:pt x="52" y="13"/>
                    <a:pt x="55" y="13"/>
                    <a:pt x="54" y="16"/>
                  </a:cubicBezTo>
                  <a:cubicBezTo>
                    <a:pt x="56" y="16"/>
                    <a:pt x="56" y="13"/>
                    <a:pt x="58" y="13"/>
                  </a:cubicBezTo>
                  <a:cubicBezTo>
                    <a:pt x="58" y="11"/>
                    <a:pt x="55" y="11"/>
                    <a:pt x="55" y="10"/>
                  </a:cubicBezTo>
                  <a:cubicBezTo>
                    <a:pt x="54" y="8"/>
                    <a:pt x="56" y="6"/>
                    <a:pt x="55" y="3"/>
                  </a:cubicBezTo>
                  <a:cubicBezTo>
                    <a:pt x="57" y="3"/>
                    <a:pt x="57" y="2"/>
                    <a:pt x="60" y="2"/>
                  </a:cubicBezTo>
                  <a:cubicBezTo>
                    <a:pt x="60" y="4"/>
                    <a:pt x="63" y="7"/>
                    <a:pt x="64" y="10"/>
                  </a:cubicBezTo>
                  <a:cubicBezTo>
                    <a:pt x="65" y="11"/>
                    <a:pt x="67" y="15"/>
                    <a:pt x="68" y="13"/>
                  </a:cubicBezTo>
                  <a:cubicBezTo>
                    <a:pt x="70" y="13"/>
                    <a:pt x="68" y="16"/>
                    <a:pt x="70" y="16"/>
                  </a:cubicBezTo>
                  <a:cubicBezTo>
                    <a:pt x="70" y="18"/>
                    <a:pt x="70" y="19"/>
                    <a:pt x="69" y="20"/>
                  </a:cubicBezTo>
                  <a:cubicBezTo>
                    <a:pt x="70" y="22"/>
                    <a:pt x="74" y="21"/>
                    <a:pt x="73" y="24"/>
                  </a:cubicBezTo>
                  <a:cubicBezTo>
                    <a:pt x="77" y="22"/>
                    <a:pt x="77" y="26"/>
                    <a:pt x="83" y="25"/>
                  </a:cubicBezTo>
                  <a:cubicBezTo>
                    <a:pt x="81" y="30"/>
                    <a:pt x="86" y="28"/>
                    <a:pt x="87" y="29"/>
                  </a:cubicBezTo>
                  <a:cubicBezTo>
                    <a:pt x="87" y="29"/>
                    <a:pt x="85" y="32"/>
                    <a:pt x="88" y="31"/>
                  </a:cubicBezTo>
                  <a:cubicBezTo>
                    <a:pt x="86" y="37"/>
                    <a:pt x="84" y="30"/>
                    <a:pt x="78" y="31"/>
                  </a:cubicBezTo>
                  <a:cubicBezTo>
                    <a:pt x="77" y="36"/>
                    <a:pt x="83" y="34"/>
                    <a:pt x="81" y="40"/>
                  </a:cubicBezTo>
                  <a:cubicBezTo>
                    <a:pt x="77" y="41"/>
                    <a:pt x="71" y="42"/>
                    <a:pt x="68" y="40"/>
                  </a:cubicBezTo>
                  <a:cubicBezTo>
                    <a:pt x="64" y="37"/>
                    <a:pt x="56" y="36"/>
                    <a:pt x="51" y="40"/>
                  </a:cubicBezTo>
                  <a:cubicBezTo>
                    <a:pt x="50" y="40"/>
                    <a:pt x="49" y="40"/>
                    <a:pt x="46" y="41"/>
                  </a:cubicBezTo>
                  <a:cubicBezTo>
                    <a:pt x="44" y="41"/>
                    <a:pt x="44" y="42"/>
                    <a:pt x="44" y="43"/>
                  </a:cubicBezTo>
                  <a:cubicBezTo>
                    <a:pt x="41" y="41"/>
                    <a:pt x="35" y="44"/>
                    <a:pt x="29" y="43"/>
                  </a:cubicBezTo>
                  <a:cubicBezTo>
                    <a:pt x="28" y="41"/>
                    <a:pt x="26" y="39"/>
                    <a:pt x="24" y="36"/>
                  </a:cubicBezTo>
                  <a:cubicBezTo>
                    <a:pt x="21" y="36"/>
                    <a:pt x="15" y="37"/>
                    <a:pt x="15" y="34"/>
                  </a:cubicBezTo>
                  <a:cubicBezTo>
                    <a:pt x="14" y="34"/>
                    <a:pt x="14" y="34"/>
                    <a:pt x="14" y="35"/>
                  </a:cubicBezTo>
                  <a:cubicBezTo>
                    <a:pt x="12" y="35"/>
                    <a:pt x="13" y="33"/>
                    <a:pt x="14" y="33"/>
                  </a:cubicBezTo>
                  <a:cubicBezTo>
                    <a:pt x="14" y="30"/>
                    <a:pt x="10" y="33"/>
                    <a:pt x="10" y="3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30" name="Freeform 91"/>
            <p:cNvSpPr>
              <a:spLocks noEditPoints="1"/>
            </p:cNvSpPr>
            <p:nvPr/>
          </p:nvSpPr>
          <p:spPr bwMode="auto">
            <a:xfrm>
              <a:off x="7057082" y="1701223"/>
              <a:ext cx="3507251" cy="4068793"/>
            </a:xfrm>
            <a:custGeom>
              <a:avLst/>
              <a:gdLst>
                <a:gd name="T0" fmla="*/ 964 w 624"/>
                <a:gd name="T1" fmla="*/ 111 h 724"/>
                <a:gd name="T2" fmla="*/ 867 w 624"/>
                <a:gd name="T3" fmla="*/ 180 h 724"/>
                <a:gd name="T4" fmla="*/ 855 w 624"/>
                <a:gd name="T5" fmla="*/ 279 h 724"/>
                <a:gd name="T6" fmla="*/ 976 w 624"/>
                <a:gd name="T7" fmla="*/ 359 h 724"/>
                <a:gd name="T8" fmla="*/ 1013 w 624"/>
                <a:gd name="T9" fmla="*/ 250 h 724"/>
                <a:gd name="T10" fmla="*/ 1115 w 624"/>
                <a:gd name="T11" fmla="*/ 248 h 724"/>
                <a:gd name="T12" fmla="*/ 1207 w 624"/>
                <a:gd name="T13" fmla="*/ 274 h 724"/>
                <a:gd name="T14" fmla="*/ 1243 w 624"/>
                <a:gd name="T15" fmla="*/ 368 h 724"/>
                <a:gd name="T16" fmla="*/ 1129 w 624"/>
                <a:gd name="T17" fmla="*/ 409 h 724"/>
                <a:gd name="T18" fmla="*/ 1198 w 624"/>
                <a:gd name="T19" fmla="*/ 451 h 724"/>
                <a:gd name="T20" fmla="*/ 1169 w 624"/>
                <a:gd name="T21" fmla="*/ 465 h 724"/>
                <a:gd name="T22" fmla="*/ 1044 w 624"/>
                <a:gd name="T23" fmla="*/ 557 h 724"/>
                <a:gd name="T24" fmla="*/ 992 w 624"/>
                <a:gd name="T25" fmla="*/ 713 h 724"/>
                <a:gd name="T26" fmla="*/ 883 w 624"/>
                <a:gd name="T27" fmla="*/ 652 h 724"/>
                <a:gd name="T28" fmla="*/ 798 w 624"/>
                <a:gd name="T29" fmla="*/ 768 h 724"/>
                <a:gd name="T30" fmla="*/ 895 w 624"/>
                <a:gd name="T31" fmla="*/ 815 h 724"/>
                <a:gd name="T32" fmla="*/ 1030 w 624"/>
                <a:gd name="T33" fmla="*/ 907 h 724"/>
                <a:gd name="T34" fmla="*/ 1143 w 624"/>
                <a:gd name="T35" fmla="*/ 890 h 724"/>
                <a:gd name="T36" fmla="*/ 1318 w 624"/>
                <a:gd name="T37" fmla="*/ 966 h 724"/>
                <a:gd name="T38" fmla="*/ 1474 w 624"/>
                <a:gd name="T39" fmla="*/ 1060 h 724"/>
                <a:gd name="T40" fmla="*/ 1405 w 624"/>
                <a:gd name="T41" fmla="*/ 1275 h 724"/>
                <a:gd name="T42" fmla="*/ 1320 w 624"/>
                <a:gd name="T43" fmla="*/ 1370 h 724"/>
                <a:gd name="T44" fmla="*/ 1238 w 624"/>
                <a:gd name="T45" fmla="*/ 1460 h 724"/>
                <a:gd name="T46" fmla="*/ 1162 w 624"/>
                <a:gd name="T47" fmla="*/ 1547 h 724"/>
                <a:gd name="T48" fmla="*/ 1129 w 624"/>
                <a:gd name="T49" fmla="*/ 1613 h 724"/>
                <a:gd name="T50" fmla="*/ 1068 w 624"/>
                <a:gd name="T51" fmla="*/ 1679 h 724"/>
                <a:gd name="T52" fmla="*/ 1046 w 624"/>
                <a:gd name="T53" fmla="*/ 1590 h 724"/>
                <a:gd name="T54" fmla="*/ 1096 w 624"/>
                <a:gd name="T55" fmla="*/ 1396 h 724"/>
                <a:gd name="T56" fmla="*/ 1089 w 624"/>
                <a:gd name="T57" fmla="*/ 1214 h 724"/>
                <a:gd name="T58" fmla="*/ 992 w 624"/>
                <a:gd name="T59" fmla="*/ 1089 h 724"/>
                <a:gd name="T60" fmla="*/ 1011 w 624"/>
                <a:gd name="T61" fmla="*/ 985 h 724"/>
                <a:gd name="T62" fmla="*/ 926 w 624"/>
                <a:gd name="T63" fmla="*/ 876 h 724"/>
                <a:gd name="T64" fmla="*/ 834 w 624"/>
                <a:gd name="T65" fmla="*/ 822 h 724"/>
                <a:gd name="T66" fmla="*/ 692 w 624"/>
                <a:gd name="T67" fmla="*/ 742 h 724"/>
                <a:gd name="T68" fmla="*/ 612 w 624"/>
                <a:gd name="T69" fmla="*/ 657 h 724"/>
                <a:gd name="T70" fmla="*/ 612 w 624"/>
                <a:gd name="T71" fmla="*/ 690 h 724"/>
                <a:gd name="T72" fmla="*/ 527 w 624"/>
                <a:gd name="T73" fmla="*/ 586 h 724"/>
                <a:gd name="T74" fmla="*/ 475 w 624"/>
                <a:gd name="T75" fmla="*/ 399 h 724"/>
                <a:gd name="T76" fmla="*/ 444 w 624"/>
                <a:gd name="T77" fmla="*/ 350 h 724"/>
                <a:gd name="T78" fmla="*/ 364 w 624"/>
                <a:gd name="T79" fmla="*/ 260 h 724"/>
                <a:gd name="T80" fmla="*/ 224 w 624"/>
                <a:gd name="T81" fmla="*/ 215 h 724"/>
                <a:gd name="T82" fmla="*/ 156 w 624"/>
                <a:gd name="T83" fmla="*/ 250 h 724"/>
                <a:gd name="T84" fmla="*/ 85 w 624"/>
                <a:gd name="T85" fmla="*/ 295 h 724"/>
                <a:gd name="T86" fmla="*/ 35 w 624"/>
                <a:gd name="T87" fmla="*/ 229 h 724"/>
                <a:gd name="T88" fmla="*/ 14 w 624"/>
                <a:gd name="T89" fmla="*/ 146 h 724"/>
                <a:gd name="T90" fmla="*/ 40 w 624"/>
                <a:gd name="T91" fmla="*/ 92 h 724"/>
                <a:gd name="T92" fmla="*/ 142 w 624"/>
                <a:gd name="T93" fmla="*/ 31 h 724"/>
                <a:gd name="T94" fmla="*/ 380 w 624"/>
                <a:gd name="T95" fmla="*/ 57 h 724"/>
                <a:gd name="T96" fmla="*/ 494 w 624"/>
                <a:gd name="T97" fmla="*/ 61 h 724"/>
                <a:gd name="T98" fmla="*/ 673 w 624"/>
                <a:gd name="T99" fmla="*/ 109 h 724"/>
                <a:gd name="T100" fmla="*/ 801 w 624"/>
                <a:gd name="T101" fmla="*/ 78 h 724"/>
                <a:gd name="T102" fmla="*/ 836 w 624"/>
                <a:gd name="T103" fmla="*/ 17 h 724"/>
                <a:gd name="T104" fmla="*/ 902 w 624"/>
                <a:gd name="T105" fmla="*/ 76 h 724"/>
                <a:gd name="T106" fmla="*/ 482 w 624"/>
                <a:gd name="T107" fmla="*/ 130 h 724"/>
                <a:gd name="T108" fmla="*/ 621 w 624"/>
                <a:gd name="T109" fmla="*/ 201 h 724"/>
                <a:gd name="T110" fmla="*/ 600 w 624"/>
                <a:gd name="T111" fmla="*/ 198 h 724"/>
                <a:gd name="T112" fmla="*/ 794 w 624"/>
                <a:gd name="T113" fmla="*/ 373 h 724"/>
                <a:gd name="T114" fmla="*/ 857 w 624"/>
                <a:gd name="T115" fmla="*/ 439 h 724"/>
                <a:gd name="T116" fmla="*/ 914 w 624"/>
                <a:gd name="T117" fmla="*/ 404 h 724"/>
                <a:gd name="T118" fmla="*/ 902 w 624"/>
                <a:gd name="T119" fmla="*/ 508 h 724"/>
                <a:gd name="T120" fmla="*/ 999 w 624"/>
                <a:gd name="T121" fmla="*/ 475 h 724"/>
                <a:gd name="T122" fmla="*/ 973 w 624"/>
                <a:gd name="T123" fmla="*/ 503 h 7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24" h="724">
                  <a:moveTo>
                    <a:pt x="380" y="39"/>
                  </a:moveTo>
                  <a:cubicBezTo>
                    <a:pt x="380" y="42"/>
                    <a:pt x="383" y="37"/>
                    <a:pt x="382" y="43"/>
                  </a:cubicBezTo>
                  <a:cubicBezTo>
                    <a:pt x="383" y="43"/>
                    <a:pt x="385" y="43"/>
                    <a:pt x="386" y="43"/>
                  </a:cubicBezTo>
                  <a:cubicBezTo>
                    <a:pt x="388" y="42"/>
                    <a:pt x="388" y="40"/>
                    <a:pt x="388" y="37"/>
                  </a:cubicBezTo>
                  <a:cubicBezTo>
                    <a:pt x="390" y="36"/>
                    <a:pt x="391" y="35"/>
                    <a:pt x="391" y="33"/>
                  </a:cubicBezTo>
                  <a:cubicBezTo>
                    <a:pt x="394" y="35"/>
                    <a:pt x="391" y="30"/>
                    <a:pt x="395" y="31"/>
                  </a:cubicBezTo>
                  <a:cubicBezTo>
                    <a:pt x="395" y="28"/>
                    <a:pt x="395" y="25"/>
                    <a:pt x="395" y="23"/>
                  </a:cubicBezTo>
                  <a:cubicBezTo>
                    <a:pt x="399" y="22"/>
                    <a:pt x="401" y="21"/>
                    <a:pt x="405" y="23"/>
                  </a:cubicBezTo>
                  <a:cubicBezTo>
                    <a:pt x="406" y="23"/>
                    <a:pt x="405" y="25"/>
                    <a:pt x="406" y="26"/>
                  </a:cubicBezTo>
                  <a:cubicBezTo>
                    <a:pt x="406" y="27"/>
                    <a:pt x="408" y="26"/>
                    <a:pt x="408" y="26"/>
                  </a:cubicBezTo>
                  <a:cubicBezTo>
                    <a:pt x="410" y="27"/>
                    <a:pt x="410" y="28"/>
                    <a:pt x="412" y="29"/>
                  </a:cubicBezTo>
                  <a:cubicBezTo>
                    <a:pt x="412" y="32"/>
                    <a:pt x="410" y="33"/>
                    <a:pt x="408" y="35"/>
                  </a:cubicBezTo>
                  <a:cubicBezTo>
                    <a:pt x="411" y="36"/>
                    <a:pt x="410" y="41"/>
                    <a:pt x="413" y="42"/>
                  </a:cubicBezTo>
                  <a:cubicBezTo>
                    <a:pt x="412" y="44"/>
                    <a:pt x="409" y="45"/>
                    <a:pt x="408" y="47"/>
                  </a:cubicBezTo>
                  <a:cubicBezTo>
                    <a:pt x="406" y="47"/>
                    <a:pt x="405" y="49"/>
                    <a:pt x="405" y="47"/>
                  </a:cubicBezTo>
                  <a:cubicBezTo>
                    <a:pt x="403" y="49"/>
                    <a:pt x="402" y="52"/>
                    <a:pt x="401" y="53"/>
                  </a:cubicBezTo>
                  <a:cubicBezTo>
                    <a:pt x="400" y="52"/>
                    <a:pt x="402" y="50"/>
                    <a:pt x="396" y="51"/>
                  </a:cubicBezTo>
                  <a:cubicBezTo>
                    <a:pt x="396" y="50"/>
                    <a:pt x="398" y="50"/>
                    <a:pt x="399" y="50"/>
                  </a:cubicBezTo>
                  <a:cubicBezTo>
                    <a:pt x="396" y="46"/>
                    <a:pt x="392" y="51"/>
                    <a:pt x="388" y="50"/>
                  </a:cubicBezTo>
                  <a:cubicBezTo>
                    <a:pt x="389" y="54"/>
                    <a:pt x="388" y="52"/>
                    <a:pt x="388" y="57"/>
                  </a:cubicBezTo>
                  <a:cubicBezTo>
                    <a:pt x="387" y="57"/>
                    <a:pt x="387" y="55"/>
                    <a:pt x="387" y="55"/>
                  </a:cubicBezTo>
                  <a:cubicBezTo>
                    <a:pt x="384" y="55"/>
                    <a:pt x="385" y="59"/>
                    <a:pt x="381" y="58"/>
                  </a:cubicBezTo>
                  <a:cubicBezTo>
                    <a:pt x="381" y="59"/>
                    <a:pt x="383" y="59"/>
                    <a:pt x="383" y="60"/>
                  </a:cubicBezTo>
                  <a:cubicBezTo>
                    <a:pt x="384" y="63"/>
                    <a:pt x="382" y="63"/>
                    <a:pt x="382" y="65"/>
                  </a:cubicBezTo>
                  <a:cubicBezTo>
                    <a:pt x="379" y="63"/>
                    <a:pt x="376" y="70"/>
                    <a:pt x="375" y="69"/>
                  </a:cubicBezTo>
                  <a:cubicBezTo>
                    <a:pt x="375" y="68"/>
                    <a:pt x="373" y="67"/>
                    <a:pt x="373" y="71"/>
                  </a:cubicBezTo>
                  <a:cubicBezTo>
                    <a:pt x="371" y="71"/>
                    <a:pt x="370" y="71"/>
                    <a:pt x="368" y="71"/>
                  </a:cubicBezTo>
                  <a:cubicBezTo>
                    <a:pt x="367" y="71"/>
                    <a:pt x="367" y="74"/>
                    <a:pt x="367" y="76"/>
                  </a:cubicBezTo>
                  <a:cubicBezTo>
                    <a:pt x="366" y="74"/>
                    <a:pt x="365" y="75"/>
                    <a:pt x="365" y="77"/>
                  </a:cubicBezTo>
                  <a:cubicBezTo>
                    <a:pt x="362" y="75"/>
                    <a:pt x="362" y="77"/>
                    <a:pt x="359" y="77"/>
                  </a:cubicBezTo>
                  <a:cubicBezTo>
                    <a:pt x="360" y="78"/>
                    <a:pt x="360" y="80"/>
                    <a:pt x="360" y="82"/>
                  </a:cubicBezTo>
                  <a:cubicBezTo>
                    <a:pt x="357" y="79"/>
                    <a:pt x="358" y="82"/>
                    <a:pt x="356" y="85"/>
                  </a:cubicBezTo>
                  <a:cubicBezTo>
                    <a:pt x="355" y="88"/>
                    <a:pt x="352" y="90"/>
                    <a:pt x="352" y="96"/>
                  </a:cubicBezTo>
                  <a:cubicBezTo>
                    <a:pt x="349" y="97"/>
                    <a:pt x="348" y="101"/>
                    <a:pt x="346" y="103"/>
                  </a:cubicBezTo>
                  <a:cubicBezTo>
                    <a:pt x="346" y="105"/>
                    <a:pt x="347" y="103"/>
                    <a:pt x="347" y="103"/>
                  </a:cubicBezTo>
                  <a:cubicBezTo>
                    <a:pt x="348" y="103"/>
                    <a:pt x="347" y="103"/>
                    <a:pt x="348" y="104"/>
                  </a:cubicBezTo>
                  <a:cubicBezTo>
                    <a:pt x="349" y="104"/>
                    <a:pt x="350" y="106"/>
                    <a:pt x="350" y="106"/>
                  </a:cubicBezTo>
                  <a:cubicBezTo>
                    <a:pt x="351" y="107"/>
                    <a:pt x="353" y="104"/>
                    <a:pt x="355" y="106"/>
                  </a:cubicBezTo>
                  <a:cubicBezTo>
                    <a:pt x="356" y="107"/>
                    <a:pt x="356" y="108"/>
                    <a:pt x="358" y="107"/>
                  </a:cubicBezTo>
                  <a:cubicBezTo>
                    <a:pt x="358" y="109"/>
                    <a:pt x="358" y="111"/>
                    <a:pt x="358" y="112"/>
                  </a:cubicBezTo>
                  <a:cubicBezTo>
                    <a:pt x="358" y="113"/>
                    <a:pt x="360" y="113"/>
                    <a:pt x="360" y="115"/>
                  </a:cubicBezTo>
                  <a:cubicBezTo>
                    <a:pt x="361" y="116"/>
                    <a:pt x="363" y="116"/>
                    <a:pt x="362" y="118"/>
                  </a:cubicBezTo>
                  <a:cubicBezTo>
                    <a:pt x="368" y="117"/>
                    <a:pt x="373" y="120"/>
                    <a:pt x="376" y="118"/>
                  </a:cubicBezTo>
                  <a:cubicBezTo>
                    <a:pt x="377" y="122"/>
                    <a:pt x="382" y="121"/>
                    <a:pt x="385" y="124"/>
                  </a:cubicBezTo>
                  <a:cubicBezTo>
                    <a:pt x="385" y="125"/>
                    <a:pt x="386" y="124"/>
                    <a:pt x="386" y="125"/>
                  </a:cubicBezTo>
                  <a:cubicBezTo>
                    <a:pt x="386" y="127"/>
                    <a:pt x="387" y="125"/>
                    <a:pt x="387" y="125"/>
                  </a:cubicBezTo>
                  <a:cubicBezTo>
                    <a:pt x="388" y="125"/>
                    <a:pt x="388" y="127"/>
                    <a:pt x="389" y="128"/>
                  </a:cubicBezTo>
                  <a:cubicBezTo>
                    <a:pt x="391" y="128"/>
                    <a:pt x="393" y="127"/>
                    <a:pt x="393" y="130"/>
                  </a:cubicBezTo>
                  <a:cubicBezTo>
                    <a:pt x="399" y="130"/>
                    <a:pt x="403" y="132"/>
                    <a:pt x="408" y="132"/>
                  </a:cubicBezTo>
                  <a:cubicBezTo>
                    <a:pt x="408" y="136"/>
                    <a:pt x="407" y="139"/>
                    <a:pt x="409" y="142"/>
                  </a:cubicBezTo>
                  <a:cubicBezTo>
                    <a:pt x="409" y="141"/>
                    <a:pt x="411" y="143"/>
                    <a:pt x="411" y="143"/>
                  </a:cubicBezTo>
                  <a:cubicBezTo>
                    <a:pt x="411" y="144"/>
                    <a:pt x="409" y="145"/>
                    <a:pt x="409" y="145"/>
                  </a:cubicBezTo>
                  <a:cubicBezTo>
                    <a:pt x="410" y="147"/>
                    <a:pt x="411" y="145"/>
                    <a:pt x="412" y="146"/>
                  </a:cubicBezTo>
                  <a:cubicBezTo>
                    <a:pt x="412" y="147"/>
                    <a:pt x="410" y="150"/>
                    <a:pt x="413" y="149"/>
                  </a:cubicBezTo>
                  <a:cubicBezTo>
                    <a:pt x="412" y="150"/>
                    <a:pt x="412" y="151"/>
                    <a:pt x="412" y="152"/>
                  </a:cubicBezTo>
                  <a:cubicBezTo>
                    <a:pt x="412" y="154"/>
                    <a:pt x="413" y="153"/>
                    <a:pt x="413" y="152"/>
                  </a:cubicBezTo>
                  <a:cubicBezTo>
                    <a:pt x="414" y="152"/>
                    <a:pt x="413" y="154"/>
                    <a:pt x="414" y="155"/>
                  </a:cubicBezTo>
                  <a:cubicBezTo>
                    <a:pt x="414" y="155"/>
                    <a:pt x="416" y="154"/>
                    <a:pt x="416" y="155"/>
                  </a:cubicBezTo>
                  <a:cubicBezTo>
                    <a:pt x="418" y="156"/>
                    <a:pt x="422" y="156"/>
                    <a:pt x="426" y="155"/>
                  </a:cubicBezTo>
                  <a:cubicBezTo>
                    <a:pt x="427" y="150"/>
                    <a:pt x="427" y="148"/>
                    <a:pt x="426" y="143"/>
                  </a:cubicBezTo>
                  <a:cubicBezTo>
                    <a:pt x="426" y="141"/>
                    <a:pt x="424" y="142"/>
                    <a:pt x="423" y="142"/>
                  </a:cubicBezTo>
                  <a:cubicBezTo>
                    <a:pt x="422" y="140"/>
                    <a:pt x="425" y="136"/>
                    <a:pt x="421" y="137"/>
                  </a:cubicBezTo>
                  <a:cubicBezTo>
                    <a:pt x="422" y="136"/>
                    <a:pt x="424" y="136"/>
                    <a:pt x="423" y="133"/>
                  </a:cubicBezTo>
                  <a:cubicBezTo>
                    <a:pt x="428" y="135"/>
                    <a:pt x="428" y="131"/>
                    <a:pt x="432" y="131"/>
                  </a:cubicBezTo>
                  <a:cubicBezTo>
                    <a:pt x="434" y="131"/>
                    <a:pt x="432" y="128"/>
                    <a:pt x="433" y="128"/>
                  </a:cubicBezTo>
                  <a:cubicBezTo>
                    <a:pt x="433" y="127"/>
                    <a:pt x="436" y="129"/>
                    <a:pt x="436" y="128"/>
                  </a:cubicBezTo>
                  <a:cubicBezTo>
                    <a:pt x="433" y="123"/>
                    <a:pt x="438" y="117"/>
                    <a:pt x="435" y="115"/>
                  </a:cubicBezTo>
                  <a:cubicBezTo>
                    <a:pt x="435" y="113"/>
                    <a:pt x="434" y="114"/>
                    <a:pt x="434" y="115"/>
                  </a:cubicBezTo>
                  <a:cubicBezTo>
                    <a:pt x="432" y="113"/>
                    <a:pt x="434" y="110"/>
                    <a:pt x="431" y="111"/>
                  </a:cubicBezTo>
                  <a:cubicBezTo>
                    <a:pt x="431" y="109"/>
                    <a:pt x="429" y="109"/>
                    <a:pt x="429" y="106"/>
                  </a:cubicBezTo>
                  <a:cubicBezTo>
                    <a:pt x="429" y="104"/>
                    <a:pt x="430" y="103"/>
                    <a:pt x="433" y="103"/>
                  </a:cubicBezTo>
                  <a:cubicBezTo>
                    <a:pt x="431" y="102"/>
                    <a:pt x="434" y="95"/>
                    <a:pt x="429" y="95"/>
                  </a:cubicBezTo>
                  <a:cubicBezTo>
                    <a:pt x="430" y="94"/>
                    <a:pt x="430" y="93"/>
                    <a:pt x="431" y="91"/>
                  </a:cubicBezTo>
                  <a:cubicBezTo>
                    <a:pt x="431" y="91"/>
                    <a:pt x="429" y="91"/>
                    <a:pt x="429" y="90"/>
                  </a:cubicBezTo>
                  <a:cubicBezTo>
                    <a:pt x="429" y="90"/>
                    <a:pt x="431" y="90"/>
                    <a:pt x="431" y="89"/>
                  </a:cubicBezTo>
                  <a:cubicBezTo>
                    <a:pt x="430" y="88"/>
                    <a:pt x="429" y="88"/>
                    <a:pt x="429" y="86"/>
                  </a:cubicBezTo>
                  <a:cubicBezTo>
                    <a:pt x="429" y="85"/>
                    <a:pt x="432" y="82"/>
                    <a:pt x="429" y="82"/>
                  </a:cubicBezTo>
                  <a:cubicBezTo>
                    <a:pt x="430" y="80"/>
                    <a:pt x="439" y="79"/>
                    <a:pt x="438" y="83"/>
                  </a:cubicBezTo>
                  <a:cubicBezTo>
                    <a:pt x="442" y="82"/>
                    <a:pt x="449" y="84"/>
                    <a:pt x="451" y="80"/>
                  </a:cubicBezTo>
                  <a:cubicBezTo>
                    <a:pt x="453" y="84"/>
                    <a:pt x="459" y="84"/>
                    <a:pt x="459" y="90"/>
                  </a:cubicBezTo>
                  <a:cubicBezTo>
                    <a:pt x="462" y="90"/>
                    <a:pt x="465" y="90"/>
                    <a:pt x="468" y="90"/>
                  </a:cubicBezTo>
                  <a:cubicBezTo>
                    <a:pt x="468" y="92"/>
                    <a:pt x="469" y="92"/>
                    <a:pt x="471" y="92"/>
                  </a:cubicBezTo>
                  <a:cubicBezTo>
                    <a:pt x="471" y="95"/>
                    <a:pt x="470" y="97"/>
                    <a:pt x="471" y="99"/>
                  </a:cubicBezTo>
                  <a:cubicBezTo>
                    <a:pt x="471" y="102"/>
                    <a:pt x="474" y="105"/>
                    <a:pt x="472" y="105"/>
                  </a:cubicBezTo>
                  <a:cubicBezTo>
                    <a:pt x="472" y="107"/>
                    <a:pt x="474" y="106"/>
                    <a:pt x="475" y="106"/>
                  </a:cubicBezTo>
                  <a:cubicBezTo>
                    <a:pt x="475" y="110"/>
                    <a:pt x="480" y="108"/>
                    <a:pt x="476" y="111"/>
                  </a:cubicBezTo>
                  <a:cubicBezTo>
                    <a:pt x="481" y="112"/>
                    <a:pt x="483" y="109"/>
                    <a:pt x="487" y="110"/>
                  </a:cubicBezTo>
                  <a:cubicBezTo>
                    <a:pt x="487" y="108"/>
                    <a:pt x="487" y="108"/>
                    <a:pt x="486" y="107"/>
                  </a:cubicBezTo>
                  <a:cubicBezTo>
                    <a:pt x="487" y="105"/>
                    <a:pt x="488" y="105"/>
                    <a:pt x="489" y="106"/>
                  </a:cubicBezTo>
                  <a:cubicBezTo>
                    <a:pt x="488" y="103"/>
                    <a:pt x="492" y="103"/>
                    <a:pt x="493" y="102"/>
                  </a:cubicBezTo>
                  <a:cubicBezTo>
                    <a:pt x="494" y="101"/>
                    <a:pt x="492" y="101"/>
                    <a:pt x="492" y="100"/>
                  </a:cubicBezTo>
                  <a:cubicBezTo>
                    <a:pt x="492" y="99"/>
                    <a:pt x="494" y="98"/>
                    <a:pt x="496" y="98"/>
                  </a:cubicBezTo>
                  <a:cubicBezTo>
                    <a:pt x="494" y="101"/>
                    <a:pt x="496" y="101"/>
                    <a:pt x="499" y="104"/>
                  </a:cubicBezTo>
                  <a:cubicBezTo>
                    <a:pt x="500" y="106"/>
                    <a:pt x="501" y="108"/>
                    <a:pt x="506" y="109"/>
                  </a:cubicBezTo>
                  <a:cubicBezTo>
                    <a:pt x="506" y="110"/>
                    <a:pt x="504" y="109"/>
                    <a:pt x="504" y="111"/>
                  </a:cubicBezTo>
                  <a:cubicBezTo>
                    <a:pt x="504" y="112"/>
                    <a:pt x="506" y="112"/>
                    <a:pt x="506" y="115"/>
                  </a:cubicBezTo>
                  <a:cubicBezTo>
                    <a:pt x="507" y="115"/>
                    <a:pt x="507" y="112"/>
                    <a:pt x="507" y="112"/>
                  </a:cubicBezTo>
                  <a:cubicBezTo>
                    <a:pt x="510" y="111"/>
                    <a:pt x="506" y="117"/>
                    <a:pt x="511" y="116"/>
                  </a:cubicBezTo>
                  <a:cubicBezTo>
                    <a:pt x="509" y="119"/>
                    <a:pt x="511" y="120"/>
                    <a:pt x="508" y="123"/>
                  </a:cubicBezTo>
                  <a:cubicBezTo>
                    <a:pt x="508" y="125"/>
                    <a:pt x="512" y="124"/>
                    <a:pt x="513" y="125"/>
                  </a:cubicBezTo>
                  <a:cubicBezTo>
                    <a:pt x="513" y="125"/>
                    <a:pt x="511" y="127"/>
                    <a:pt x="512" y="128"/>
                  </a:cubicBezTo>
                  <a:cubicBezTo>
                    <a:pt x="512" y="128"/>
                    <a:pt x="515" y="128"/>
                    <a:pt x="515" y="129"/>
                  </a:cubicBezTo>
                  <a:cubicBezTo>
                    <a:pt x="516" y="129"/>
                    <a:pt x="517" y="131"/>
                    <a:pt x="518" y="131"/>
                  </a:cubicBezTo>
                  <a:cubicBezTo>
                    <a:pt x="519" y="132"/>
                    <a:pt x="522" y="133"/>
                    <a:pt x="524" y="135"/>
                  </a:cubicBezTo>
                  <a:cubicBezTo>
                    <a:pt x="525" y="135"/>
                    <a:pt x="526" y="130"/>
                    <a:pt x="527" y="133"/>
                  </a:cubicBezTo>
                  <a:cubicBezTo>
                    <a:pt x="527" y="137"/>
                    <a:pt x="524" y="137"/>
                    <a:pt x="521" y="137"/>
                  </a:cubicBezTo>
                  <a:cubicBezTo>
                    <a:pt x="523" y="139"/>
                    <a:pt x="527" y="140"/>
                    <a:pt x="531" y="140"/>
                  </a:cubicBezTo>
                  <a:cubicBezTo>
                    <a:pt x="530" y="142"/>
                    <a:pt x="532" y="143"/>
                    <a:pt x="533" y="143"/>
                  </a:cubicBezTo>
                  <a:cubicBezTo>
                    <a:pt x="533" y="145"/>
                    <a:pt x="533" y="147"/>
                    <a:pt x="535" y="146"/>
                  </a:cubicBezTo>
                  <a:cubicBezTo>
                    <a:pt x="534" y="148"/>
                    <a:pt x="534" y="150"/>
                    <a:pt x="534" y="152"/>
                  </a:cubicBezTo>
                  <a:cubicBezTo>
                    <a:pt x="532" y="153"/>
                    <a:pt x="529" y="153"/>
                    <a:pt x="527" y="155"/>
                  </a:cubicBezTo>
                  <a:cubicBezTo>
                    <a:pt x="526" y="155"/>
                    <a:pt x="527" y="156"/>
                    <a:pt x="526" y="156"/>
                  </a:cubicBezTo>
                  <a:cubicBezTo>
                    <a:pt x="525" y="156"/>
                    <a:pt x="524" y="156"/>
                    <a:pt x="524" y="157"/>
                  </a:cubicBezTo>
                  <a:cubicBezTo>
                    <a:pt x="523" y="159"/>
                    <a:pt x="521" y="157"/>
                    <a:pt x="521" y="157"/>
                  </a:cubicBezTo>
                  <a:cubicBezTo>
                    <a:pt x="521" y="157"/>
                    <a:pt x="519" y="159"/>
                    <a:pt x="519" y="159"/>
                  </a:cubicBezTo>
                  <a:cubicBezTo>
                    <a:pt x="519" y="160"/>
                    <a:pt x="518" y="162"/>
                    <a:pt x="518" y="163"/>
                  </a:cubicBezTo>
                  <a:cubicBezTo>
                    <a:pt x="517" y="164"/>
                    <a:pt x="512" y="163"/>
                    <a:pt x="515" y="164"/>
                  </a:cubicBezTo>
                  <a:cubicBezTo>
                    <a:pt x="514" y="166"/>
                    <a:pt x="510" y="165"/>
                    <a:pt x="508" y="165"/>
                  </a:cubicBezTo>
                  <a:cubicBezTo>
                    <a:pt x="506" y="165"/>
                    <a:pt x="503" y="165"/>
                    <a:pt x="501" y="165"/>
                  </a:cubicBezTo>
                  <a:cubicBezTo>
                    <a:pt x="499" y="165"/>
                    <a:pt x="499" y="164"/>
                    <a:pt x="498" y="164"/>
                  </a:cubicBezTo>
                  <a:cubicBezTo>
                    <a:pt x="492" y="163"/>
                    <a:pt x="487" y="165"/>
                    <a:pt x="482" y="165"/>
                  </a:cubicBezTo>
                  <a:cubicBezTo>
                    <a:pt x="478" y="167"/>
                    <a:pt x="477" y="171"/>
                    <a:pt x="472" y="172"/>
                  </a:cubicBezTo>
                  <a:cubicBezTo>
                    <a:pt x="474" y="175"/>
                    <a:pt x="470" y="175"/>
                    <a:pt x="468" y="177"/>
                  </a:cubicBezTo>
                  <a:cubicBezTo>
                    <a:pt x="469" y="178"/>
                    <a:pt x="469" y="179"/>
                    <a:pt x="469" y="180"/>
                  </a:cubicBezTo>
                  <a:cubicBezTo>
                    <a:pt x="471" y="180"/>
                    <a:pt x="471" y="177"/>
                    <a:pt x="473" y="176"/>
                  </a:cubicBezTo>
                  <a:cubicBezTo>
                    <a:pt x="474" y="175"/>
                    <a:pt x="478" y="176"/>
                    <a:pt x="478" y="173"/>
                  </a:cubicBezTo>
                  <a:cubicBezTo>
                    <a:pt x="478" y="169"/>
                    <a:pt x="480" y="176"/>
                    <a:pt x="480" y="171"/>
                  </a:cubicBezTo>
                  <a:cubicBezTo>
                    <a:pt x="481" y="170"/>
                    <a:pt x="482" y="172"/>
                    <a:pt x="482" y="172"/>
                  </a:cubicBezTo>
                  <a:cubicBezTo>
                    <a:pt x="484" y="172"/>
                    <a:pt x="483" y="170"/>
                    <a:pt x="484" y="170"/>
                  </a:cubicBezTo>
                  <a:cubicBezTo>
                    <a:pt x="486" y="169"/>
                    <a:pt x="488" y="170"/>
                    <a:pt x="492" y="170"/>
                  </a:cubicBezTo>
                  <a:cubicBezTo>
                    <a:pt x="492" y="171"/>
                    <a:pt x="493" y="171"/>
                    <a:pt x="493" y="170"/>
                  </a:cubicBezTo>
                  <a:cubicBezTo>
                    <a:pt x="495" y="170"/>
                    <a:pt x="495" y="176"/>
                    <a:pt x="492" y="175"/>
                  </a:cubicBezTo>
                  <a:cubicBezTo>
                    <a:pt x="494" y="177"/>
                    <a:pt x="490" y="178"/>
                    <a:pt x="491" y="183"/>
                  </a:cubicBezTo>
                  <a:cubicBezTo>
                    <a:pt x="491" y="184"/>
                    <a:pt x="492" y="185"/>
                    <a:pt x="492" y="186"/>
                  </a:cubicBezTo>
                  <a:cubicBezTo>
                    <a:pt x="493" y="186"/>
                    <a:pt x="494" y="185"/>
                    <a:pt x="494" y="186"/>
                  </a:cubicBezTo>
                  <a:cubicBezTo>
                    <a:pt x="494" y="188"/>
                    <a:pt x="496" y="187"/>
                    <a:pt x="496" y="188"/>
                  </a:cubicBezTo>
                  <a:cubicBezTo>
                    <a:pt x="497" y="188"/>
                    <a:pt x="498" y="190"/>
                    <a:pt x="499" y="190"/>
                  </a:cubicBezTo>
                  <a:cubicBezTo>
                    <a:pt x="500" y="190"/>
                    <a:pt x="500" y="190"/>
                    <a:pt x="501" y="190"/>
                  </a:cubicBezTo>
                  <a:cubicBezTo>
                    <a:pt x="502" y="190"/>
                    <a:pt x="502" y="191"/>
                    <a:pt x="502" y="191"/>
                  </a:cubicBezTo>
                  <a:cubicBezTo>
                    <a:pt x="504" y="192"/>
                    <a:pt x="506" y="188"/>
                    <a:pt x="507" y="191"/>
                  </a:cubicBezTo>
                  <a:cubicBezTo>
                    <a:pt x="508" y="191"/>
                    <a:pt x="508" y="189"/>
                    <a:pt x="508" y="189"/>
                  </a:cubicBezTo>
                  <a:cubicBezTo>
                    <a:pt x="509" y="189"/>
                    <a:pt x="510" y="189"/>
                    <a:pt x="511" y="189"/>
                  </a:cubicBezTo>
                  <a:cubicBezTo>
                    <a:pt x="511" y="188"/>
                    <a:pt x="510" y="186"/>
                    <a:pt x="511" y="185"/>
                  </a:cubicBezTo>
                  <a:cubicBezTo>
                    <a:pt x="513" y="185"/>
                    <a:pt x="513" y="186"/>
                    <a:pt x="513" y="188"/>
                  </a:cubicBezTo>
                  <a:cubicBezTo>
                    <a:pt x="513" y="189"/>
                    <a:pt x="517" y="189"/>
                    <a:pt x="515" y="192"/>
                  </a:cubicBezTo>
                  <a:cubicBezTo>
                    <a:pt x="514" y="193"/>
                    <a:pt x="513" y="191"/>
                    <a:pt x="512" y="191"/>
                  </a:cubicBezTo>
                  <a:cubicBezTo>
                    <a:pt x="510" y="192"/>
                    <a:pt x="510" y="194"/>
                    <a:pt x="508" y="195"/>
                  </a:cubicBezTo>
                  <a:cubicBezTo>
                    <a:pt x="507" y="195"/>
                    <a:pt x="506" y="194"/>
                    <a:pt x="505" y="195"/>
                  </a:cubicBezTo>
                  <a:cubicBezTo>
                    <a:pt x="502" y="195"/>
                    <a:pt x="503" y="198"/>
                    <a:pt x="499" y="197"/>
                  </a:cubicBezTo>
                  <a:cubicBezTo>
                    <a:pt x="497" y="196"/>
                    <a:pt x="497" y="200"/>
                    <a:pt x="496" y="201"/>
                  </a:cubicBezTo>
                  <a:cubicBezTo>
                    <a:pt x="496" y="201"/>
                    <a:pt x="495" y="200"/>
                    <a:pt x="495" y="199"/>
                  </a:cubicBezTo>
                  <a:cubicBezTo>
                    <a:pt x="493" y="201"/>
                    <a:pt x="493" y="203"/>
                    <a:pt x="489" y="203"/>
                  </a:cubicBezTo>
                  <a:cubicBezTo>
                    <a:pt x="491" y="201"/>
                    <a:pt x="489" y="201"/>
                    <a:pt x="489" y="198"/>
                  </a:cubicBezTo>
                  <a:cubicBezTo>
                    <a:pt x="491" y="197"/>
                    <a:pt x="493" y="194"/>
                    <a:pt x="495" y="197"/>
                  </a:cubicBezTo>
                  <a:cubicBezTo>
                    <a:pt x="496" y="193"/>
                    <a:pt x="493" y="193"/>
                    <a:pt x="492" y="192"/>
                  </a:cubicBezTo>
                  <a:cubicBezTo>
                    <a:pt x="489" y="191"/>
                    <a:pt x="487" y="196"/>
                    <a:pt x="485" y="196"/>
                  </a:cubicBezTo>
                  <a:cubicBezTo>
                    <a:pt x="485" y="196"/>
                    <a:pt x="482" y="197"/>
                    <a:pt x="481" y="197"/>
                  </a:cubicBezTo>
                  <a:cubicBezTo>
                    <a:pt x="480" y="197"/>
                    <a:pt x="480" y="198"/>
                    <a:pt x="480" y="199"/>
                  </a:cubicBezTo>
                  <a:cubicBezTo>
                    <a:pt x="473" y="198"/>
                    <a:pt x="474" y="203"/>
                    <a:pt x="468" y="201"/>
                  </a:cubicBezTo>
                  <a:cubicBezTo>
                    <a:pt x="470" y="202"/>
                    <a:pt x="471" y="203"/>
                    <a:pt x="466" y="203"/>
                  </a:cubicBezTo>
                  <a:cubicBezTo>
                    <a:pt x="463" y="205"/>
                    <a:pt x="462" y="211"/>
                    <a:pt x="466" y="212"/>
                  </a:cubicBezTo>
                  <a:cubicBezTo>
                    <a:pt x="466" y="215"/>
                    <a:pt x="463" y="214"/>
                    <a:pt x="464" y="217"/>
                  </a:cubicBezTo>
                  <a:cubicBezTo>
                    <a:pt x="462" y="217"/>
                    <a:pt x="461" y="217"/>
                    <a:pt x="460" y="217"/>
                  </a:cubicBezTo>
                  <a:cubicBezTo>
                    <a:pt x="459" y="217"/>
                    <a:pt x="459" y="219"/>
                    <a:pt x="458" y="219"/>
                  </a:cubicBezTo>
                  <a:cubicBezTo>
                    <a:pt x="455" y="220"/>
                    <a:pt x="452" y="220"/>
                    <a:pt x="451" y="222"/>
                  </a:cubicBezTo>
                  <a:cubicBezTo>
                    <a:pt x="450" y="223"/>
                    <a:pt x="449" y="223"/>
                    <a:pt x="448" y="224"/>
                  </a:cubicBezTo>
                  <a:cubicBezTo>
                    <a:pt x="447" y="226"/>
                    <a:pt x="447" y="228"/>
                    <a:pt x="445" y="230"/>
                  </a:cubicBezTo>
                  <a:cubicBezTo>
                    <a:pt x="444" y="231"/>
                    <a:pt x="441" y="231"/>
                    <a:pt x="442" y="236"/>
                  </a:cubicBezTo>
                  <a:cubicBezTo>
                    <a:pt x="440" y="235"/>
                    <a:pt x="440" y="233"/>
                    <a:pt x="438" y="232"/>
                  </a:cubicBezTo>
                  <a:cubicBezTo>
                    <a:pt x="436" y="233"/>
                    <a:pt x="437" y="235"/>
                    <a:pt x="435" y="235"/>
                  </a:cubicBezTo>
                  <a:cubicBezTo>
                    <a:pt x="440" y="239"/>
                    <a:pt x="439" y="243"/>
                    <a:pt x="440" y="250"/>
                  </a:cubicBezTo>
                  <a:cubicBezTo>
                    <a:pt x="437" y="249"/>
                    <a:pt x="438" y="252"/>
                    <a:pt x="438" y="252"/>
                  </a:cubicBezTo>
                  <a:cubicBezTo>
                    <a:pt x="437" y="253"/>
                    <a:pt x="436" y="252"/>
                    <a:pt x="435" y="252"/>
                  </a:cubicBezTo>
                  <a:cubicBezTo>
                    <a:pt x="434" y="253"/>
                    <a:pt x="434" y="254"/>
                    <a:pt x="433" y="255"/>
                  </a:cubicBezTo>
                  <a:cubicBezTo>
                    <a:pt x="432" y="256"/>
                    <a:pt x="430" y="258"/>
                    <a:pt x="429" y="258"/>
                  </a:cubicBezTo>
                  <a:cubicBezTo>
                    <a:pt x="428" y="259"/>
                    <a:pt x="426" y="258"/>
                    <a:pt x="425" y="259"/>
                  </a:cubicBezTo>
                  <a:cubicBezTo>
                    <a:pt x="422" y="260"/>
                    <a:pt x="421" y="263"/>
                    <a:pt x="420" y="265"/>
                  </a:cubicBezTo>
                  <a:cubicBezTo>
                    <a:pt x="417" y="265"/>
                    <a:pt x="417" y="269"/>
                    <a:pt x="414" y="269"/>
                  </a:cubicBezTo>
                  <a:cubicBezTo>
                    <a:pt x="415" y="273"/>
                    <a:pt x="411" y="282"/>
                    <a:pt x="416" y="282"/>
                  </a:cubicBezTo>
                  <a:cubicBezTo>
                    <a:pt x="414" y="286"/>
                    <a:pt x="418" y="286"/>
                    <a:pt x="418" y="292"/>
                  </a:cubicBezTo>
                  <a:cubicBezTo>
                    <a:pt x="418" y="293"/>
                    <a:pt x="419" y="293"/>
                    <a:pt x="420" y="294"/>
                  </a:cubicBezTo>
                  <a:cubicBezTo>
                    <a:pt x="418" y="297"/>
                    <a:pt x="420" y="297"/>
                    <a:pt x="420" y="302"/>
                  </a:cubicBezTo>
                  <a:cubicBezTo>
                    <a:pt x="418" y="302"/>
                    <a:pt x="416" y="303"/>
                    <a:pt x="415" y="304"/>
                  </a:cubicBezTo>
                  <a:cubicBezTo>
                    <a:pt x="413" y="304"/>
                    <a:pt x="415" y="302"/>
                    <a:pt x="414" y="301"/>
                  </a:cubicBezTo>
                  <a:cubicBezTo>
                    <a:pt x="413" y="299"/>
                    <a:pt x="412" y="300"/>
                    <a:pt x="411" y="299"/>
                  </a:cubicBezTo>
                  <a:cubicBezTo>
                    <a:pt x="410" y="299"/>
                    <a:pt x="410" y="296"/>
                    <a:pt x="408" y="297"/>
                  </a:cubicBezTo>
                  <a:cubicBezTo>
                    <a:pt x="409" y="294"/>
                    <a:pt x="410" y="292"/>
                    <a:pt x="406" y="291"/>
                  </a:cubicBezTo>
                  <a:cubicBezTo>
                    <a:pt x="408" y="286"/>
                    <a:pt x="405" y="286"/>
                    <a:pt x="405" y="281"/>
                  </a:cubicBezTo>
                  <a:cubicBezTo>
                    <a:pt x="404" y="281"/>
                    <a:pt x="403" y="282"/>
                    <a:pt x="402" y="282"/>
                  </a:cubicBezTo>
                  <a:cubicBezTo>
                    <a:pt x="402" y="281"/>
                    <a:pt x="402" y="280"/>
                    <a:pt x="402" y="279"/>
                  </a:cubicBezTo>
                  <a:cubicBezTo>
                    <a:pt x="400" y="280"/>
                    <a:pt x="394" y="281"/>
                    <a:pt x="393" y="279"/>
                  </a:cubicBezTo>
                  <a:cubicBezTo>
                    <a:pt x="392" y="278"/>
                    <a:pt x="392" y="277"/>
                    <a:pt x="391" y="277"/>
                  </a:cubicBezTo>
                  <a:cubicBezTo>
                    <a:pt x="390" y="277"/>
                    <a:pt x="388" y="279"/>
                    <a:pt x="386" y="278"/>
                  </a:cubicBezTo>
                  <a:cubicBezTo>
                    <a:pt x="386" y="278"/>
                    <a:pt x="390" y="274"/>
                    <a:pt x="386" y="276"/>
                  </a:cubicBezTo>
                  <a:cubicBezTo>
                    <a:pt x="385" y="276"/>
                    <a:pt x="386" y="277"/>
                    <a:pt x="385" y="277"/>
                  </a:cubicBezTo>
                  <a:cubicBezTo>
                    <a:pt x="382" y="277"/>
                    <a:pt x="377" y="277"/>
                    <a:pt x="374" y="276"/>
                  </a:cubicBezTo>
                  <a:cubicBezTo>
                    <a:pt x="371" y="276"/>
                    <a:pt x="373" y="280"/>
                    <a:pt x="373" y="282"/>
                  </a:cubicBezTo>
                  <a:cubicBezTo>
                    <a:pt x="366" y="281"/>
                    <a:pt x="359" y="280"/>
                    <a:pt x="352" y="279"/>
                  </a:cubicBezTo>
                  <a:cubicBezTo>
                    <a:pt x="351" y="280"/>
                    <a:pt x="350" y="281"/>
                    <a:pt x="349" y="281"/>
                  </a:cubicBezTo>
                  <a:cubicBezTo>
                    <a:pt x="348" y="281"/>
                    <a:pt x="349" y="283"/>
                    <a:pt x="347" y="283"/>
                  </a:cubicBezTo>
                  <a:cubicBezTo>
                    <a:pt x="346" y="283"/>
                    <a:pt x="346" y="284"/>
                    <a:pt x="346" y="285"/>
                  </a:cubicBezTo>
                  <a:cubicBezTo>
                    <a:pt x="344" y="286"/>
                    <a:pt x="343" y="285"/>
                    <a:pt x="341" y="285"/>
                  </a:cubicBezTo>
                  <a:cubicBezTo>
                    <a:pt x="340" y="286"/>
                    <a:pt x="340" y="288"/>
                    <a:pt x="338" y="288"/>
                  </a:cubicBezTo>
                  <a:cubicBezTo>
                    <a:pt x="338" y="290"/>
                    <a:pt x="336" y="295"/>
                    <a:pt x="339" y="296"/>
                  </a:cubicBezTo>
                  <a:cubicBezTo>
                    <a:pt x="338" y="297"/>
                    <a:pt x="337" y="299"/>
                    <a:pt x="335" y="301"/>
                  </a:cubicBezTo>
                  <a:cubicBezTo>
                    <a:pt x="335" y="304"/>
                    <a:pt x="335" y="307"/>
                    <a:pt x="335" y="310"/>
                  </a:cubicBezTo>
                  <a:cubicBezTo>
                    <a:pt x="335" y="312"/>
                    <a:pt x="336" y="312"/>
                    <a:pt x="336" y="314"/>
                  </a:cubicBezTo>
                  <a:cubicBezTo>
                    <a:pt x="337" y="316"/>
                    <a:pt x="337" y="320"/>
                    <a:pt x="335" y="322"/>
                  </a:cubicBezTo>
                  <a:cubicBezTo>
                    <a:pt x="335" y="324"/>
                    <a:pt x="338" y="322"/>
                    <a:pt x="339" y="323"/>
                  </a:cubicBezTo>
                  <a:cubicBezTo>
                    <a:pt x="339" y="323"/>
                    <a:pt x="337" y="325"/>
                    <a:pt x="338" y="325"/>
                  </a:cubicBezTo>
                  <a:cubicBezTo>
                    <a:pt x="337" y="325"/>
                    <a:pt x="339" y="326"/>
                    <a:pt x="339" y="326"/>
                  </a:cubicBezTo>
                  <a:cubicBezTo>
                    <a:pt x="339" y="328"/>
                    <a:pt x="340" y="327"/>
                    <a:pt x="341" y="328"/>
                  </a:cubicBezTo>
                  <a:cubicBezTo>
                    <a:pt x="341" y="328"/>
                    <a:pt x="341" y="330"/>
                    <a:pt x="341" y="330"/>
                  </a:cubicBezTo>
                  <a:cubicBezTo>
                    <a:pt x="341" y="330"/>
                    <a:pt x="342" y="330"/>
                    <a:pt x="342" y="330"/>
                  </a:cubicBezTo>
                  <a:cubicBezTo>
                    <a:pt x="342" y="330"/>
                    <a:pt x="342" y="332"/>
                    <a:pt x="342" y="332"/>
                  </a:cubicBezTo>
                  <a:cubicBezTo>
                    <a:pt x="343" y="333"/>
                    <a:pt x="346" y="335"/>
                    <a:pt x="346" y="337"/>
                  </a:cubicBezTo>
                  <a:cubicBezTo>
                    <a:pt x="355" y="338"/>
                    <a:pt x="360" y="335"/>
                    <a:pt x="365" y="337"/>
                  </a:cubicBezTo>
                  <a:cubicBezTo>
                    <a:pt x="366" y="337"/>
                    <a:pt x="366" y="336"/>
                    <a:pt x="367" y="335"/>
                  </a:cubicBezTo>
                  <a:cubicBezTo>
                    <a:pt x="368" y="333"/>
                    <a:pt x="370" y="331"/>
                    <a:pt x="371" y="329"/>
                  </a:cubicBezTo>
                  <a:cubicBezTo>
                    <a:pt x="371" y="328"/>
                    <a:pt x="372" y="327"/>
                    <a:pt x="371" y="326"/>
                  </a:cubicBezTo>
                  <a:cubicBezTo>
                    <a:pt x="374" y="323"/>
                    <a:pt x="382" y="320"/>
                    <a:pt x="388" y="323"/>
                  </a:cubicBezTo>
                  <a:cubicBezTo>
                    <a:pt x="385" y="326"/>
                    <a:pt x="385" y="331"/>
                    <a:pt x="382" y="334"/>
                  </a:cubicBezTo>
                  <a:cubicBezTo>
                    <a:pt x="381" y="337"/>
                    <a:pt x="384" y="337"/>
                    <a:pt x="383" y="339"/>
                  </a:cubicBezTo>
                  <a:cubicBezTo>
                    <a:pt x="381" y="340"/>
                    <a:pt x="380" y="343"/>
                    <a:pt x="379" y="345"/>
                  </a:cubicBezTo>
                  <a:cubicBezTo>
                    <a:pt x="378" y="346"/>
                    <a:pt x="379" y="347"/>
                    <a:pt x="378" y="346"/>
                  </a:cubicBezTo>
                  <a:cubicBezTo>
                    <a:pt x="377" y="349"/>
                    <a:pt x="383" y="346"/>
                    <a:pt x="381" y="350"/>
                  </a:cubicBezTo>
                  <a:cubicBezTo>
                    <a:pt x="384" y="350"/>
                    <a:pt x="385" y="348"/>
                    <a:pt x="388" y="349"/>
                  </a:cubicBezTo>
                  <a:cubicBezTo>
                    <a:pt x="388" y="351"/>
                    <a:pt x="390" y="351"/>
                    <a:pt x="391" y="352"/>
                  </a:cubicBezTo>
                  <a:cubicBezTo>
                    <a:pt x="397" y="350"/>
                    <a:pt x="397" y="354"/>
                    <a:pt x="405" y="354"/>
                  </a:cubicBezTo>
                  <a:cubicBezTo>
                    <a:pt x="402" y="357"/>
                    <a:pt x="406" y="360"/>
                    <a:pt x="402" y="362"/>
                  </a:cubicBezTo>
                  <a:cubicBezTo>
                    <a:pt x="405" y="365"/>
                    <a:pt x="403" y="372"/>
                    <a:pt x="402" y="375"/>
                  </a:cubicBezTo>
                  <a:cubicBezTo>
                    <a:pt x="403" y="377"/>
                    <a:pt x="404" y="377"/>
                    <a:pt x="407" y="377"/>
                  </a:cubicBezTo>
                  <a:cubicBezTo>
                    <a:pt x="406" y="380"/>
                    <a:pt x="409" y="379"/>
                    <a:pt x="409" y="381"/>
                  </a:cubicBezTo>
                  <a:cubicBezTo>
                    <a:pt x="409" y="382"/>
                    <a:pt x="413" y="381"/>
                    <a:pt x="413" y="383"/>
                  </a:cubicBezTo>
                  <a:cubicBezTo>
                    <a:pt x="417" y="380"/>
                    <a:pt x="424" y="384"/>
                    <a:pt x="427" y="382"/>
                  </a:cubicBezTo>
                  <a:cubicBezTo>
                    <a:pt x="427" y="383"/>
                    <a:pt x="427" y="383"/>
                    <a:pt x="427" y="384"/>
                  </a:cubicBezTo>
                  <a:cubicBezTo>
                    <a:pt x="429" y="384"/>
                    <a:pt x="433" y="382"/>
                    <a:pt x="433" y="385"/>
                  </a:cubicBezTo>
                  <a:cubicBezTo>
                    <a:pt x="434" y="385"/>
                    <a:pt x="435" y="384"/>
                    <a:pt x="436" y="384"/>
                  </a:cubicBezTo>
                  <a:cubicBezTo>
                    <a:pt x="437" y="383"/>
                    <a:pt x="438" y="383"/>
                    <a:pt x="439" y="382"/>
                  </a:cubicBezTo>
                  <a:cubicBezTo>
                    <a:pt x="439" y="381"/>
                    <a:pt x="440" y="382"/>
                    <a:pt x="440" y="381"/>
                  </a:cubicBezTo>
                  <a:cubicBezTo>
                    <a:pt x="440" y="379"/>
                    <a:pt x="442" y="381"/>
                    <a:pt x="442" y="379"/>
                  </a:cubicBezTo>
                  <a:cubicBezTo>
                    <a:pt x="442" y="379"/>
                    <a:pt x="442" y="377"/>
                    <a:pt x="442" y="377"/>
                  </a:cubicBezTo>
                  <a:cubicBezTo>
                    <a:pt x="443" y="376"/>
                    <a:pt x="444" y="378"/>
                    <a:pt x="443" y="378"/>
                  </a:cubicBezTo>
                  <a:cubicBezTo>
                    <a:pt x="444" y="378"/>
                    <a:pt x="445" y="377"/>
                    <a:pt x="446" y="376"/>
                  </a:cubicBezTo>
                  <a:cubicBezTo>
                    <a:pt x="447" y="375"/>
                    <a:pt x="449" y="374"/>
                    <a:pt x="451" y="372"/>
                  </a:cubicBezTo>
                  <a:cubicBezTo>
                    <a:pt x="451" y="372"/>
                    <a:pt x="452" y="371"/>
                    <a:pt x="452" y="370"/>
                  </a:cubicBezTo>
                  <a:cubicBezTo>
                    <a:pt x="453" y="371"/>
                    <a:pt x="465" y="372"/>
                    <a:pt x="459" y="374"/>
                  </a:cubicBezTo>
                  <a:cubicBezTo>
                    <a:pt x="459" y="375"/>
                    <a:pt x="462" y="375"/>
                    <a:pt x="464" y="375"/>
                  </a:cubicBezTo>
                  <a:cubicBezTo>
                    <a:pt x="465" y="375"/>
                    <a:pt x="464" y="373"/>
                    <a:pt x="465" y="372"/>
                  </a:cubicBezTo>
                  <a:cubicBezTo>
                    <a:pt x="468" y="372"/>
                    <a:pt x="471" y="372"/>
                    <a:pt x="474" y="372"/>
                  </a:cubicBezTo>
                  <a:cubicBezTo>
                    <a:pt x="472" y="376"/>
                    <a:pt x="479" y="375"/>
                    <a:pt x="482" y="376"/>
                  </a:cubicBezTo>
                  <a:cubicBezTo>
                    <a:pt x="483" y="376"/>
                    <a:pt x="482" y="377"/>
                    <a:pt x="484" y="377"/>
                  </a:cubicBezTo>
                  <a:cubicBezTo>
                    <a:pt x="484" y="377"/>
                    <a:pt x="485" y="378"/>
                    <a:pt x="486" y="378"/>
                  </a:cubicBezTo>
                  <a:cubicBezTo>
                    <a:pt x="488" y="379"/>
                    <a:pt x="489" y="377"/>
                    <a:pt x="491" y="377"/>
                  </a:cubicBezTo>
                  <a:cubicBezTo>
                    <a:pt x="496" y="376"/>
                    <a:pt x="502" y="378"/>
                    <a:pt x="508" y="378"/>
                  </a:cubicBezTo>
                  <a:cubicBezTo>
                    <a:pt x="508" y="381"/>
                    <a:pt x="509" y="383"/>
                    <a:pt x="509" y="381"/>
                  </a:cubicBezTo>
                  <a:cubicBezTo>
                    <a:pt x="511" y="381"/>
                    <a:pt x="510" y="382"/>
                    <a:pt x="509" y="382"/>
                  </a:cubicBezTo>
                  <a:cubicBezTo>
                    <a:pt x="509" y="385"/>
                    <a:pt x="512" y="382"/>
                    <a:pt x="514" y="384"/>
                  </a:cubicBezTo>
                  <a:cubicBezTo>
                    <a:pt x="514" y="384"/>
                    <a:pt x="514" y="386"/>
                    <a:pt x="514" y="387"/>
                  </a:cubicBezTo>
                  <a:cubicBezTo>
                    <a:pt x="515" y="387"/>
                    <a:pt x="517" y="386"/>
                    <a:pt x="519" y="387"/>
                  </a:cubicBezTo>
                  <a:cubicBezTo>
                    <a:pt x="518" y="389"/>
                    <a:pt x="520" y="390"/>
                    <a:pt x="521" y="391"/>
                  </a:cubicBezTo>
                  <a:cubicBezTo>
                    <a:pt x="523" y="393"/>
                    <a:pt x="525" y="394"/>
                    <a:pt x="526" y="397"/>
                  </a:cubicBezTo>
                  <a:cubicBezTo>
                    <a:pt x="533" y="397"/>
                    <a:pt x="536" y="401"/>
                    <a:pt x="542" y="398"/>
                  </a:cubicBezTo>
                  <a:cubicBezTo>
                    <a:pt x="541" y="403"/>
                    <a:pt x="549" y="398"/>
                    <a:pt x="547" y="403"/>
                  </a:cubicBezTo>
                  <a:cubicBezTo>
                    <a:pt x="551" y="401"/>
                    <a:pt x="551" y="406"/>
                    <a:pt x="554" y="407"/>
                  </a:cubicBezTo>
                  <a:cubicBezTo>
                    <a:pt x="555" y="407"/>
                    <a:pt x="555" y="410"/>
                    <a:pt x="558" y="409"/>
                  </a:cubicBezTo>
                  <a:cubicBezTo>
                    <a:pt x="554" y="412"/>
                    <a:pt x="559" y="411"/>
                    <a:pt x="559" y="415"/>
                  </a:cubicBezTo>
                  <a:cubicBezTo>
                    <a:pt x="559" y="417"/>
                    <a:pt x="561" y="416"/>
                    <a:pt x="562" y="417"/>
                  </a:cubicBezTo>
                  <a:cubicBezTo>
                    <a:pt x="563" y="418"/>
                    <a:pt x="562" y="420"/>
                    <a:pt x="565" y="419"/>
                  </a:cubicBezTo>
                  <a:cubicBezTo>
                    <a:pt x="560" y="424"/>
                    <a:pt x="571" y="425"/>
                    <a:pt x="567" y="429"/>
                  </a:cubicBezTo>
                  <a:cubicBezTo>
                    <a:pt x="569" y="429"/>
                    <a:pt x="571" y="429"/>
                    <a:pt x="571" y="431"/>
                  </a:cubicBezTo>
                  <a:cubicBezTo>
                    <a:pt x="577" y="430"/>
                    <a:pt x="585" y="432"/>
                    <a:pt x="587" y="437"/>
                  </a:cubicBezTo>
                  <a:cubicBezTo>
                    <a:pt x="593" y="437"/>
                    <a:pt x="596" y="439"/>
                    <a:pt x="602" y="438"/>
                  </a:cubicBezTo>
                  <a:cubicBezTo>
                    <a:pt x="603" y="439"/>
                    <a:pt x="600" y="440"/>
                    <a:pt x="600" y="440"/>
                  </a:cubicBezTo>
                  <a:cubicBezTo>
                    <a:pt x="601" y="442"/>
                    <a:pt x="609" y="440"/>
                    <a:pt x="613" y="441"/>
                  </a:cubicBezTo>
                  <a:cubicBezTo>
                    <a:pt x="613" y="442"/>
                    <a:pt x="614" y="442"/>
                    <a:pt x="615" y="442"/>
                  </a:cubicBezTo>
                  <a:cubicBezTo>
                    <a:pt x="615" y="444"/>
                    <a:pt x="618" y="443"/>
                    <a:pt x="619" y="444"/>
                  </a:cubicBezTo>
                  <a:cubicBezTo>
                    <a:pt x="619" y="445"/>
                    <a:pt x="619" y="446"/>
                    <a:pt x="619" y="447"/>
                  </a:cubicBezTo>
                  <a:cubicBezTo>
                    <a:pt x="619" y="447"/>
                    <a:pt x="621" y="446"/>
                    <a:pt x="621" y="447"/>
                  </a:cubicBezTo>
                  <a:cubicBezTo>
                    <a:pt x="622" y="447"/>
                    <a:pt x="621" y="450"/>
                    <a:pt x="624" y="449"/>
                  </a:cubicBezTo>
                  <a:cubicBezTo>
                    <a:pt x="624" y="461"/>
                    <a:pt x="624" y="473"/>
                    <a:pt x="624" y="485"/>
                  </a:cubicBezTo>
                  <a:cubicBezTo>
                    <a:pt x="619" y="484"/>
                    <a:pt x="624" y="492"/>
                    <a:pt x="619" y="490"/>
                  </a:cubicBezTo>
                  <a:cubicBezTo>
                    <a:pt x="618" y="494"/>
                    <a:pt x="618" y="498"/>
                    <a:pt x="618" y="502"/>
                  </a:cubicBezTo>
                  <a:cubicBezTo>
                    <a:pt x="618" y="504"/>
                    <a:pt x="620" y="509"/>
                    <a:pt x="619" y="514"/>
                  </a:cubicBezTo>
                  <a:cubicBezTo>
                    <a:pt x="619" y="514"/>
                    <a:pt x="618" y="514"/>
                    <a:pt x="618" y="515"/>
                  </a:cubicBezTo>
                  <a:cubicBezTo>
                    <a:pt x="618" y="515"/>
                    <a:pt x="618" y="517"/>
                    <a:pt x="618" y="517"/>
                  </a:cubicBezTo>
                  <a:cubicBezTo>
                    <a:pt x="617" y="518"/>
                    <a:pt x="614" y="519"/>
                    <a:pt x="615" y="523"/>
                  </a:cubicBezTo>
                  <a:cubicBezTo>
                    <a:pt x="613" y="524"/>
                    <a:pt x="612" y="526"/>
                    <a:pt x="610" y="527"/>
                  </a:cubicBezTo>
                  <a:cubicBezTo>
                    <a:pt x="609" y="527"/>
                    <a:pt x="610" y="529"/>
                    <a:pt x="610" y="530"/>
                  </a:cubicBezTo>
                  <a:cubicBezTo>
                    <a:pt x="609" y="531"/>
                    <a:pt x="607" y="530"/>
                    <a:pt x="607" y="530"/>
                  </a:cubicBezTo>
                  <a:cubicBezTo>
                    <a:pt x="607" y="531"/>
                    <a:pt x="608" y="532"/>
                    <a:pt x="607" y="533"/>
                  </a:cubicBezTo>
                  <a:cubicBezTo>
                    <a:pt x="606" y="533"/>
                    <a:pt x="603" y="533"/>
                    <a:pt x="602" y="535"/>
                  </a:cubicBezTo>
                  <a:cubicBezTo>
                    <a:pt x="602" y="536"/>
                    <a:pt x="600" y="536"/>
                    <a:pt x="598" y="537"/>
                  </a:cubicBezTo>
                  <a:cubicBezTo>
                    <a:pt x="597" y="538"/>
                    <a:pt x="596" y="539"/>
                    <a:pt x="595" y="540"/>
                  </a:cubicBezTo>
                  <a:cubicBezTo>
                    <a:pt x="595" y="540"/>
                    <a:pt x="594" y="538"/>
                    <a:pt x="593" y="538"/>
                  </a:cubicBezTo>
                  <a:cubicBezTo>
                    <a:pt x="593" y="538"/>
                    <a:pt x="593" y="540"/>
                    <a:pt x="592" y="540"/>
                  </a:cubicBezTo>
                  <a:cubicBezTo>
                    <a:pt x="590" y="540"/>
                    <a:pt x="590" y="540"/>
                    <a:pt x="589" y="542"/>
                  </a:cubicBezTo>
                  <a:cubicBezTo>
                    <a:pt x="585" y="540"/>
                    <a:pt x="582" y="545"/>
                    <a:pt x="580" y="547"/>
                  </a:cubicBezTo>
                  <a:cubicBezTo>
                    <a:pt x="580" y="547"/>
                    <a:pt x="578" y="546"/>
                    <a:pt x="578" y="547"/>
                  </a:cubicBezTo>
                  <a:cubicBezTo>
                    <a:pt x="577" y="547"/>
                    <a:pt x="576" y="548"/>
                    <a:pt x="575" y="549"/>
                  </a:cubicBezTo>
                  <a:cubicBezTo>
                    <a:pt x="575" y="550"/>
                    <a:pt x="573" y="551"/>
                    <a:pt x="573" y="551"/>
                  </a:cubicBezTo>
                  <a:cubicBezTo>
                    <a:pt x="573" y="552"/>
                    <a:pt x="575" y="555"/>
                    <a:pt x="572" y="554"/>
                  </a:cubicBezTo>
                  <a:cubicBezTo>
                    <a:pt x="573" y="559"/>
                    <a:pt x="570" y="561"/>
                    <a:pt x="571" y="567"/>
                  </a:cubicBezTo>
                  <a:cubicBezTo>
                    <a:pt x="567" y="566"/>
                    <a:pt x="569" y="569"/>
                    <a:pt x="568" y="570"/>
                  </a:cubicBezTo>
                  <a:cubicBezTo>
                    <a:pt x="568" y="570"/>
                    <a:pt x="566" y="570"/>
                    <a:pt x="566" y="570"/>
                  </a:cubicBezTo>
                  <a:cubicBezTo>
                    <a:pt x="566" y="571"/>
                    <a:pt x="568" y="572"/>
                    <a:pt x="566" y="573"/>
                  </a:cubicBezTo>
                  <a:cubicBezTo>
                    <a:pt x="564" y="573"/>
                    <a:pt x="564" y="577"/>
                    <a:pt x="561" y="577"/>
                  </a:cubicBezTo>
                  <a:cubicBezTo>
                    <a:pt x="561" y="577"/>
                    <a:pt x="559" y="579"/>
                    <a:pt x="559" y="580"/>
                  </a:cubicBezTo>
                  <a:cubicBezTo>
                    <a:pt x="558" y="581"/>
                    <a:pt x="556" y="585"/>
                    <a:pt x="553" y="587"/>
                  </a:cubicBezTo>
                  <a:cubicBezTo>
                    <a:pt x="553" y="588"/>
                    <a:pt x="553" y="590"/>
                    <a:pt x="553" y="591"/>
                  </a:cubicBezTo>
                  <a:cubicBezTo>
                    <a:pt x="551" y="592"/>
                    <a:pt x="549" y="593"/>
                    <a:pt x="549" y="596"/>
                  </a:cubicBezTo>
                  <a:cubicBezTo>
                    <a:pt x="547" y="596"/>
                    <a:pt x="546" y="596"/>
                    <a:pt x="544" y="596"/>
                  </a:cubicBezTo>
                  <a:cubicBezTo>
                    <a:pt x="544" y="597"/>
                    <a:pt x="545" y="597"/>
                    <a:pt x="546" y="597"/>
                  </a:cubicBezTo>
                  <a:cubicBezTo>
                    <a:pt x="546" y="599"/>
                    <a:pt x="544" y="598"/>
                    <a:pt x="542" y="598"/>
                  </a:cubicBezTo>
                  <a:cubicBezTo>
                    <a:pt x="541" y="599"/>
                    <a:pt x="540" y="601"/>
                    <a:pt x="540" y="603"/>
                  </a:cubicBezTo>
                  <a:cubicBezTo>
                    <a:pt x="539" y="602"/>
                    <a:pt x="538" y="602"/>
                    <a:pt x="538" y="604"/>
                  </a:cubicBezTo>
                  <a:cubicBezTo>
                    <a:pt x="537" y="604"/>
                    <a:pt x="537" y="603"/>
                    <a:pt x="537" y="602"/>
                  </a:cubicBezTo>
                  <a:cubicBezTo>
                    <a:pt x="535" y="602"/>
                    <a:pt x="533" y="602"/>
                    <a:pt x="533" y="601"/>
                  </a:cubicBezTo>
                  <a:cubicBezTo>
                    <a:pt x="532" y="602"/>
                    <a:pt x="532" y="604"/>
                    <a:pt x="529" y="603"/>
                  </a:cubicBezTo>
                  <a:cubicBezTo>
                    <a:pt x="529" y="606"/>
                    <a:pt x="532" y="607"/>
                    <a:pt x="532" y="609"/>
                  </a:cubicBezTo>
                  <a:cubicBezTo>
                    <a:pt x="532" y="612"/>
                    <a:pt x="528" y="614"/>
                    <a:pt x="531" y="616"/>
                  </a:cubicBezTo>
                  <a:cubicBezTo>
                    <a:pt x="530" y="619"/>
                    <a:pt x="524" y="616"/>
                    <a:pt x="524" y="618"/>
                  </a:cubicBezTo>
                  <a:cubicBezTo>
                    <a:pt x="522" y="618"/>
                    <a:pt x="523" y="620"/>
                    <a:pt x="522" y="621"/>
                  </a:cubicBezTo>
                  <a:cubicBezTo>
                    <a:pt x="521" y="622"/>
                    <a:pt x="517" y="621"/>
                    <a:pt x="518" y="624"/>
                  </a:cubicBezTo>
                  <a:cubicBezTo>
                    <a:pt x="515" y="622"/>
                    <a:pt x="507" y="622"/>
                    <a:pt x="506" y="626"/>
                  </a:cubicBezTo>
                  <a:cubicBezTo>
                    <a:pt x="506" y="627"/>
                    <a:pt x="507" y="626"/>
                    <a:pt x="507" y="626"/>
                  </a:cubicBezTo>
                  <a:cubicBezTo>
                    <a:pt x="510" y="626"/>
                    <a:pt x="507" y="629"/>
                    <a:pt x="505" y="628"/>
                  </a:cubicBezTo>
                  <a:cubicBezTo>
                    <a:pt x="505" y="631"/>
                    <a:pt x="501" y="634"/>
                    <a:pt x="504" y="635"/>
                  </a:cubicBezTo>
                  <a:cubicBezTo>
                    <a:pt x="504" y="636"/>
                    <a:pt x="502" y="636"/>
                    <a:pt x="501" y="636"/>
                  </a:cubicBezTo>
                  <a:cubicBezTo>
                    <a:pt x="501" y="636"/>
                    <a:pt x="500" y="635"/>
                    <a:pt x="500" y="635"/>
                  </a:cubicBezTo>
                  <a:cubicBezTo>
                    <a:pt x="499" y="635"/>
                    <a:pt x="496" y="638"/>
                    <a:pt x="496" y="634"/>
                  </a:cubicBezTo>
                  <a:cubicBezTo>
                    <a:pt x="495" y="634"/>
                    <a:pt x="495" y="637"/>
                    <a:pt x="494" y="635"/>
                  </a:cubicBezTo>
                  <a:cubicBezTo>
                    <a:pt x="492" y="636"/>
                    <a:pt x="495" y="642"/>
                    <a:pt x="495" y="644"/>
                  </a:cubicBezTo>
                  <a:cubicBezTo>
                    <a:pt x="496" y="647"/>
                    <a:pt x="494" y="647"/>
                    <a:pt x="493" y="649"/>
                  </a:cubicBezTo>
                  <a:cubicBezTo>
                    <a:pt x="493" y="651"/>
                    <a:pt x="493" y="653"/>
                    <a:pt x="489" y="653"/>
                  </a:cubicBezTo>
                  <a:cubicBezTo>
                    <a:pt x="489" y="654"/>
                    <a:pt x="492" y="655"/>
                    <a:pt x="492" y="655"/>
                  </a:cubicBezTo>
                  <a:cubicBezTo>
                    <a:pt x="492" y="657"/>
                    <a:pt x="490" y="655"/>
                    <a:pt x="489" y="655"/>
                  </a:cubicBezTo>
                  <a:cubicBezTo>
                    <a:pt x="489" y="656"/>
                    <a:pt x="488" y="659"/>
                    <a:pt x="489" y="658"/>
                  </a:cubicBezTo>
                  <a:cubicBezTo>
                    <a:pt x="489" y="660"/>
                    <a:pt x="488" y="659"/>
                    <a:pt x="487" y="658"/>
                  </a:cubicBezTo>
                  <a:cubicBezTo>
                    <a:pt x="487" y="659"/>
                    <a:pt x="486" y="660"/>
                    <a:pt x="486" y="660"/>
                  </a:cubicBezTo>
                  <a:cubicBezTo>
                    <a:pt x="484" y="657"/>
                    <a:pt x="486" y="660"/>
                    <a:pt x="485" y="662"/>
                  </a:cubicBezTo>
                  <a:cubicBezTo>
                    <a:pt x="483" y="664"/>
                    <a:pt x="482" y="661"/>
                    <a:pt x="480" y="663"/>
                  </a:cubicBezTo>
                  <a:cubicBezTo>
                    <a:pt x="478" y="666"/>
                    <a:pt x="485" y="666"/>
                    <a:pt x="481" y="668"/>
                  </a:cubicBezTo>
                  <a:cubicBezTo>
                    <a:pt x="481" y="669"/>
                    <a:pt x="483" y="669"/>
                    <a:pt x="485" y="669"/>
                  </a:cubicBezTo>
                  <a:cubicBezTo>
                    <a:pt x="484" y="671"/>
                    <a:pt x="485" y="673"/>
                    <a:pt x="487" y="673"/>
                  </a:cubicBezTo>
                  <a:cubicBezTo>
                    <a:pt x="489" y="675"/>
                    <a:pt x="485" y="676"/>
                    <a:pt x="485" y="677"/>
                  </a:cubicBezTo>
                  <a:cubicBezTo>
                    <a:pt x="485" y="678"/>
                    <a:pt x="485" y="679"/>
                    <a:pt x="486" y="679"/>
                  </a:cubicBezTo>
                  <a:cubicBezTo>
                    <a:pt x="485" y="680"/>
                    <a:pt x="485" y="678"/>
                    <a:pt x="485" y="679"/>
                  </a:cubicBezTo>
                  <a:cubicBezTo>
                    <a:pt x="483" y="679"/>
                    <a:pt x="483" y="681"/>
                    <a:pt x="480" y="681"/>
                  </a:cubicBezTo>
                  <a:cubicBezTo>
                    <a:pt x="482" y="683"/>
                    <a:pt x="481" y="684"/>
                    <a:pt x="478" y="683"/>
                  </a:cubicBezTo>
                  <a:cubicBezTo>
                    <a:pt x="479" y="687"/>
                    <a:pt x="476" y="686"/>
                    <a:pt x="476" y="689"/>
                  </a:cubicBezTo>
                  <a:cubicBezTo>
                    <a:pt x="472" y="690"/>
                    <a:pt x="477" y="694"/>
                    <a:pt x="473" y="691"/>
                  </a:cubicBezTo>
                  <a:cubicBezTo>
                    <a:pt x="474" y="694"/>
                    <a:pt x="472" y="697"/>
                    <a:pt x="473" y="700"/>
                  </a:cubicBezTo>
                  <a:cubicBezTo>
                    <a:pt x="473" y="700"/>
                    <a:pt x="474" y="701"/>
                    <a:pt x="474" y="701"/>
                  </a:cubicBezTo>
                  <a:cubicBezTo>
                    <a:pt x="474" y="703"/>
                    <a:pt x="472" y="703"/>
                    <a:pt x="474" y="706"/>
                  </a:cubicBezTo>
                  <a:cubicBezTo>
                    <a:pt x="476" y="707"/>
                    <a:pt x="474" y="708"/>
                    <a:pt x="475" y="711"/>
                  </a:cubicBezTo>
                  <a:cubicBezTo>
                    <a:pt x="476" y="714"/>
                    <a:pt x="479" y="715"/>
                    <a:pt x="480" y="717"/>
                  </a:cubicBezTo>
                  <a:cubicBezTo>
                    <a:pt x="483" y="720"/>
                    <a:pt x="485" y="716"/>
                    <a:pt x="487" y="719"/>
                  </a:cubicBezTo>
                  <a:cubicBezTo>
                    <a:pt x="488" y="723"/>
                    <a:pt x="484" y="720"/>
                    <a:pt x="481" y="721"/>
                  </a:cubicBezTo>
                  <a:cubicBezTo>
                    <a:pt x="476" y="722"/>
                    <a:pt x="471" y="724"/>
                    <a:pt x="467" y="723"/>
                  </a:cubicBezTo>
                  <a:cubicBezTo>
                    <a:pt x="467" y="723"/>
                    <a:pt x="467" y="721"/>
                    <a:pt x="467" y="721"/>
                  </a:cubicBezTo>
                  <a:cubicBezTo>
                    <a:pt x="462" y="722"/>
                    <a:pt x="460" y="719"/>
                    <a:pt x="456" y="719"/>
                  </a:cubicBezTo>
                  <a:cubicBezTo>
                    <a:pt x="456" y="717"/>
                    <a:pt x="456" y="716"/>
                    <a:pt x="456" y="715"/>
                  </a:cubicBezTo>
                  <a:cubicBezTo>
                    <a:pt x="456" y="712"/>
                    <a:pt x="452" y="714"/>
                    <a:pt x="452" y="711"/>
                  </a:cubicBezTo>
                  <a:cubicBezTo>
                    <a:pt x="452" y="711"/>
                    <a:pt x="451" y="710"/>
                    <a:pt x="451" y="709"/>
                  </a:cubicBezTo>
                  <a:cubicBezTo>
                    <a:pt x="451" y="708"/>
                    <a:pt x="449" y="708"/>
                    <a:pt x="449" y="708"/>
                  </a:cubicBezTo>
                  <a:cubicBezTo>
                    <a:pt x="449" y="707"/>
                    <a:pt x="452" y="705"/>
                    <a:pt x="449" y="704"/>
                  </a:cubicBezTo>
                  <a:cubicBezTo>
                    <a:pt x="448" y="704"/>
                    <a:pt x="449" y="703"/>
                    <a:pt x="449" y="702"/>
                  </a:cubicBezTo>
                  <a:cubicBezTo>
                    <a:pt x="449" y="701"/>
                    <a:pt x="447" y="701"/>
                    <a:pt x="447" y="700"/>
                  </a:cubicBezTo>
                  <a:cubicBezTo>
                    <a:pt x="447" y="699"/>
                    <a:pt x="448" y="698"/>
                    <a:pt x="448" y="697"/>
                  </a:cubicBezTo>
                  <a:cubicBezTo>
                    <a:pt x="448" y="697"/>
                    <a:pt x="447" y="697"/>
                    <a:pt x="447" y="696"/>
                  </a:cubicBezTo>
                  <a:cubicBezTo>
                    <a:pt x="447" y="695"/>
                    <a:pt x="446" y="693"/>
                    <a:pt x="445" y="693"/>
                  </a:cubicBezTo>
                  <a:cubicBezTo>
                    <a:pt x="444" y="691"/>
                    <a:pt x="446" y="690"/>
                    <a:pt x="446" y="689"/>
                  </a:cubicBezTo>
                  <a:cubicBezTo>
                    <a:pt x="446" y="689"/>
                    <a:pt x="444" y="688"/>
                    <a:pt x="443" y="688"/>
                  </a:cubicBezTo>
                  <a:cubicBezTo>
                    <a:pt x="444" y="687"/>
                    <a:pt x="448" y="686"/>
                    <a:pt x="445" y="684"/>
                  </a:cubicBezTo>
                  <a:cubicBezTo>
                    <a:pt x="445" y="683"/>
                    <a:pt x="446" y="683"/>
                    <a:pt x="447" y="683"/>
                  </a:cubicBezTo>
                  <a:cubicBezTo>
                    <a:pt x="447" y="680"/>
                    <a:pt x="447" y="678"/>
                    <a:pt x="447" y="675"/>
                  </a:cubicBezTo>
                  <a:cubicBezTo>
                    <a:pt x="446" y="674"/>
                    <a:pt x="445" y="673"/>
                    <a:pt x="443" y="673"/>
                  </a:cubicBezTo>
                  <a:cubicBezTo>
                    <a:pt x="445" y="669"/>
                    <a:pt x="448" y="666"/>
                    <a:pt x="446" y="662"/>
                  </a:cubicBezTo>
                  <a:cubicBezTo>
                    <a:pt x="449" y="663"/>
                    <a:pt x="449" y="660"/>
                    <a:pt x="452" y="661"/>
                  </a:cubicBezTo>
                  <a:cubicBezTo>
                    <a:pt x="452" y="657"/>
                    <a:pt x="452" y="654"/>
                    <a:pt x="452" y="650"/>
                  </a:cubicBezTo>
                  <a:cubicBezTo>
                    <a:pt x="457" y="650"/>
                    <a:pt x="455" y="643"/>
                    <a:pt x="458" y="640"/>
                  </a:cubicBezTo>
                  <a:cubicBezTo>
                    <a:pt x="457" y="640"/>
                    <a:pt x="456" y="641"/>
                    <a:pt x="455" y="640"/>
                  </a:cubicBezTo>
                  <a:cubicBezTo>
                    <a:pt x="453" y="641"/>
                    <a:pt x="452" y="643"/>
                    <a:pt x="452" y="647"/>
                  </a:cubicBezTo>
                  <a:cubicBezTo>
                    <a:pt x="450" y="646"/>
                    <a:pt x="448" y="645"/>
                    <a:pt x="448" y="642"/>
                  </a:cubicBezTo>
                  <a:cubicBezTo>
                    <a:pt x="446" y="640"/>
                    <a:pt x="452" y="638"/>
                    <a:pt x="451" y="637"/>
                  </a:cubicBezTo>
                  <a:cubicBezTo>
                    <a:pt x="448" y="635"/>
                    <a:pt x="451" y="638"/>
                    <a:pt x="453" y="636"/>
                  </a:cubicBezTo>
                  <a:cubicBezTo>
                    <a:pt x="454" y="630"/>
                    <a:pt x="451" y="625"/>
                    <a:pt x="452" y="620"/>
                  </a:cubicBezTo>
                  <a:cubicBezTo>
                    <a:pt x="452" y="620"/>
                    <a:pt x="454" y="620"/>
                    <a:pt x="454" y="620"/>
                  </a:cubicBezTo>
                  <a:cubicBezTo>
                    <a:pt x="453" y="614"/>
                    <a:pt x="454" y="613"/>
                    <a:pt x="454" y="607"/>
                  </a:cubicBezTo>
                  <a:cubicBezTo>
                    <a:pt x="457" y="603"/>
                    <a:pt x="461" y="600"/>
                    <a:pt x="459" y="595"/>
                  </a:cubicBezTo>
                  <a:cubicBezTo>
                    <a:pt x="463" y="600"/>
                    <a:pt x="459" y="586"/>
                    <a:pt x="464" y="591"/>
                  </a:cubicBezTo>
                  <a:cubicBezTo>
                    <a:pt x="463" y="589"/>
                    <a:pt x="463" y="586"/>
                    <a:pt x="462" y="583"/>
                  </a:cubicBezTo>
                  <a:cubicBezTo>
                    <a:pt x="462" y="582"/>
                    <a:pt x="460" y="580"/>
                    <a:pt x="460" y="578"/>
                  </a:cubicBezTo>
                  <a:cubicBezTo>
                    <a:pt x="460" y="577"/>
                    <a:pt x="461" y="576"/>
                    <a:pt x="461" y="575"/>
                  </a:cubicBezTo>
                  <a:cubicBezTo>
                    <a:pt x="462" y="572"/>
                    <a:pt x="460" y="569"/>
                    <a:pt x="464" y="571"/>
                  </a:cubicBezTo>
                  <a:cubicBezTo>
                    <a:pt x="463" y="568"/>
                    <a:pt x="464" y="565"/>
                    <a:pt x="465" y="562"/>
                  </a:cubicBezTo>
                  <a:cubicBezTo>
                    <a:pt x="466" y="560"/>
                    <a:pt x="465" y="561"/>
                    <a:pt x="465" y="558"/>
                  </a:cubicBezTo>
                  <a:cubicBezTo>
                    <a:pt x="465" y="557"/>
                    <a:pt x="467" y="554"/>
                    <a:pt x="466" y="553"/>
                  </a:cubicBezTo>
                  <a:cubicBezTo>
                    <a:pt x="465" y="552"/>
                    <a:pt x="466" y="551"/>
                    <a:pt x="466" y="549"/>
                  </a:cubicBezTo>
                  <a:cubicBezTo>
                    <a:pt x="466" y="547"/>
                    <a:pt x="466" y="546"/>
                    <a:pt x="466" y="544"/>
                  </a:cubicBezTo>
                  <a:cubicBezTo>
                    <a:pt x="466" y="542"/>
                    <a:pt x="467" y="542"/>
                    <a:pt x="467" y="541"/>
                  </a:cubicBezTo>
                  <a:cubicBezTo>
                    <a:pt x="467" y="536"/>
                    <a:pt x="467" y="532"/>
                    <a:pt x="467" y="528"/>
                  </a:cubicBezTo>
                  <a:cubicBezTo>
                    <a:pt x="467" y="526"/>
                    <a:pt x="468" y="525"/>
                    <a:pt x="468" y="524"/>
                  </a:cubicBezTo>
                  <a:cubicBezTo>
                    <a:pt x="468" y="521"/>
                    <a:pt x="464" y="517"/>
                    <a:pt x="465" y="514"/>
                  </a:cubicBezTo>
                  <a:cubicBezTo>
                    <a:pt x="464" y="512"/>
                    <a:pt x="463" y="514"/>
                    <a:pt x="461" y="514"/>
                  </a:cubicBezTo>
                  <a:cubicBezTo>
                    <a:pt x="460" y="511"/>
                    <a:pt x="456" y="508"/>
                    <a:pt x="453" y="508"/>
                  </a:cubicBezTo>
                  <a:cubicBezTo>
                    <a:pt x="452" y="508"/>
                    <a:pt x="451" y="505"/>
                    <a:pt x="451" y="505"/>
                  </a:cubicBezTo>
                  <a:cubicBezTo>
                    <a:pt x="449" y="507"/>
                    <a:pt x="451" y="505"/>
                    <a:pt x="449" y="504"/>
                  </a:cubicBezTo>
                  <a:cubicBezTo>
                    <a:pt x="448" y="503"/>
                    <a:pt x="444" y="505"/>
                    <a:pt x="447" y="502"/>
                  </a:cubicBezTo>
                  <a:cubicBezTo>
                    <a:pt x="447" y="500"/>
                    <a:pt x="444" y="502"/>
                    <a:pt x="442" y="501"/>
                  </a:cubicBezTo>
                  <a:cubicBezTo>
                    <a:pt x="442" y="500"/>
                    <a:pt x="443" y="499"/>
                    <a:pt x="442" y="498"/>
                  </a:cubicBezTo>
                  <a:cubicBezTo>
                    <a:pt x="442" y="498"/>
                    <a:pt x="440" y="498"/>
                    <a:pt x="440" y="497"/>
                  </a:cubicBezTo>
                  <a:cubicBezTo>
                    <a:pt x="439" y="496"/>
                    <a:pt x="437" y="493"/>
                    <a:pt x="436" y="489"/>
                  </a:cubicBezTo>
                  <a:cubicBezTo>
                    <a:pt x="437" y="488"/>
                    <a:pt x="435" y="488"/>
                    <a:pt x="434" y="488"/>
                  </a:cubicBezTo>
                  <a:cubicBezTo>
                    <a:pt x="433" y="487"/>
                    <a:pt x="434" y="482"/>
                    <a:pt x="432" y="482"/>
                  </a:cubicBezTo>
                  <a:cubicBezTo>
                    <a:pt x="430" y="482"/>
                    <a:pt x="429" y="475"/>
                    <a:pt x="427" y="472"/>
                  </a:cubicBezTo>
                  <a:cubicBezTo>
                    <a:pt x="426" y="471"/>
                    <a:pt x="424" y="468"/>
                    <a:pt x="422" y="465"/>
                  </a:cubicBezTo>
                  <a:cubicBezTo>
                    <a:pt x="422" y="464"/>
                    <a:pt x="420" y="464"/>
                    <a:pt x="420" y="463"/>
                  </a:cubicBezTo>
                  <a:cubicBezTo>
                    <a:pt x="420" y="462"/>
                    <a:pt x="420" y="461"/>
                    <a:pt x="420" y="461"/>
                  </a:cubicBezTo>
                  <a:cubicBezTo>
                    <a:pt x="419" y="460"/>
                    <a:pt x="418" y="460"/>
                    <a:pt x="418" y="460"/>
                  </a:cubicBezTo>
                  <a:cubicBezTo>
                    <a:pt x="418" y="459"/>
                    <a:pt x="416" y="451"/>
                    <a:pt x="415" y="457"/>
                  </a:cubicBezTo>
                  <a:cubicBezTo>
                    <a:pt x="413" y="456"/>
                    <a:pt x="415" y="450"/>
                    <a:pt x="414" y="447"/>
                  </a:cubicBezTo>
                  <a:cubicBezTo>
                    <a:pt x="417" y="447"/>
                    <a:pt x="417" y="443"/>
                    <a:pt x="419" y="442"/>
                  </a:cubicBezTo>
                  <a:cubicBezTo>
                    <a:pt x="420" y="439"/>
                    <a:pt x="416" y="440"/>
                    <a:pt x="415" y="438"/>
                  </a:cubicBezTo>
                  <a:cubicBezTo>
                    <a:pt x="415" y="435"/>
                    <a:pt x="417" y="433"/>
                    <a:pt x="416" y="429"/>
                  </a:cubicBezTo>
                  <a:cubicBezTo>
                    <a:pt x="417" y="428"/>
                    <a:pt x="418" y="428"/>
                    <a:pt x="420" y="428"/>
                  </a:cubicBezTo>
                  <a:cubicBezTo>
                    <a:pt x="420" y="427"/>
                    <a:pt x="419" y="425"/>
                    <a:pt x="420" y="424"/>
                  </a:cubicBezTo>
                  <a:cubicBezTo>
                    <a:pt x="420" y="424"/>
                    <a:pt x="422" y="425"/>
                    <a:pt x="422" y="424"/>
                  </a:cubicBezTo>
                  <a:cubicBezTo>
                    <a:pt x="422" y="424"/>
                    <a:pt x="422" y="423"/>
                    <a:pt x="422" y="423"/>
                  </a:cubicBezTo>
                  <a:cubicBezTo>
                    <a:pt x="422" y="423"/>
                    <a:pt x="425" y="421"/>
                    <a:pt x="425" y="421"/>
                  </a:cubicBezTo>
                  <a:cubicBezTo>
                    <a:pt x="425" y="421"/>
                    <a:pt x="424" y="421"/>
                    <a:pt x="423" y="421"/>
                  </a:cubicBezTo>
                  <a:cubicBezTo>
                    <a:pt x="424" y="421"/>
                    <a:pt x="424" y="419"/>
                    <a:pt x="425" y="419"/>
                  </a:cubicBezTo>
                  <a:cubicBezTo>
                    <a:pt x="427" y="423"/>
                    <a:pt x="425" y="417"/>
                    <a:pt x="428" y="417"/>
                  </a:cubicBezTo>
                  <a:cubicBezTo>
                    <a:pt x="430" y="417"/>
                    <a:pt x="429" y="415"/>
                    <a:pt x="431" y="412"/>
                  </a:cubicBezTo>
                  <a:cubicBezTo>
                    <a:pt x="430" y="413"/>
                    <a:pt x="436" y="408"/>
                    <a:pt x="433" y="405"/>
                  </a:cubicBezTo>
                  <a:cubicBezTo>
                    <a:pt x="432" y="404"/>
                    <a:pt x="433" y="405"/>
                    <a:pt x="433" y="403"/>
                  </a:cubicBezTo>
                  <a:cubicBezTo>
                    <a:pt x="433" y="400"/>
                    <a:pt x="430" y="392"/>
                    <a:pt x="432" y="389"/>
                  </a:cubicBezTo>
                  <a:cubicBezTo>
                    <a:pt x="426" y="390"/>
                    <a:pt x="426" y="385"/>
                    <a:pt x="420" y="387"/>
                  </a:cubicBezTo>
                  <a:cubicBezTo>
                    <a:pt x="418" y="388"/>
                    <a:pt x="420" y="388"/>
                    <a:pt x="419" y="391"/>
                  </a:cubicBezTo>
                  <a:cubicBezTo>
                    <a:pt x="413" y="391"/>
                    <a:pt x="410" y="388"/>
                    <a:pt x="405" y="388"/>
                  </a:cubicBezTo>
                  <a:cubicBezTo>
                    <a:pt x="405" y="385"/>
                    <a:pt x="401" y="386"/>
                    <a:pt x="402" y="383"/>
                  </a:cubicBezTo>
                  <a:cubicBezTo>
                    <a:pt x="401" y="382"/>
                    <a:pt x="399" y="383"/>
                    <a:pt x="398" y="382"/>
                  </a:cubicBezTo>
                  <a:cubicBezTo>
                    <a:pt x="397" y="382"/>
                    <a:pt x="398" y="380"/>
                    <a:pt x="398" y="379"/>
                  </a:cubicBezTo>
                  <a:cubicBezTo>
                    <a:pt x="397" y="379"/>
                    <a:pt x="396" y="380"/>
                    <a:pt x="395" y="379"/>
                  </a:cubicBezTo>
                  <a:cubicBezTo>
                    <a:pt x="394" y="378"/>
                    <a:pt x="395" y="376"/>
                    <a:pt x="393" y="376"/>
                  </a:cubicBezTo>
                  <a:cubicBezTo>
                    <a:pt x="393" y="373"/>
                    <a:pt x="395" y="374"/>
                    <a:pt x="393" y="371"/>
                  </a:cubicBezTo>
                  <a:cubicBezTo>
                    <a:pt x="393" y="370"/>
                    <a:pt x="392" y="371"/>
                    <a:pt x="392" y="371"/>
                  </a:cubicBezTo>
                  <a:cubicBezTo>
                    <a:pt x="390" y="370"/>
                    <a:pt x="389" y="367"/>
                    <a:pt x="386" y="368"/>
                  </a:cubicBezTo>
                  <a:cubicBezTo>
                    <a:pt x="387" y="364"/>
                    <a:pt x="382" y="367"/>
                    <a:pt x="383" y="363"/>
                  </a:cubicBezTo>
                  <a:cubicBezTo>
                    <a:pt x="382" y="363"/>
                    <a:pt x="376" y="362"/>
                    <a:pt x="378" y="363"/>
                  </a:cubicBezTo>
                  <a:cubicBezTo>
                    <a:pt x="376" y="363"/>
                    <a:pt x="377" y="361"/>
                    <a:pt x="376" y="361"/>
                  </a:cubicBezTo>
                  <a:cubicBezTo>
                    <a:pt x="376" y="360"/>
                    <a:pt x="375" y="361"/>
                    <a:pt x="374" y="361"/>
                  </a:cubicBezTo>
                  <a:cubicBezTo>
                    <a:pt x="373" y="360"/>
                    <a:pt x="371" y="359"/>
                    <a:pt x="367" y="359"/>
                  </a:cubicBezTo>
                  <a:cubicBezTo>
                    <a:pt x="368" y="355"/>
                    <a:pt x="364" y="358"/>
                    <a:pt x="362" y="356"/>
                  </a:cubicBezTo>
                  <a:cubicBezTo>
                    <a:pt x="362" y="356"/>
                    <a:pt x="363" y="354"/>
                    <a:pt x="362" y="354"/>
                  </a:cubicBezTo>
                  <a:cubicBezTo>
                    <a:pt x="362" y="353"/>
                    <a:pt x="360" y="354"/>
                    <a:pt x="360" y="354"/>
                  </a:cubicBezTo>
                  <a:cubicBezTo>
                    <a:pt x="360" y="353"/>
                    <a:pt x="360" y="352"/>
                    <a:pt x="360" y="351"/>
                  </a:cubicBezTo>
                  <a:cubicBezTo>
                    <a:pt x="360" y="351"/>
                    <a:pt x="358" y="352"/>
                    <a:pt x="358" y="351"/>
                  </a:cubicBezTo>
                  <a:cubicBezTo>
                    <a:pt x="357" y="351"/>
                    <a:pt x="358" y="349"/>
                    <a:pt x="358" y="349"/>
                  </a:cubicBezTo>
                  <a:cubicBezTo>
                    <a:pt x="356" y="348"/>
                    <a:pt x="357" y="350"/>
                    <a:pt x="356" y="350"/>
                  </a:cubicBezTo>
                  <a:cubicBezTo>
                    <a:pt x="356" y="350"/>
                    <a:pt x="353" y="348"/>
                    <a:pt x="353" y="348"/>
                  </a:cubicBezTo>
                  <a:cubicBezTo>
                    <a:pt x="351" y="350"/>
                    <a:pt x="351" y="347"/>
                    <a:pt x="349" y="348"/>
                  </a:cubicBezTo>
                  <a:cubicBezTo>
                    <a:pt x="348" y="348"/>
                    <a:pt x="345" y="350"/>
                    <a:pt x="343" y="350"/>
                  </a:cubicBezTo>
                  <a:cubicBezTo>
                    <a:pt x="341" y="350"/>
                    <a:pt x="340" y="349"/>
                    <a:pt x="339" y="349"/>
                  </a:cubicBezTo>
                  <a:cubicBezTo>
                    <a:pt x="336" y="349"/>
                    <a:pt x="337" y="351"/>
                    <a:pt x="334" y="349"/>
                  </a:cubicBezTo>
                  <a:cubicBezTo>
                    <a:pt x="332" y="348"/>
                    <a:pt x="331" y="349"/>
                    <a:pt x="328" y="348"/>
                  </a:cubicBezTo>
                  <a:cubicBezTo>
                    <a:pt x="327" y="347"/>
                    <a:pt x="327" y="346"/>
                    <a:pt x="327" y="345"/>
                  </a:cubicBezTo>
                  <a:cubicBezTo>
                    <a:pt x="326" y="345"/>
                    <a:pt x="325" y="345"/>
                    <a:pt x="325" y="345"/>
                  </a:cubicBezTo>
                  <a:cubicBezTo>
                    <a:pt x="323" y="345"/>
                    <a:pt x="318" y="344"/>
                    <a:pt x="321" y="342"/>
                  </a:cubicBezTo>
                  <a:cubicBezTo>
                    <a:pt x="318" y="342"/>
                    <a:pt x="317" y="339"/>
                    <a:pt x="314" y="339"/>
                  </a:cubicBezTo>
                  <a:cubicBezTo>
                    <a:pt x="313" y="338"/>
                    <a:pt x="313" y="338"/>
                    <a:pt x="313" y="336"/>
                  </a:cubicBezTo>
                  <a:cubicBezTo>
                    <a:pt x="308" y="335"/>
                    <a:pt x="306" y="331"/>
                    <a:pt x="301" y="331"/>
                  </a:cubicBezTo>
                  <a:cubicBezTo>
                    <a:pt x="300" y="327"/>
                    <a:pt x="298" y="325"/>
                    <a:pt x="299" y="319"/>
                  </a:cubicBezTo>
                  <a:cubicBezTo>
                    <a:pt x="299" y="315"/>
                    <a:pt x="292" y="317"/>
                    <a:pt x="295" y="312"/>
                  </a:cubicBezTo>
                  <a:cubicBezTo>
                    <a:pt x="294" y="312"/>
                    <a:pt x="293" y="313"/>
                    <a:pt x="293" y="314"/>
                  </a:cubicBezTo>
                  <a:cubicBezTo>
                    <a:pt x="291" y="314"/>
                    <a:pt x="292" y="312"/>
                    <a:pt x="292" y="311"/>
                  </a:cubicBezTo>
                  <a:cubicBezTo>
                    <a:pt x="291" y="310"/>
                    <a:pt x="288" y="310"/>
                    <a:pt x="288" y="308"/>
                  </a:cubicBezTo>
                  <a:cubicBezTo>
                    <a:pt x="288" y="306"/>
                    <a:pt x="286" y="307"/>
                    <a:pt x="285" y="306"/>
                  </a:cubicBezTo>
                  <a:cubicBezTo>
                    <a:pt x="284" y="306"/>
                    <a:pt x="286" y="305"/>
                    <a:pt x="286" y="304"/>
                  </a:cubicBezTo>
                  <a:cubicBezTo>
                    <a:pt x="286" y="304"/>
                    <a:pt x="285" y="302"/>
                    <a:pt x="285" y="302"/>
                  </a:cubicBezTo>
                  <a:cubicBezTo>
                    <a:pt x="284" y="302"/>
                    <a:pt x="283" y="302"/>
                    <a:pt x="282" y="302"/>
                  </a:cubicBezTo>
                  <a:cubicBezTo>
                    <a:pt x="281" y="301"/>
                    <a:pt x="282" y="299"/>
                    <a:pt x="281" y="298"/>
                  </a:cubicBezTo>
                  <a:cubicBezTo>
                    <a:pt x="278" y="296"/>
                    <a:pt x="275" y="295"/>
                    <a:pt x="274" y="290"/>
                  </a:cubicBezTo>
                  <a:cubicBezTo>
                    <a:pt x="272" y="288"/>
                    <a:pt x="272" y="291"/>
                    <a:pt x="269" y="289"/>
                  </a:cubicBezTo>
                  <a:cubicBezTo>
                    <a:pt x="270" y="286"/>
                    <a:pt x="267" y="286"/>
                    <a:pt x="267" y="285"/>
                  </a:cubicBezTo>
                  <a:cubicBezTo>
                    <a:pt x="266" y="283"/>
                    <a:pt x="267" y="279"/>
                    <a:pt x="263" y="279"/>
                  </a:cubicBezTo>
                  <a:cubicBezTo>
                    <a:pt x="264" y="274"/>
                    <a:pt x="261" y="271"/>
                    <a:pt x="257" y="270"/>
                  </a:cubicBezTo>
                  <a:cubicBezTo>
                    <a:pt x="256" y="271"/>
                    <a:pt x="256" y="272"/>
                    <a:pt x="255" y="274"/>
                  </a:cubicBezTo>
                  <a:cubicBezTo>
                    <a:pt x="254" y="276"/>
                    <a:pt x="258" y="277"/>
                    <a:pt x="259" y="278"/>
                  </a:cubicBezTo>
                  <a:cubicBezTo>
                    <a:pt x="259" y="279"/>
                    <a:pt x="258" y="280"/>
                    <a:pt x="259" y="281"/>
                  </a:cubicBezTo>
                  <a:cubicBezTo>
                    <a:pt x="259" y="281"/>
                    <a:pt x="260" y="280"/>
                    <a:pt x="260" y="281"/>
                  </a:cubicBezTo>
                  <a:cubicBezTo>
                    <a:pt x="261" y="282"/>
                    <a:pt x="259" y="285"/>
                    <a:pt x="261" y="285"/>
                  </a:cubicBezTo>
                  <a:cubicBezTo>
                    <a:pt x="263" y="285"/>
                    <a:pt x="262" y="288"/>
                    <a:pt x="263" y="291"/>
                  </a:cubicBezTo>
                  <a:cubicBezTo>
                    <a:pt x="264" y="292"/>
                    <a:pt x="264" y="291"/>
                    <a:pt x="265" y="292"/>
                  </a:cubicBezTo>
                  <a:cubicBezTo>
                    <a:pt x="265" y="295"/>
                    <a:pt x="268" y="294"/>
                    <a:pt x="267" y="298"/>
                  </a:cubicBezTo>
                  <a:cubicBezTo>
                    <a:pt x="267" y="300"/>
                    <a:pt x="269" y="299"/>
                    <a:pt x="270" y="299"/>
                  </a:cubicBezTo>
                  <a:cubicBezTo>
                    <a:pt x="270" y="301"/>
                    <a:pt x="272" y="301"/>
                    <a:pt x="272" y="302"/>
                  </a:cubicBezTo>
                  <a:cubicBezTo>
                    <a:pt x="272" y="303"/>
                    <a:pt x="270" y="304"/>
                    <a:pt x="270" y="304"/>
                  </a:cubicBezTo>
                  <a:cubicBezTo>
                    <a:pt x="271" y="306"/>
                    <a:pt x="274" y="305"/>
                    <a:pt x="273" y="309"/>
                  </a:cubicBezTo>
                  <a:cubicBezTo>
                    <a:pt x="271" y="307"/>
                    <a:pt x="271" y="305"/>
                    <a:pt x="267" y="306"/>
                  </a:cubicBezTo>
                  <a:cubicBezTo>
                    <a:pt x="269" y="302"/>
                    <a:pt x="264" y="303"/>
                    <a:pt x="265" y="299"/>
                  </a:cubicBezTo>
                  <a:cubicBezTo>
                    <a:pt x="264" y="297"/>
                    <a:pt x="262" y="297"/>
                    <a:pt x="261" y="296"/>
                  </a:cubicBezTo>
                  <a:cubicBezTo>
                    <a:pt x="260" y="295"/>
                    <a:pt x="259" y="294"/>
                    <a:pt x="259" y="292"/>
                  </a:cubicBezTo>
                  <a:cubicBezTo>
                    <a:pt x="256" y="292"/>
                    <a:pt x="255" y="292"/>
                    <a:pt x="254" y="290"/>
                  </a:cubicBezTo>
                  <a:cubicBezTo>
                    <a:pt x="254" y="287"/>
                    <a:pt x="255" y="289"/>
                    <a:pt x="256" y="289"/>
                  </a:cubicBezTo>
                  <a:cubicBezTo>
                    <a:pt x="258" y="284"/>
                    <a:pt x="252" y="285"/>
                    <a:pt x="253" y="281"/>
                  </a:cubicBezTo>
                  <a:cubicBezTo>
                    <a:pt x="251" y="280"/>
                    <a:pt x="250" y="278"/>
                    <a:pt x="247" y="278"/>
                  </a:cubicBezTo>
                  <a:cubicBezTo>
                    <a:pt x="247" y="275"/>
                    <a:pt x="249" y="275"/>
                    <a:pt x="247" y="272"/>
                  </a:cubicBezTo>
                  <a:cubicBezTo>
                    <a:pt x="247" y="272"/>
                    <a:pt x="246" y="271"/>
                    <a:pt x="246" y="271"/>
                  </a:cubicBezTo>
                  <a:cubicBezTo>
                    <a:pt x="244" y="269"/>
                    <a:pt x="245" y="264"/>
                    <a:pt x="240" y="265"/>
                  </a:cubicBezTo>
                  <a:cubicBezTo>
                    <a:pt x="241" y="264"/>
                    <a:pt x="241" y="263"/>
                    <a:pt x="240" y="262"/>
                  </a:cubicBezTo>
                  <a:cubicBezTo>
                    <a:pt x="240" y="262"/>
                    <a:pt x="239" y="259"/>
                    <a:pt x="239" y="259"/>
                  </a:cubicBezTo>
                  <a:cubicBezTo>
                    <a:pt x="238" y="259"/>
                    <a:pt x="236" y="260"/>
                    <a:pt x="235" y="259"/>
                  </a:cubicBezTo>
                  <a:cubicBezTo>
                    <a:pt x="234" y="259"/>
                    <a:pt x="237" y="258"/>
                    <a:pt x="237" y="258"/>
                  </a:cubicBezTo>
                  <a:cubicBezTo>
                    <a:pt x="237" y="256"/>
                    <a:pt x="230" y="255"/>
                    <a:pt x="227" y="253"/>
                  </a:cubicBezTo>
                  <a:cubicBezTo>
                    <a:pt x="226" y="253"/>
                    <a:pt x="226" y="252"/>
                    <a:pt x="226" y="251"/>
                  </a:cubicBezTo>
                  <a:cubicBezTo>
                    <a:pt x="225" y="250"/>
                    <a:pt x="224" y="249"/>
                    <a:pt x="223" y="248"/>
                  </a:cubicBezTo>
                  <a:cubicBezTo>
                    <a:pt x="222" y="247"/>
                    <a:pt x="222" y="243"/>
                    <a:pt x="221" y="241"/>
                  </a:cubicBezTo>
                  <a:cubicBezTo>
                    <a:pt x="221" y="240"/>
                    <a:pt x="219" y="240"/>
                    <a:pt x="219" y="239"/>
                  </a:cubicBezTo>
                  <a:cubicBezTo>
                    <a:pt x="218" y="238"/>
                    <a:pt x="219" y="235"/>
                    <a:pt x="216" y="236"/>
                  </a:cubicBezTo>
                  <a:cubicBezTo>
                    <a:pt x="217" y="231"/>
                    <a:pt x="214" y="228"/>
                    <a:pt x="212" y="225"/>
                  </a:cubicBezTo>
                  <a:cubicBezTo>
                    <a:pt x="210" y="224"/>
                    <a:pt x="211" y="221"/>
                    <a:pt x="208" y="222"/>
                  </a:cubicBezTo>
                  <a:cubicBezTo>
                    <a:pt x="210" y="208"/>
                    <a:pt x="208" y="200"/>
                    <a:pt x="208" y="183"/>
                  </a:cubicBezTo>
                  <a:cubicBezTo>
                    <a:pt x="208" y="182"/>
                    <a:pt x="207" y="182"/>
                    <a:pt x="207" y="180"/>
                  </a:cubicBezTo>
                  <a:cubicBezTo>
                    <a:pt x="206" y="180"/>
                    <a:pt x="205" y="179"/>
                    <a:pt x="204" y="178"/>
                  </a:cubicBezTo>
                  <a:cubicBezTo>
                    <a:pt x="204" y="178"/>
                    <a:pt x="204" y="177"/>
                    <a:pt x="202" y="177"/>
                  </a:cubicBezTo>
                  <a:cubicBezTo>
                    <a:pt x="201" y="171"/>
                    <a:pt x="197" y="168"/>
                    <a:pt x="193" y="164"/>
                  </a:cubicBezTo>
                  <a:cubicBezTo>
                    <a:pt x="192" y="163"/>
                    <a:pt x="191" y="163"/>
                    <a:pt x="192" y="162"/>
                  </a:cubicBezTo>
                  <a:cubicBezTo>
                    <a:pt x="192" y="162"/>
                    <a:pt x="195" y="163"/>
                    <a:pt x="195" y="162"/>
                  </a:cubicBezTo>
                  <a:cubicBezTo>
                    <a:pt x="197" y="162"/>
                    <a:pt x="197" y="165"/>
                    <a:pt x="200" y="164"/>
                  </a:cubicBezTo>
                  <a:cubicBezTo>
                    <a:pt x="201" y="165"/>
                    <a:pt x="201" y="167"/>
                    <a:pt x="201" y="169"/>
                  </a:cubicBezTo>
                  <a:cubicBezTo>
                    <a:pt x="207" y="168"/>
                    <a:pt x="208" y="172"/>
                    <a:pt x="212" y="173"/>
                  </a:cubicBezTo>
                  <a:cubicBezTo>
                    <a:pt x="211" y="178"/>
                    <a:pt x="213" y="179"/>
                    <a:pt x="215" y="180"/>
                  </a:cubicBezTo>
                  <a:cubicBezTo>
                    <a:pt x="216" y="180"/>
                    <a:pt x="217" y="178"/>
                    <a:pt x="216" y="177"/>
                  </a:cubicBezTo>
                  <a:cubicBezTo>
                    <a:pt x="216" y="176"/>
                    <a:pt x="214" y="175"/>
                    <a:pt x="214" y="175"/>
                  </a:cubicBezTo>
                  <a:cubicBezTo>
                    <a:pt x="213" y="173"/>
                    <a:pt x="213" y="171"/>
                    <a:pt x="213" y="170"/>
                  </a:cubicBezTo>
                  <a:cubicBezTo>
                    <a:pt x="213" y="169"/>
                    <a:pt x="212" y="169"/>
                    <a:pt x="212" y="169"/>
                  </a:cubicBezTo>
                  <a:cubicBezTo>
                    <a:pt x="211" y="168"/>
                    <a:pt x="212" y="167"/>
                    <a:pt x="213" y="168"/>
                  </a:cubicBezTo>
                  <a:cubicBezTo>
                    <a:pt x="211" y="165"/>
                    <a:pt x="209" y="165"/>
                    <a:pt x="209" y="163"/>
                  </a:cubicBezTo>
                  <a:cubicBezTo>
                    <a:pt x="204" y="163"/>
                    <a:pt x="203" y="159"/>
                    <a:pt x="197" y="159"/>
                  </a:cubicBezTo>
                  <a:cubicBezTo>
                    <a:pt x="199" y="155"/>
                    <a:pt x="194" y="158"/>
                    <a:pt x="195" y="155"/>
                  </a:cubicBezTo>
                  <a:cubicBezTo>
                    <a:pt x="194" y="153"/>
                    <a:pt x="192" y="155"/>
                    <a:pt x="190" y="152"/>
                  </a:cubicBezTo>
                  <a:cubicBezTo>
                    <a:pt x="190" y="151"/>
                    <a:pt x="192" y="151"/>
                    <a:pt x="193" y="151"/>
                  </a:cubicBezTo>
                  <a:cubicBezTo>
                    <a:pt x="194" y="148"/>
                    <a:pt x="189" y="150"/>
                    <a:pt x="189" y="150"/>
                  </a:cubicBezTo>
                  <a:cubicBezTo>
                    <a:pt x="188" y="149"/>
                    <a:pt x="189" y="148"/>
                    <a:pt x="188" y="148"/>
                  </a:cubicBezTo>
                  <a:cubicBezTo>
                    <a:pt x="188" y="147"/>
                    <a:pt x="186" y="148"/>
                    <a:pt x="186" y="148"/>
                  </a:cubicBezTo>
                  <a:cubicBezTo>
                    <a:pt x="185" y="147"/>
                    <a:pt x="187" y="146"/>
                    <a:pt x="187" y="145"/>
                  </a:cubicBezTo>
                  <a:cubicBezTo>
                    <a:pt x="186" y="143"/>
                    <a:pt x="185" y="146"/>
                    <a:pt x="183" y="145"/>
                  </a:cubicBezTo>
                  <a:cubicBezTo>
                    <a:pt x="181" y="143"/>
                    <a:pt x="182" y="141"/>
                    <a:pt x="181" y="139"/>
                  </a:cubicBezTo>
                  <a:cubicBezTo>
                    <a:pt x="180" y="138"/>
                    <a:pt x="179" y="138"/>
                    <a:pt x="177" y="138"/>
                  </a:cubicBezTo>
                  <a:cubicBezTo>
                    <a:pt x="182" y="131"/>
                    <a:pt x="168" y="136"/>
                    <a:pt x="169" y="129"/>
                  </a:cubicBezTo>
                  <a:cubicBezTo>
                    <a:pt x="170" y="129"/>
                    <a:pt x="172" y="129"/>
                    <a:pt x="173" y="129"/>
                  </a:cubicBezTo>
                  <a:cubicBezTo>
                    <a:pt x="173" y="126"/>
                    <a:pt x="167" y="129"/>
                    <a:pt x="169" y="125"/>
                  </a:cubicBezTo>
                  <a:cubicBezTo>
                    <a:pt x="167" y="125"/>
                    <a:pt x="164" y="125"/>
                    <a:pt x="162" y="125"/>
                  </a:cubicBezTo>
                  <a:cubicBezTo>
                    <a:pt x="165" y="123"/>
                    <a:pt x="161" y="122"/>
                    <a:pt x="163" y="122"/>
                  </a:cubicBezTo>
                  <a:cubicBezTo>
                    <a:pt x="164" y="119"/>
                    <a:pt x="160" y="120"/>
                    <a:pt x="161" y="120"/>
                  </a:cubicBezTo>
                  <a:cubicBezTo>
                    <a:pt x="159" y="118"/>
                    <a:pt x="161" y="117"/>
                    <a:pt x="159" y="115"/>
                  </a:cubicBezTo>
                  <a:cubicBezTo>
                    <a:pt x="156" y="115"/>
                    <a:pt x="154" y="115"/>
                    <a:pt x="152" y="115"/>
                  </a:cubicBezTo>
                  <a:cubicBezTo>
                    <a:pt x="152" y="113"/>
                    <a:pt x="153" y="112"/>
                    <a:pt x="154" y="110"/>
                  </a:cubicBezTo>
                  <a:cubicBezTo>
                    <a:pt x="153" y="108"/>
                    <a:pt x="150" y="109"/>
                    <a:pt x="153" y="106"/>
                  </a:cubicBezTo>
                  <a:cubicBezTo>
                    <a:pt x="149" y="107"/>
                    <a:pt x="146" y="108"/>
                    <a:pt x="141" y="107"/>
                  </a:cubicBezTo>
                  <a:cubicBezTo>
                    <a:pt x="141" y="104"/>
                    <a:pt x="138" y="103"/>
                    <a:pt x="135" y="102"/>
                  </a:cubicBezTo>
                  <a:cubicBezTo>
                    <a:pt x="134" y="101"/>
                    <a:pt x="132" y="101"/>
                    <a:pt x="132" y="100"/>
                  </a:cubicBezTo>
                  <a:cubicBezTo>
                    <a:pt x="131" y="100"/>
                    <a:pt x="132" y="98"/>
                    <a:pt x="132" y="98"/>
                  </a:cubicBezTo>
                  <a:cubicBezTo>
                    <a:pt x="131" y="98"/>
                    <a:pt x="129" y="98"/>
                    <a:pt x="129" y="97"/>
                  </a:cubicBezTo>
                  <a:cubicBezTo>
                    <a:pt x="125" y="95"/>
                    <a:pt x="117" y="99"/>
                    <a:pt x="115" y="97"/>
                  </a:cubicBezTo>
                  <a:cubicBezTo>
                    <a:pt x="115" y="97"/>
                    <a:pt x="115" y="96"/>
                    <a:pt x="115" y="96"/>
                  </a:cubicBezTo>
                  <a:cubicBezTo>
                    <a:pt x="114" y="96"/>
                    <a:pt x="113" y="97"/>
                    <a:pt x="113" y="97"/>
                  </a:cubicBezTo>
                  <a:cubicBezTo>
                    <a:pt x="111" y="97"/>
                    <a:pt x="111" y="93"/>
                    <a:pt x="107" y="95"/>
                  </a:cubicBezTo>
                  <a:cubicBezTo>
                    <a:pt x="107" y="92"/>
                    <a:pt x="101" y="93"/>
                    <a:pt x="104" y="90"/>
                  </a:cubicBezTo>
                  <a:cubicBezTo>
                    <a:pt x="103" y="90"/>
                    <a:pt x="103" y="91"/>
                    <a:pt x="102" y="91"/>
                  </a:cubicBezTo>
                  <a:cubicBezTo>
                    <a:pt x="102" y="91"/>
                    <a:pt x="100" y="90"/>
                    <a:pt x="101" y="90"/>
                  </a:cubicBezTo>
                  <a:cubicBezTo>
                    <a:pt x="98" y="90"/>
                    <a:pt x="97" y="93"/>
                    <a:pt x="95" y="91"/>
                  </a:cubicBezTo>
                  <a:cubicBezTo>
                    <a:pt x="92" y="91"/>
                    <a:pt x="94" y="95"/>
                    <a:pt x="94" y="97"/>
                  </a:cubicBezTo>
                  <a:cubicBezTo>
                    <a:pt x="93" y="96"/>
                    <a:pt x="92" y="95"/>
                    <a:pt x="90" y="96"/>
                  </a:cubicBezTo>
                  <a:cubicBezTo>
                    <a:pt x="89" y="96"/>
                    <a:pt x="90" y="98"/>
                    <a:pt x="89" y="98"/>
                  </a:cubicBezTo>
                  <a:cubicBezTo>
                    <a:pt x="88" y="99"/>
                    <a:pt x="84" y="98"/>
                    <a:pt x="82" y="99"/>
                  </a:cubicBezTo>
                  <a:cubicBezTo>
                    <a:pt x="81" y="100"/>
                    <a:pt x="81" y="101"/>
                    <a:pt x="80" y="102"/>
                  </a:cubicBezTo>
                  <a:cubicBezTo>
                    <a:pt x="78" y="102"/>
                    <a:pt x="77" y="100"/>
                    <a:pt x="75" y="100"/>
                  </a:cubicBezTo>
                  <a:cubicBezTo>
                    <a:pt x="77" y="99"/>
                    <a:pt x="80" y="98"/>
                    <a:pt x="79" y="93"/>
                  </a:cubicBezTo>
                  <a:cubicBezTo>
                    <a:pt x="81" y="94"/>
                    <a:pt x="81" y="92"/>
                    <a:pt x="81" y="91"/>
                  </a:cubicBezTo>
                  <a:cubicBezTo>
                    <a:pt x="81" y="90"/>
                    <a:pt x="79" y="90"/>
                    <a:pt x="77" y="90"/>
                  </a:cubicBezTo>
                  <a:cubicBezTo>
                    <a:pt x="76" y="91"/>
                    <a:pt x="76" y="93"/>
                    <a:pt x="74" y="95"/>
                  </a:cubicBezTo>
                  <a:cubicBezTo>
                    <a:pt x="73" y="95"/>
                    <a:pt x="73" y="97"/>
                    <a:pt x="71" y="97"/>
                  </a:cubicBezTo>
                  <a:cubicBezTo>
                    <a:pt x="70" y="97"/>
                    <a:pt x="70" y="100"/>
                    <a:pt x="68" y="99"/>
                  </a:cubicBezTo>
                  <a:cubicBezTo>
                    <a:pt x="68" y="101"/>
                    <a:pt x="67" y="101"/>
                    <a:pt x="66" y="102"/>
                  </a:cubicBezTo>
                  <a:cubicBezTo>
                    <a:pt x="66" y="103"/>
                    <a:pt x="66" y="105"/>
                    <a:pt x="66" y="106"/>
                  </a:cubicBezTo>
                  <a:cubicBezTo>
                    <a:pt x="62" y="108"/>
                    <a:pt x="61" y="111"/>
                    <a:pt x="59" y="113"/>
                  </a:cubicBezTo>
                  <a:cubicBezTo>
                    <a:pt x="58" y="114"/>
                    <a:pt x="57" y="113"/>
                    <a:pt x="56" y="113"/>
                  </a:cubicBezTo>
                  <a:cubicBezTo>
                    <a:pt x="56" y="114"/>
                    <a:pt x="57" y="115"/>
                    <a:pt x="56" y="116"/>
                  </a:cubicBezTo>
                  <a:cubicBezTo>
                    <a:pt x="56" y="116"/>
                    <a:pt x="51" y="116"/>
                    <a:pt x="53" y="117"/>
                  </a:cubicBezTo>
                  <a:cubicBezTo>
                    <a:pt x="55" y="119"/>
                    <a:pt x="50" y="118"/>
                    <a:pt x="48" y="120"/>
                  </a:cubicBezTo>
                  <a:cubicBezTo>
                    <a:pt x="48" y="121"/>
                    <a:pt x="46" y="125"/>
                    <a:pt x="46" y="124"/>
                  </a:cubicBezTo>
                  <a:cubicBezTo>
                    <a:pt x="44" y="123"/>
                    <a:pt x="45" y="123"/>
                    <a:pt x="44" y="125"/>
                  </a:cubicBezTo>
                  <a:cubicBezTo>
                    <a:pt x="43" y="125"/>
                    <a:pt x="41" y="125"/>
                    <a:pt x="40" y="125"/>
                  </a:cubicBezTo>
                  <a:cubicBezTo>
                    <a:pt x="37" y="126"/>
                    <a:pt x="42" y="127"/>
                    <a:pt x="36" y="128"/>
                  </a:cubicBezTo>
                  <a:cubicBezTo>
                    <a:pt x="34" y="128"/>
                    <a:pt x="32" y="127"/>
                    <a:pt x="29" y="129"/>
                  </a:cubicBezTo>
                  <a:cubicBezTo>
                    <a:pt x="27" y="130"/>
                    <a:pt x="27" y="133"/>
                    <a:pt x="24" y="131"/>
                  </a:cubicBezTo>
                  <a:cubicBezTo>
                    <a:pt x="24" y="128"/>
                    <a:pt x="28" y="129"/>
                    <a:pt x="30" y="128"/>
                  </a:cubicBezTo>
                  <a:cubicBezTo>
                    <a:pt x="31" y="127"/>
                    <a:pt x="31" y="128"/>
                    <a:pt x="31" y="126"/>
                  </a:cubicBezTo>
                  <a:cubicBezTo>
                    <a:pt x="32" y="125"/>
                    <a:pt x="35" y="125"/>
                    <a:pt x="36" y="125"/>
                  </a:cubicBezTo>
                  <a:cubicBezTo>
                    <a:pt x="38" y="125"/>
                    <a:pt x="37" y="122"/>
                    <a:pt x="37" y="122"/>
                  </a:cubicBezTo>
                  <a:cubicBezTo>
                    <a:pt x="38" y="121"/>
                    <a:pt x="39" y="124"/>
                    <a:pt x="41" y="120"/>
                  </a:cubicBezTo>
                  <a:cubicBezTo>
                    <a:pt x="41" y="120"/>
                    <a:pt x="42" y="121"/>
                    <a:pt x="42" y="119"/>
                  </a:cubicBezTo>
                  <a:cubicBezTo>
                    <a:pt x="42" y="118"/>
                    <a:pt x="45" y="118"/>
                    <a:pt x="47" y="117"/>
                  </a:cubicBezTo>
                  <a:cubicBezTo>
                    <a:pt x="47" y="115"/>
                    <a:pt x="47" y="113"/>
                    <a:pt x="47" y="111"/>
                  </a:cubicBezTo>
                  <a:cubicBezTo>
                    <a:pt x="50" y="115"/>
                    <a:pt x="47" y="108"/>
                    <a:pt x="51" y="109"/>
                  </a:cubicBezTo>
                  <a:cubicBezTo>
                    <a:pt x="52" y="106"/>
                    <a:pt x="46" y="109"/>
                    <a:pt x="48" y="105"/>
                  </a:cubicBezTo>
                  <a:cubicBezTo>
                    <a:pt x="47" y="108"/>
                    <a:pt x="40" y="105"/>
                    <a:pt x="39" y="107"/>
                  </a:cubicBezTo>
                  <a:cubicBezTo>
                    <a:pt x="37" y="108"/>
                    <a:pt x="38" y="106"/>
                    <a:pt x="37" y="105"/>
                  </a:cubicBezTo>
                  <a:cubicBezTo>
                    <a:pt x="36" y="104"/>
                    <a:pt x="32" y="106"/>
                    <a:pt x="30" y="105"/>
                  </a:cubicBezTo>
                  <a:cubicBezTo>
                    <a:pt x="31" y="103"/>
                    <a:pt x="28" y="104"/>
                    <a:pt x="28" y="103"/>
                  </a:cubicBezTo>
                  <a:cubicBezTo>
                    <a:pt x="27" y="102"/>
                    <a:pt x="29" y="101"/>
                    <a:pt x="29" y="102"/>
                  </a:cubicBezTo>
                  <a:cubicBezTo>
                    <a:pt x="27" y="98"/>
                    <a:pt x="25" y="99"/>
                    <a:pt x="23" y="96"/>
                  </a:cubicBezTo>
                  <a:cubicBezTo>
                    <a:pt x="22" y="97"/>
                    <a:pt x="18" y="97"/>
                    <a:pt x="15" y="97"/>
                  </a:cubicBezTo>
                  <a:cubicBezTo>
                    <a:pt x="15" y="96"/>
                    <a:pt x="15" y="95"/>
                    <a:pt x="16" y="95"/>
                  </a:cubicBezTo>
                  <a:cubicBezTo>
                    <a:pt x="15" y="92"/>
                    <a:pt x="11" y="93"/>
                    <a:pt x="13" y="89"/>
                  </a:cubicBezTo>
                  <a:cubicBezTo>
                    <a:pt x="12" y="87"/>
                    <a:pt x="11" y="86"/>
                    <a:pt x="10" y="87"/>
                  </a:cubicBezTo>
                  <a:cubicBezTo>
                    <a:pt x="7" y="87"/>
                    <a:pt x="10" y="84"/>
                    <a:pt x="10" y="83"/>
                  </a:cubicBezTo>
                  <a:cubicBezTo>
                    <a:pt x="10" y="82"/>
                    <a:pt x="10" y="81"/>
                    <a:pt x="10" y="80"/>
                  </a:cubicBezTo>
                  <a:cubicBezTo>
                    <a:pt x="10" y="80"/>
                    <a:pt x="12" y="81"/>
                    <a:pt x="13" y="80"/>
                  </a:cubicBezTo>
                  <a:cubicBezTo>
                    <a:pt x="13" y="79"/>
                    <a:pt x="13" y="78"/>
                    <a:pt x="14" y="77"/>
                  </a:cubicBezTo>
                  <a:cubicBezTo>
                    <a:pt x="17" y="76"/>
                    <a:pt x="21" y="76"/>
                    <a:pt x="23" y="75"/>
                  </a:cubicBezTo>
                  <a:cubicBezTo>
                    <a:pt x="25" y="74"/>
                    <a:pt x="26" y="74"/>
                    <a:pt x="28" y="73"/>
                  </a:cubicBezTo>
                  <a:cubicBezTo>
                    <a:pt x="30" y="72"/>
                    <a:pt x="26" y="70"/>
                    <a:pt x="33" y="71"/>
                  </a:cubicBezTo>
                  <a:cubicBezTo>
                    <a:pt x="32" y="68"/>
                    <a:pt x="32" y="66"/>
                    <a:pt x="30" y="62"/>
                  </a:cubicBezTo>
                  <a:cubicBezTo>
                    <a:pt x="28" y="59"/>
                    <a:pt x="21" y="66"/>
                    <a:pt x="18" y="63"/>
                  </a:cubicBezTo>
                  <a:cubicBezTo>
                    <a:pt x="16" y="61"/>
                    <a:pt x="18" y="64"/>
                    <a:pt x="14" y="64"/>
                  </a:cubicBezTo>
                  <a:cubicBezTo>
                    <a:pt x="13" y="62"/>
                    <a:pt x="8" y="63"/>
                    <a:pt x="6" y="62"/>
                  </a:cubicBezTo>
                  <a:cubicBezTo>
                    <a:pt x="5" y="61"/>
                    <a:pt x="8" y="59"/>
                    <a:pt x="6" y="59"/>
                  </a:cubicBezTo>
                  <a:cubicBezTo>
                    <a:pt x="3" y="59"/>
                    <a:pt x="1" y="58"/>
                    <a:pt x="1" y="55"/>
                  </a:cubicBezTo>
                  <a:cubicBezTo>
                    <a:pt x="8" y="55"/>
                    <a:pt x="0" y="51"/>
                    <a:pt x="8" y="52"/>
                  </a:cubicBezTo>
                  <a:cubicBezTo>
                    <a:pt x="9" y="52"/>
                    <a:pt x="9" y="51"/>
                    <a:pt x="8" y="51"/>
                  </a:cubicBezTo>
                  <a:cubicBezTo>
                    <a:pt x="8" y="49"/>
                    <a:pt x="10" y="51"/>
                    <a:pt x="10" y="51"/>
                  </a:cubicBezTo>
                  <a:cubicBezTo>
                    <a:pt x="12" y="51"/>
                    <a:pt x="13" y="49"/>
                    <a:pt x="15" y="50"/>
                  </a:cubicBezTo>
                  <a:cubicBezTo>
                    <a:pt x="15" y="50"/>
                    <a:pt x="16" y="52"/>
                    <a:pt x="17" y="52"/>
                  </a:cubicBezTo>
                  <a:cubicBezTo>
                    <a:pt x="20" y="53"/>
                    <a:pt x="22" y="51"/>
                    <a:pt x="26" y="52"/>
                  </a:cubicBezTo>
                  <a:cubicBezTo>
                    <a:pt x="27" y="53"/>
                    <a:pt x="27" y="53"/>
                    <a:pt x="29" y="52"/>
                  </a:cubicBezTo>
                  <a:cubicBezTo>
                    <a:pt x="31" y="52"/>
                    <a:pt x="29" y="51"/>
                    <a:pt x="29" y="50"/>
                  </a:cubicBezTo>
                  <a:cubicBezTo>
                    <a:pt x="30" y="50"/>
                    <a:pt x="31" y="50"/>
                    <a:pt x="31" y="49"/>
                  </a:cubicBezTo>
                  <a:cubicBezTo>
                    <a:pt x="32" y="46"/>
                    <a:pt x="26" y="49"/>
                    <a:pt x="28" y="45"/>
                  </a:cubicBezTo>
                  <a:cubicBezTo>
                    <a:pt x="25" y="44"/>
                    <a:pt x="22" y="43"/>
                    <a:pt x="18" y="43"/>
                  </a:cubicBezTo>
                  <a:cubicBezTo>
                    <a:pt x="20" y="41"/>
                    <a:pt x="20" y="41"/>
                    <a:pt x="17" y="39"/>
                  </a:cubicBezTo>
                  <a:cubicBezTo>
                    <a:pt x="17" y="39"/>
                    <a:pt x="16" y="38"/>
                    <a:pt x="16" y="38"/>
                  </a:cubicBezTo>
                  <a:cubicBezTo>
                    <a:pt x="15" y="37"/>
                    <a:pt x="13" y="38"/>
                    <a:pt x="11" y="37"/>
                  </a:cubicBezTo>
                  <a:cubicBezTo>
                    <a:pt x="12" y="37"/>
                    <a:pt x="14" y="33"/>
                    <a:pt x="11" y="33"/>
                  </a:cubicBezTo>
                  <a:cubicBezTo>
                    <a:pt x="11" y="33"/>
                    <a:pt x="11" y="35"/>
                    <a:pt x="10" y="35"/>
                  </a:cubicBezTo>
                  <a:cubicBezTo>
                    <a:pt x="9" y="34"/>
                    <a:pt x="8" y="33"/>
                    <a:pt x="7" y="33"/>
                  </a:cubicBezTo>
                  <a:cubicBezTo>
                    <a:pt x="9" y="30"/>
                    <a:pt x="14" y="29"/>
                    <a:pt x="18" y="27"/>
                  </a:cubicBezTo>
                  <a:cubicBezTo>
                    <a:pt x="17" y="23"/>
                    <a:pt x="22" y="23"/>
                    <a:pt x="23" y="22"/>
                  </a:cubicBezTo>
                  <a:cubicBezTo>
                    <a:pt x="24" y="20"/>
                    <a:pt x="23" y="18"/>
                    <a:pt x="24" y="17"/>
                  </a:cubicBezTo>
                  <a:cubicBezTo>
                    <a:pt x="27" y="20"/>
                    <a:pt x="27" y="18"/>
                    <a:pt x="33" y="18"/>
                  </a:cubicBezTo>
                  <a:cubicBezTo>
                    <a:pt x="35" y="15"/>
                    <a:pt x="39" y="12"/>
                    <a:pt x="46" y="13"/>
                  </a:cubicBezTo>
                  <a:cubicBezTo>
                    <a:pt x="47" y="14"/>
                    <a:pt x="46" y="11"/>
                    <a:pt x="47" y="11"/>
                  </a:cubicBezTo>
                  <a:cubicBezTo>
                    <a:pt x="49" y="10"/>
                    <a:pt x="53" y="12"/>
                    <a:pt x="54" y="9"/>
                  </a:cubicBezTo>
                  <a:cubicBezTo>
                    <a:pt x="55" y="8"/>
                    <a:pt x="55" y="11"/>
                    <a:pt x="56" y="11"/>
                  </a:cubicBezTo>
                  <a:cubicBezTo>
                    <a:pt x="58" y="12"/>
                    <a:pt x="60" y="10"/>
                    <a:pt x="60" y="13"/>
                  </a:cubicBezTo>
                  <a:cubicBezTo>
                    <a:pt x="65" y="13"/>
                    <a:pt x="70" y="13"/>
                    <a:pt x="75" y="13"/>
                  </a:cubicBezTo>
                  <a:cubicBezTo>
                    <a:pt x="70" y="18"/>
                    <a:pt x="83" y="11"/>
                    <a:pt x="79" y="17"/>
                  </a:cubicBezTo>
                  <a:cubicBezTo>
                    <a:pt x="81" y="17"/>
                    <a:pt x="83" y="17"/>
                    <a:pt x="83" y="14"/>
                  </a:cubicBezTo>
                  <a:cubicBezTo>
                    <a:pt x="86" y="17"/>
                    <a:pt x="90" y="16"/>
                    <a:pt x="94" y="17"/>
                  </a:cubicBezTo>
                  <a:cubicBezTo>
                    <a:pt x="94" y="17"/>
                    <a:pt x="94" y="18"/>
                    <a:pt x="95" y="18"/>
                  </a:cubicBezTo>
                  <a:cubicBezTo>
                    <a:pt x="96" y="18"/>
                    <a:pt x="96" y="19"/>
                    <a:pt x="97" y="19"/>
                  </a:cubicBezTo>
                  <a:cubicBezTo>
                    <a:pt x="100" y="20"/>
                    <a:pt x="101" y="17"/>
                    <a:pt x="103" y="19"/>
                  </a:cubicBezTo>
                  <a:cubicBezTo>
                    <a:pt x="104" y="20"/>
                    <a:pt x="117" y="19"/>
                    <a:pt x="119" y="20"/>
                  </a:cubicBezTo>
                  <a:cubicBezTo>
                    <a:pt x="120" y="21"/>
                    <a:pt x="127" y="22"/>
                    <a:pt x="132" y="23"/>
                  </a:cubicBezTo>
                  <a:cubicBezTo>
                    <a:pt x="133" y="24"/>
                    <a:pt x="135" y="25"/>
                    <a:pt x="135" y="27"/>
                  </a:cubicBezTo>
                  <a:cubicBezTo>
                    <a:pt x="139" y="28"/>
                    <a:pt x="141" y="30"/>
                    <a:pt x="144" y="29"/>
                  </a:cubicBezTo>
                  <a:cubicBezTo>
                    <a:pt x="145" y="32"/>
                    <a:pt x="150" y="31"/>
                    <a:pt x="154" y="31"/>
                  </a:cubicBezTo>
                  <a:cubicBezTo>
                    <a:pt x="154" y="30"/>
                    <a:pt x="152" y="30"/>
                    <a:pt x="152" y="30"/>
                  </a:cubicBezTo>
                  <a:cubicBezTo>
                    <a:pt x="154" y="27"/>
                    <a:pt x="157" y="25"/>
                    <a:pt x="161" y="24"/>
                  </a:cubicBezTo>
                  <a:cubicBezTo>
                    <a:pt x="161" y="26"/>
                    <a:pt x="162" y="26"/>
                    <a:pt x="162" y="25"/>
                  </a:cubicBezTo>
                  <a:cubicBezTo>
                    <a:pt x="163" y="25"/>
                    <a:pt x="163" y="27"/>
                    <a:pt x="164" y="27"/>
                  </a:cubicBezTo>
                  <a:cubicBezTo>
                    <a:pt x="167" y="28"/>
                    <a:pt x="167" y="26"/>
                    <a:pt x="167" y="24"/>
                  </a:cubicBezTo>
                  <a:cubicBezTo>
                    <a:pt x="169" y="23"/>
                    <a:pt x="170" y="25"/>
                    <a:pt x="172" y="25"/>
                  </a:cubicBezTo>
                  <a:cubicBezTo>
                    <a:pt x="173" y="24"/>
                    <a:pt x="171" y="22"/>
                    <a:pt x="174" y="20"/>
                  </a:cubicBezTo>
                  <a:cubicBezTo>
                    <a:pt x="176" y="20"/>
                    <a:pt x="177" y="22"/>
                    <a:pt x="177" y="20"/>
                  </a:cubicBezTo>
                  <a:cubicBezTo>
                    <a:pt x="179" y="21"/>
                    <a:pt x="178" y="23"/>
                    <a:pt x="176" y="23"/>
                  </a:cubicBezTo>
                  <a:cubicBezTo>
                    <a:pt x="178" y="26"/>
                    <a:pt x="186" y="20"/>
                    <a:pt x="188" y="24"/>
                  </a:cubicBezTo>
                  <a:cubicBezTo>
                    <a:pt x="192" y="24"/>
                    <a:pt x="185" y="21"/>
                    <a:pt x="189" y="20"/>
                  </a:cubicBezTo>
                  <a:cubicBezTo>
                    <a:pt x="190" y="19"/>
                    <a:pt x="191" y="18"/>
                    <a:pt x="193" y="18"/>
                  </a:cubicBezTo>
                  <a:cubicBezTo>
                    <a:pt x="193" y="19"/>
                    <a:pt x="193" y="20"/>
                    <a:pt x="193" y="22"/>
                  </a:cubicBezTo>
                  <a:cubicBezTo>
                    <a:pt x="195" y="19"/>
                    <a:pt x="196" y="23"/>
                    <a:pt x="199" y="24"/>
                  </a:cubicBezTo>
                  <a:cubicBezTo>
                    <a:pt x="202" y="24"/>
                    <a:pt x="205" y="24"/>
                    <a:pt x="206" y="22"/>
                  </a:cubicBezTo>
                  <a:cubicBezTo>
                    <a:pt x="207" y="23"/>
                    <a:pt x="210" y="22"/>
                    <a:pt x="209" y="26"/>
                  </a:cubicBezTo>
                  <a:cubicBezTo>
                    <a:pt x="212" y="26"/>
                    <a:pt x="215" y="25"/>
                    <a:pt x="215" y="22"/>
                  </a:cubicBezTo>
                  <a:cubicBezTo>
                    <a:pt x="218" y="24"/>
                    <a:pt x="220" y="21"/>
                    <a:pt x="222" y="24"/>
                  </a:cubicBezTo>
                  <a:cubicBezTo>
                    <a:pt x="225" y="24"/>
                    <a:pt x="228" y="24"/>
                    <a:pt x="230" y="24"/>
                  </a:cubicBezTo>
                  <a:cubicBezTo>
                    <a:pt x="231" y="24"/>
                    <a:pt x="229" y="26"/>
                    <a:pt x="229" y="26"/>
                  </a:cubicBezTo>
                  <a:cubicBezTo>
                    <a:pt x="229" y="26"/>
                    <a:pt x="232" y="28"/>
                    <a:pt x="232" y="27"/>
                  </a:cubicBezTo>
                  <a:cubicBezTo>
                    <a:pt x="233" y="28"/>
                    <a:pt x="233" y="26"/>
                    <a:pt x="235" y="26"/>
                  </a:cubicBezTo>
                  <a:cubicBezTo>
                    <a:pt x="235" y="26"/>
                    <a:pt x="235" y="28"/>
                    <a:pt x="235" y="29"/>
                  </a:cubicBezTo>
                  <a:cubicBezTo>
                    <a:pt x="239" y="31"/>
                    <a:pt x="243" y="28"/>
                    <a:pt x="247" y="29"/>
                  </a:cubicBezTo>
                  <a:cubicBezTo>
                    <a:pt x="247" y="30"/>
                    <a:pt x="249" y="30"/>
                    <a:pt x="250" y="30"/>
                  </a:cubicBezTo>
                  <a:cubicBezTo>
                    <a:pt x="249" y="34"/>
                    <a:pt x="254" y="31"/>
                    <a:pt x="254" y="33"/>
                  </a:cubicBezTo>
                  <a:cubicBezTo>
                    <a:pt x="255" y="36"/>
                    <a:pt x="252" y="35"/>
                    <a:pt x="252" y="37"/>
                  </a:cubicBezTo>
                  <a:cubicBezTo>
                    <a:pt x="251" y="39"/>
                    <a:pt x="253" y="39"/>
                    <a:pt x="253" y="40"/>
                  </a:cubicBezTo>
                  <a:cubicBezTo>
                    <a:pt x="265" y="39"/>
                    <a:pt x="276" y="39"/>
                    <a:pt x="286" y="43"/>
                  </a:cubicBezTo>
                  <a:cubicBezTo>
                    <a:pt x="285" y="44"/>
                    <a:pt x="285" y="45"/>
                    <a:pt x="285" y="46"/>
                  </a:cubicBezTo>
                  <a:cubicBezTo>
                    <a:pt x="287" y="46"/>
                    <a:pt x="287" y="45"/>
                    <a:pt x="289" y="45"/>
                  </a:cubicBezTo>
                  <a:cubicBezTo>
                    <a:pt x="288" y="41"/>
                    <a:pt x="289" y="42"/>
                    <a:pt x="288" y="38"/>
                  </a:cubicBezTo>
                  <a:cubicBezTo>
                    <a:pt x="289" y="36"/>
                    <a:pt x="298" y="36"/>
                    <a:pt x="295" y="35"/>
                  </a:cubicBezTo>
                  <a:cubicBezTo>
                    <a:pt x="296" y="32"/>
                    <a:pt x="297" y="34"/>
                    <a:pt x="299" y="35"/>
                  </a:cubicBezTo>
                  <a:cubicBezTo>
                    <a:pt x="299" y="36"/>
                    <a:pt x="301" y="35"/>
                    <a:pt x="301" y="37"/>
                  </a:cubicBezTo>
                  <a:cubicBezTo>
                    <a:pt x="306" y="38"/>
                    <a:pt x="309" y="36"/>
                    <a:pt x="313" y="37"/>
                  </a:cubicBezTo>
                  <a:cubicBezTo>
                    <a:pt x="313" y="37"/>
                    <a:pt x="313" y="38"/>
                    <a:pt x="314" y="38"/>
                  </a:cubicBezTo>
                  <a:cubicBezTo>
                    <a:pt x="315" y="38"/>
                    <a:pt x="315" y="39"/>
                    <a:pt x="316" y="39"/>
                  </a:cubicBezTo>
                  <a:cubicBezTo>
                    <a:pt x="321" y="39"/>
                    <a:pt x="324" y="37"/>
                    <a:pt x="330" y="38"/>
                  </a:cubicBezTo>
                  <a:cubicBezTo>
                    <a:pt x="334" y="36"/>
                    <a:pt x="333" y="34"/>
                    <a:pt x="334" y="31"/>
                  </a:cubicBezTo>
                  <a:cubicBezTo>
                    <a:pt x="333" y="27"/>
                    <a:pt x="330" y="29"/>
                    <a:pt x="329" y="27"/>
                  </a:cubicBezTo>
                  <a:cubicBezTo>
                    <a:pt x="330" y="21"/>
                    <a:pt x="340" y="24"/>
                    <a:pt x="343" y="26"/>
                  </a:cubicBezTo>
                  <a:cubicBezTo>
                    <a:pt x="343" y="28"/>
                    <a:pt x="342" y="29"/>
                    <a:pt x="340" y="29"/>
                  </a:cubicBezTo>
                  <a:cubicBezTo>
                    <a:pt x="342" y="31"/>
                    <a:pt x="340" y="32"/>
                    <a:pt x="339" y="33"/>
                  </a:cubicBezTo>
                  <a:cubicBezTo>
                    <a:pt x="338" y="36"/>
                    <a:pt x="340" y="36"/>
                    <a:pt x="342" y="36"/>
                  </a:cubicBezTo>
                  <a:cubicBezTo>
                    <a:pt x="341" y="39"/>
                    <a:pt x="343" y="40"/>
                    <a:pt x="341" y="43"/>
                  </a:cubicBezTo>
                  <a:cubicBezTo>
                    <a:pt x="345" y="45"/>
                    <a:pt x="347" y="37"/>
                    <a:pt x="346" y="38"/>
                  </a:cubicBezTo>
                  <a:cubicBezTo>
                    <a:pt x="346" y="38"/>
                    <a:pt x="349" y="41"/>
                    <a:pt x="348" y="36"/>
                  </a:cubicBezTo>
                  <a:cubicBezTo>
                    <a:pt x="353" y="37"/>
                    <a:pt x="352" y="31"/>
                    <a:pt x="355" y="30"/>
                  </a:cubicBezTo>
                  <a:cubicBezTo>
                    <a:pt x="354" y="27"/>
                    <a:pt x="352" y="24"/>
                    <a:pt x="347" y="24"/>
                  </a:cubicBezTo>
                  <a:cubicBezTo>
                    <a:pt x="349" y="22"/>
                    <a:pt x="345" y="19"/>
                    <a:pt x="341" y="18"/>
                  </a:cubicBezTo>
                  <a:cubicBezTo>
                    <a:pt x="341" y="16"/>
                    <a:pt x="341" y="15"/>
                    <a:pt x="340" y="14"/>
                  </a:cubicBezTo>
                  <a:cubicBezTo>
                    <a:pt x="340" y="12"/>
                    <a:pt x="343" y="11"/>
                    <a:pt x="343" y="9"/>
                  </a:cubicBezTo>
                  <a:cubicBezTo>
                    <a:pt x="343" y="8"/>
                    <a:pt x="346" y="7"/>
                    <a:pt x="346" y="6"/>
                  </a:cubicBezTo>
                  <a:cubicBezTo>
                    <a:pt x="343" y="3"/>
                    <a:pt x="350" y="7"/>
                    <a:pt x="347" y="4"/>
                  </a:cubicBezTo>
                  <a:cubicBezTo>
                    <a:pt x="347" y="0"/>
                    <a:pt x="350" y="5"/>
                    <a:pt x="350" y="5"/>
                  </a:cubicBezTo>
                  <a:cubicBezTo>
                    <a:pt x="352" y="5"/>
                    <a:pt x="354" y="4"/>
                    <a:pt x="355" y="5"/>
                  </a:cubicBezTo>
                  <a:cubicBezTo>
                    <a:pt x="356" y="5"/>
                    <a:pt x="354" y="7"/>
                    <a:pt x="354" y="7"/>
                  </a:cubicBezTo>
                  <a:cubicBezTo>
                    <a:pt x="355" y="8"/>
                    <a:pt x="357" y="7"/>
                    <a:pt x="358" y="7"/>
                  </a:cubicBezTo>
                  <a:cubicBezTo>
                    <a:pt x="358" y="8"/>
                    <a:pt x="357" y="10"/>
                    <a:pt x="358" y="11"/>
                  </a:cubicBezTo>
                  <a:cubicBezTo>
                    <a:pt x="358" y="11"/>
                    <a:pt x="360" y="11"/>
                    <a:pt x="360" y="11"/>
                  </a:cubicBezTo>
                  <a:cubicBezTo>
                    <a:pt x="361" y="14"/>
                    <a:pt x="358" y="13"/>
                    <a:pt x="360" y="16"/>
                  </a:cubicBezTo>
                  <a:cubicBezTo>
                    <a:pt x="360" y="16"/>
                    <a:pt x="361" y="17"/>
                    <a:pt x="361" y="18"/>
                  </a:cubicBezTo>
                  <a:cubicBezTo>
                    <a:pt x="361" y="18"/>
                    <a:pt x="360" y="18"/>
                    <a:pt x="360" y="19"/>
                  </a:cubicBezTo>
                  <a:cubicBezTo>
                    <a:pt x="360" y="21"/>
                    <a:pt x="359" y="21"/>
                    <a:pt x="359" y="23"/>
                  </a:cubicBezTo>
                  <a:cubicBezTo>
                    <a:pt x="359" y="25"/>
                    <a:pt x="366" y="25"/>
                    <a:pt x="365" y="22"/>
                  </a:cubicBezTo>
                  <a:cubicBezTo>
                    <a:pt x="367" y="22"/>
                    <a:pt x="366" y="25"/>
                    <a:pt x="369" y="24"/>
                  </a:cubicBezTo>
                  <a:cubicBezTo>
                    <a:pt x="367" y="26"/>
                    <a:pt x="370" y="26"/>
                    <a:pt x="369" y="30"/>
                  </a:cubicBezTo>
                  <a:cubicBezTo>
                    <a:pt x="374" y="30"/>
                    <a:pt x="373" y="26"/>
                    <a:pt x="378" y="29"/>
                  </a:cubicBezTo>
                  <a:cubicBezTo>
                    <a:pt x="379" y="29"/>
                    <a:pt x="379" y="28"/>
                    <a:pt x="379" y="27"/>
                  </a:cubicBezTo>
                  <a:cubicBezTo>
                    <a:pt x="381" y="28"/>
                    <a:pt x="377" y="29"/>
                    <a:pt x="380" y="31"/>
                  </a:cubicBezTo>
                  <a:cubicBezTo>
                    <a:pt x="380" y="31"/>
                    <a:pt x="382" y="32"/>
                    <a:pt x="382" y="32"/>
                  </a:cubicBezTo>
                  <a:cubicBezTo>
                    <a:pt x="382" y="34"/>
                    <a:pt x="378" y="36"/>
                    <a:pt x="380" y="39"/>
                  </a:cubicBezTo>
                  <a:close/>
                  <a:moveTo>
                    <a:pt x="240" y="52"/>
                  </a:moveTo>
                  <a:cubicBezTo>
                    <a:pt x="239" y="50"/>
                    <a:pt x="242" y="49"/>
                    <a:pt x="240" y="49"/>
                  </a:cubicBezTo>
                  <a:cubicBezTo>
                    <a:pt x="240" y="49"/>
                    <a:pt x="240" y="50"/>
                    <a:pt x="239" y="50"/>
                  </a:cubicBezTo>
                  <a:cubicBezTo>
                    <a:pt x="238" y="48"/>
                    <a:pt x="239" y="46"/>
                    <a:pt x="237" y="46"/>
                  </a:cubicBezTo>
                  <a:cubicBezTo>
                    <a:pt x="236" y="48"/>
                    <a:pt x="231" y="52"/>
                    <a:pt x="228" y="49"/>
                  </a:cubicBezTo>
                  <a:cubicBezTo>
                    <a:pt x="228" y="46"/>
                    <a:pt x="233" y="49"/>
                    <a:pt x="232" y="45"/>
                  </a:cubicBezTo>
                  <a:cubicBezTo>
                    <a:pt x="231" y="45"/>
                    <a:pt x="229" y="45"/>
                    <a:pt x="229" y="44"/>
                  </a:cubicBezTo>
                  <a:cubicBezTo>
                    <a:pt x="227" y="43"/>
                    <a:pt x="226" y="46"/>
                    <a:pt x="225" y="46"/>
                  </a:cubicBezTo>
                  <a:cubicBezTo>
                    <a:pt x="222" y="47"/>
                    <a:pt x="219" y="47"/>
                    <a:pt x="216" y="47"/>
                  </a:cubicBezTo>
                  <a:cubicBezTo>
                    <a:pt x="216" y="48"/>
                    <a:pt x="216" y="48"/>
                    <a:pt x="215" y="49"/>
                  </a:cubicBezTo>
                  <a:cubicBezTo>
                    <a:pt x="211" y="50"/>
                    <a:pt x="207" y="50"/>
                    <a:pt x="203" y="50"/>
                  </a:cubicBezTo>
                  <a:cubicBezTo>
                    <a:pt x="204" y="52"/>
                    <a:pt x="202" y="53"/>
                    <a:pt x="203" y="53"/>
                  </a:cubicBezTo>
                  <a:cubicBezTo>
                    <a:pt x="203" y="52"/>
                    <a:pt x="205" y="52"/>
                    <a:pt x="204" y="55"/>
                  </a:cubicBezTo>
                  <a:cubicBezTo>
                    <a:pt x="210" y="55"/>
                    <a:pt x="217" y="50"/>
                    <a:pt x="219" y="55"/>
                  </a:cubicBezTo>
                  <a:cubicBezTo>
                    <a:pt x="216" y="52"/>
                    <a:pt x="217" y="55"/>
                    <a:pt x="215" y="56"/>
                  </a:cubicBezTo>
                  <a:cubicBezTo>
                    <a:pt x="213" y="56"/>
                    <a:pt x="211" y="56"/>
                    <a:pt x="210" y="58"/>
                  </a:cubicBezTo>
                  <a:cubicBezTo>
                    <a:pt x="217" y="59"/>
                    <a:pt x="220" y="57"/>
                    <a:pt x="226" y="57"/>
                  </a:cubicBezTo>
                  <a:cubicBezTo>
                    <a:pt x="226" y="58"/>
                    <a:pt x="225" y="60"/>
                    <a:pt x="227" y="60"/>
                  </a:cubicBezTo>
                  <a:cubicBezTo>
                    <a:pt x="227" y="59"/>
                    <a:pt x="229" y="59"/>
                    <a:pt x="230" y="59"/>
                  </a:cubicBezTo>
                  <a:cubicBezTo>
                    <a:pt x="231" y="57"/>
                    <a:pt x="231" y="55"/>
                    <a:pt x="233" y="55"/>
                  </a:cubicBezTo>
                  <a:cubicBezTo>
                    <a:pt x="235" y="53"/>
                    <a:pt x="234" y="55"/>
                    <a:pt x="237" y="55"/>
                  </a:cubicBezTo>
                  <a:cubicBezTo>
                    <a:pt x="238" y="53"/>
                    <a:pt x="238" y="52"/>
                    <a:pt x="240" y="52"/>
                  </a:cubicBezTo>
                  <a:close/>
                  <a:moveTo>
                    <a:pt x="248" y="92"/>
                  </a:moveTo>
                  <a:cubicBezTo>
                    <a:pt x="249" y="89"/>
                    <a:pt x="253" y="90"/>
                    <a:pt x="254" y="89"/>
                  </a:cubicBezTo>
                  <a:cubicBezTo>
                    <a:pt x="254" y="88"/>
                    <a:pt x="256" y="89"/>
                    <a:pt x="256" y="89"/>
                  </a:cubicBezTo>
                  <a:cubicBezTo>
                    <a:pt x="258" y="88"/>
                    <a:pt x="260" y="88"/>
                    <a:pt x="262" y="87"/>
                  </a:cubicBezTo>
                  <a:cubicBezTo>
                    <a:pt x="262" y="87"/>
                    <a:pt x="263" y="85"/>
                    <a:pt x="263" y="85"/>
                  </a:cubicBezTo>
                  <a:cubicBezTo>
                    <a:pt x="266" y="83"/>
                    <a:pt x="269" y="86"/>
                    <a:pt x="269" y="84"/>
                  </a:cubicBezTo>
                  <a:cubicBezTo>
                    <a:pt x="269" y="84"/>
                    <a:pt x="268" y="83"/>
                    <a:pt x="269" y="83"/>
                  </a:cubicBezTo>
                  <a:cubicBezTo>
                    <a:pt x="272" y="83"/>
                    <a:pt x="272" y="81"/>
                    <a:pt x="273" y="83"/>
                  </a:cubicBezTo>
                  <a:cubicBezTo>
                    <a:pt x="273" y="84"/>
                    <a:pt x="274" y="82"/>
                    <a:pt x="274" y="82"/>
                  </a:cubicBezTo>
                  <a:cubicBezTo>
                    <a:pt x="272" y="82"/>
                    <a:pt x="274" y="79"/>
                    <a:pt x="276" y="82"/>
                  </a:cubicBezTo>
                  <a:cubicBezTo>
                    <a:pt x="277" y="79"/>
                    <a:pt x="279" y="79"/>
                    <a:pt x="279" y="76"/>
                  </a:cubicBezTo>
                  <a:cubicBezTo>
                    <a:pt x="274" y="75"/>
                    <a:pt x="274" y="78"/>
                    <a:pt x="269" y="77"/>
                  </a:cubicBezTo>
                  <a:cubicBezTo>
                    <a:pt x="269" y="79"/>
                    <a:pt x="268" y="80"/>
                    <a:pt x="267" y="80"/>
                  </a:cubicBezTo>
                  <a:cubicBezTo>
                    <a:pt x="263" y="82"/>
                    <a:pt x="264" y="80"/>
                    <a:pt x="261" y="80"/>
                  </a:cubicBezTo>
                  <a:cubicBezTo>
                    <a:pt x="260" y="81"/>
                    <a:pt x="261" y="82"/>
                    <a:pt x="259" y="82"/>
                  </a:cubicBezTo>
                  <a:cubicBezTo>
                    <a:pt x="257" y="81"/>
                    <a:pt x="256" y="80"/>
                    <a:pt x="254" y="80"/>
                  </a:cubicBezTo>
                  <a:cubicBezTo>
                    <a:pt x="254" y="80"/>
                    <a:pt x="254" y="78"/>
                    <a:pt x="253" y="78"/>
                  </a:cubicBezTo>
                  <a:cubicBezTo>
                    <a:pt x="253" y="80"/>
                    <a:pt x="252" y="81"/>
                    <a:pt x="252" y="82"/>
                  </a:cubicBezTo>
                  <a:cubicBezTo>
                    <a:pt x="252" y="83"/>
                    <a:pt x="254" y="83"/>
                    <a:pt x="254" y="84"/>
                  </a:cubicBezTo>
                  <a:cubicBezTo>
                    <a:pt x="250" y="83"/>
                    <a:pt x="250" y="85"/>
                    <a:pt x="249" y="86"/>
                  </a:cubicBezTo>
                  <a:cubicBezTo>
                    <a:pt x="248" y="88"/>
                    <a:pt x="245" y="87"/>
                    <a:pt x="245" y="89"/>
                  </a:cubicBezTo>
                  <a:cubicBezTo>
                    <a:pt x="244" y="91"/>
                    <a:pt x="239" y="88"/>
                    <a:pt x="241" y="92"/>
                  </a:cubicBezTo>
                  <a:cubicBezTo>
                    <a:pt x="243" y="92"/>
                    <a:pt x="246" y="92"/>
                    <a:pt x="248" y="92"/>
                  </a:cubicBezTo>
                  <a:close/>
                  <a:moveTo>
                    <a:pt x="334" y="138"/>
                  </a:moveTo>
                  <a:cubicBezTo>
                    <a:pt x="333" y="138"/>
                    <a:pt x="333" y="139"/>
                    <a:pt x="333" y="139"/>
                  </a:cubicBezTo>
                  <a:cubicBezTo>
                    <a:pt x="332" y="139"/>
                    <a:pt x="329" y="140"/>
                    <a:pt x="329" y="140"/>
                  </a:cubicBezTo>
                  <a:cubicBezTo>
                    <a:pt x="328" y="142"/>
                    <a:pt x="330" y="145"/>
                    <a:pt x="328" y="145"/>
                  </a:cubicBezTo>
                  <a:cubicBezTo>
                    <a:pt x="328" y="144"/>
                    <a:pt x="328" y="142"/>
                    <a:pt x="327" y="142"/>
                  </a:cubicBezTo>
                  <a:cubicBezTo>
                    <a:pt x="327" y="143"/>
                    <a:pt x="327" y="145"/>
                    <a:pt x="327" y="146"/>
                  </a:cubicBezTo>
                  <a:cubicBezTo>
                    <a:pt x="329" y="146"/>
                    <a:pt x="331" y="146"/>
                    <a:pt x="333" y="146"/>
                  </a:cubicBezTo>
                  <a:cubicBezTo>
                    <a:pt x="332" y="148"/>
                    <a:pt x="335" y="150"/>
                    <a:pt x="335" y="151"/>
                  </a:cubicBezTo>
                  <a:cubicBezTo>
                    <a:pt x="336" y="155"/>
                    <a:pt x="337" y="154"/>
                    <a:pt x="339" y="156"/>
                  </a:cubicBezTo>
                  <a:cubicBezTo>
                    <a:pt x="337" y="156"/>
                    <a:pt x="336" y="156"/>
                    <a:pt x="336" y="158"/>
                  </a:cubicBezTo>
                  <a:cubicBezTo>
                    <a:pt x="336" y="160"/>
                    <a:pt x="338" y="160"/>
                    <a:pt x="338" y="162"/>
                  </a:cubicBezTo>
                  <a:cubicBezTo>
                    <a:pt x="339" y="162"/>
                    <a:pt x="341" y="162"/>
                    <a:pt x="342" y="162"/>
                  </a:cubicBezTo>
                  <a:cubicBezTo>
                    <a:pt x="344" y="160"/>
                    <a:pt x="344" y="157"/>
                    <a:pt x="343" y="155"/>
                  </a:cubicBezTo>
                  <a:cubicBezTo>
                    <a:pt x="342" y="154"/>
                    <a:pt x="341" y="153"/>
                    <a:pt x="340" y="152"/>
                  </a:cubicBezTo>
                  <a:cubicBezTo>
                    <a:pt x="342" y="146"/>
                    <a:pt x="340" y="149"/>
                    <a:pt x="339" y="148"/>
                  </a:cubicBezTo>
                  <a:cubicBezTo>
                    <a:pt x="337" y="145"/>
                    <a:pt x="338" y="141"/>
                    <a:pt x="336" y="138"/>
                  </a:cubicBezTo>
                  <a:cubicBezTo>
                    <a:pt x="336" y="138"/>
                    <a:pt x="335" y="138"/>
                    <a:pt x="334" y="138"/>
                  </a:cubicBezTo>
                  <a:close/>
                  <a:moveTo>
                    <a:pt x="380" y="175"/>
                  </a:moveTo>
                  <a:cubicBezTo>
                    <a:pt x="376" y="173"/>
                    <a:pt x="377" y="176"/>
                    <a:pt x="375" y="177"/>
                  </a:cubicBezTo>
                  <a:cubicBezTo>
                    <a:pt x="375" y="176"/>
                    <a:pt x="374" y="176"/>
                    <a:pt x="373" y="176"/>
                  </a:cubicBezTo>
                  <a:cubicBezTo>
                    <a:pt x="373" y="180"/>
                    <a:pt x="369" y="178"/>
                    <a:pt x="367" y="179"/>
                  </a:cubicBezTo>
                  <a:cubicBezTo>
                    <a:pt x="366" y="180"/>
                    <a:pt x="367" y="181"/>
                    <a:pt x="366" y="182"/>
                  </a:cubicBezTo>
                  <a:cubicBezTo>
                    <a:pt x="365" y="182"/>
                    <a:pt x="363" y="182"/>
                    <a:pt x="363" y="183"/>
                  </a:cubicBezTo>
                  <a:cubicBezTo>
                    <a:pt x="365" y="183"/>
                    <a:pt x="363" y="184"/>
                    <a:pt x="363" y="186"/>
                  </a:cubicBezTo>
                  <a:cubicBezTo>
                    <a:pt x="366" y="188"/>
                    <a:pt x="366" y="185"/>
                    <a:pt x="368" y="184"/>
                  </a:cubicBezTo>
                  <a:cubicBezTo>
                    <a:pt x="370" y="183"/>
                    <a:pt x="373" y="184"/>
                    <a:pt x="375" y="184"/>
                  </a:cubicBezTo>
                  <a:cubicBezTo>
                    <a:pt x="377" y="184"/>
                    <a:pt x="377" y="183"/>
                    <a:pt x="379" y="183"/>
                  </a:cubicBezTo>
                  <a:cubicBezTo>
                    <a:pt x="382" y="183"/>
                    <a:pt x="385" y="184"/>
                    <a:pt x="386" y="185"/>
                  </a:cubicBezTo>
                  <a:cubicBezTo>
                    <a:pt x="385" y="185"/>
                    <a:pt x="383" y="185"/>
                    <a:pt x="383" y="186"/>
                  </a:cubicBezTo>
                  <a:cubicBezTo>
                    <a:pt x="384" y="186"/>
                    <a:pt x="385" y="188"/>
                    <a:pt x="385" y="188"/>
                  </a:cubicBezTo>
                  <a:cubicBezTo>
                    <a:pt x="385" y="188"/>
                    <a:pt x="386" y="186"/>
                    <a:pt x="386" y="186"/>
                  </a:cubicBezTo>
                  <a:cubicBezTo>
                    <a:pt x="390" y="187"/>
                    <a:pt x="389" y="187"/>
                    <a:pt x="392" y="185"/>
                  </a:cubicBezTo>
                  <a:cubicBezTo>
                    <a:pt x="395" y="183"/>
                    <a:pt x="398" y="187"/>
                    <a:pt x="400" y="184"/>
                  </a:cubicBezTo>
                  <a:cubicBezTo>
                    <a:pt x="397" y="183"/>
                    <a:pt x="401" y="179"/>
                    <a:pt x="398" y="182"/>
                  </a:cubicBezTo>
                  <a:cubicBezTo>
                    <a:pt x="396" y="184"/>
                    <a:pt x="395" y="177"/>
                    <a:pt x="395" y="177"/>
                  </a:cubicBezTo>
                  <a:cubicBezTo>
                    <a:pt x="395" y="176"/>
                    <a:pt x="392" y="177"/>
                    <a:pt x="393" y="175"/>
                  </a:cubicBezTo>
                  <a:cubicBezTo>
                    <a:pt x="391" y="175"/>
                    <a:pt x="389" y="175"/>
                    <a:pt x="387" y="175"/>
                  </a:cubicBezTo>
                  <a:cubicBezTo>
                    <a:pt x="387" y="173"/>
                    <a:pt x="388" y="173"/>
                    <a:pt x="387" y="171"/>
                  </a:cubicBezTo>
                  <a:cubicBezTo>
                    <a:pt x="383" y="172"/>
                    <a:pt x="384" y="171"/>
                    <a:pt x="380" y="171"/>
                  </a:cubicBezTo>
                  <a:cubicBezTo>
                    <a:pt x="379" y="173"/>
                    <a:pt x="379" y="173"/>
                    <a:pt x="380" y="175"/>
                  </a:cubicBezTo>
                  <a:close/>
                  <a:moveTo>
                    <a:pt x="412" y="204"/>
                  </a:moveTo>
                  <a:cubicBezTo>
                    <a:pt x="411" y="204"/>
                    <a:pt x="410" y="204"/>
                    <a:pt x="411" y="203"/>
                  </a:cubicBezTo>
                  <a:cubicBezTo>
                    <a:pt x="416" y="204"/>
                    <a:pt x="411" y="195"/>
                    <a:pt x="415" y="196"/>
                  </a:cubicBezTo>
                  <a:cubicBezTo>
                    <a:pt x="418" y="198"/>
                    <a:pt x="419" y="195"/>
                    <a:pt x="422" y="196"/>
                  </a:cubicBezTo>
                  <a:cubicBezTo>
                    <a:pt x="420" y="189"/>
                    <a:pt x="412" y="187"/>
                    <a:pt x="405" y="189"/>
                  </a:cubicBezTo>
                  <a:cubicBezTo>
                    <a:pt x="404" y="188"/>
                    <a:pt x="403" y="188"/>
                    <a:pt x="403" y="186"/>
                  </a:cubicBezTo>
                  <a:cubicBezTo>
                    <a:pt x="401" y="186"/>
                    <a:pt x="400" y="189"/>
                    <a:pt x="398" y="189"/>
                  </a:cubicBezTo>
                  <a:cubicBezTo>
                    <a:pt x="396" y="189"/>
                    <a:pt x="396" y="187"/>
                    <a:pt x="394" y="188"/>
                  </a:cubicBezTo>
                  <a:cubicBezTo>
                    <a:pt x="392" y="188"/>
                    <a:pt x="392" y="189"/>
                    <a:pt x="391" y="190"/>
                  </a:cubicBezTo>
                  <a:cubicBezTo>
                    <a:pt x="389" y="191"/>
                    <a:pt x="388" y="190"/>
                    <a:pt x="386" y="191"/>
                  </a:cubicBezTo>
                  <a:cubicBezTo>
                    <a:pt x="386" y="193"/>
                    <a:pt x="385" y="194"/>
                    <a:pt x="383" y="195"/>
                  </a:cubicBezTo>
                  <a:cubicBezTo>
                    <a:pt x="384" y="204"/>
                    <a:pt x="382" y="205"/>
                    <a:pt x="382" y="215"/>
                  </a:cubicBezTo>
                  <a:cubicBezTo>
                    <a:pt x="387" y="216"/>
                    <a:pt x="385" y="211"/>
                    <a:pt x="388" y="212"/>
                  </a:cubicBezTo>
                  <a:cubicBezTo>
                    <a:pt x="388" y="210"/>
                    <a:pt x="389" y="209"/>
                    <a:pt x="389" y="208"/>
                  </a:cubicBezTo>
                  <a:cubicBezTo>
                    <a:pt x="391" y="205"/>
                    <a:pt x="390" y="202"/>
                    <a:pt x="391" y="198"/>
                  </a:cubicBezTo>
                  <a:cubicBezTo>
                    <a:pt x="391" y="198"/>
                    <a:pt x="393" y="196"/>
                    <a:pt x="393" y="196"/>
                  </a:cubicBezTo>
                  <a:cubicBezTo>
                    <a:pt x="393" y="195"/>
                    <a:pt x="392" y="192"/>
                    <a:pt x="394" y="192"/>
                  </a:cubicBezTo>
                  <a:cubicBezTo>
                    <a:pt x="396" y="192"/>
                    <a:pt x="398" y="192"/>
                    <a:pt x="399" y="191"/>
                  </a:cubicBezTo>
                  <a:cubicBezTo>
                    <a:pt x="397" y="195"/>
                    <a:pt x="403" y="192"/>
                    <a:pt x="402" y="195"/>
                  </a:cubicBezTo>
                  <a:cubicBezTo>
                    <a:pt x="403" y="198"/>
                    <a:pt x="403" y="197"/>
                    <a:pt x="402" y="201"/>
                  </a:cubicBezTo>
                  <a:cubicBezTo>
                    <a:pt x="403" y="201"/>
                    <a:pt x="405" y="201"/>
                    <a:pt x="405" y="202"/>
                  </a:cubicBezTo>
                  <a:cubicBezTo>
                    <a:pt x="404" y="202"/>
                    <a:pt x="402" y="202"/>
                    <a:pt x="402" y="203"/>
                  </a:cubicBezTo>
                  <a:cubicBezTo>
                    <a:pt x="406" y="202"/>
                    <a:pt x="410" y="206"/>
                    <a:pt x="412" y="204"/>
                  </a:cubicBezTo>
                  <a:close/>
                  <a:moveTo>
                    <a:pt x="433" y="199"/>
                  </a:moveTo>
                  <a:cubicBezTo>
                    <a:pt x="433" y="199"/>
                    <a:pt x="433" y="202"/>
                    <a:pt x="433" y="202"/>
                  </a:cubicBezTo>
                  <a:cubicBezTo>
                    <a:pt x="431" y="204"/>
                    <a:pt x="426" y="198"/>
                    <a:pt x="423" y="201"/>
                  </a:cubicBezTo>
                  <a:cubicBezTo>
                    <a:pt x="424" y="203"/>
                    <a:pt x="422" y="203"/>
                    <a:pt x="421" y="204"/>
                  </a:cubicBezTo>
                  <a:cubicBezTo>
                    <a:pt x="424" y="207"/>
                    <a:pt x="425" y="205"/>
                    <a:pt x="428" y="205"/>
                  </a:cubicBezTo>
                  <a:cubicBezTo>
                    <a:pt x="431" y="205"/>
                    <a:pt x="435" y="206"/>
                    <a:pt x="436" y="204"/>
                  </a:cubicBezTo>
                  <a:cubicBezTo>
                    <a:pt x="436" y="204"/>
                    <a:pt x="435" y="203"/>
                    <a:pt x="436" y="203"/>
                  </a:cubicBezTo>
                  <a:cubicBezTo>
                    <a:pt x="437" y="203"/>
                    <a:pt x="439" y="203"/>
                    <a:pt x="439" y="202"/>
                  </a:cubicBezTo>
                  <a:cubicBezTo>
                    <a:pt x="436" y="202"/>
                    <a:pt x="435" y="199"/>
                    <a:pt x="433" y="199"/>
                  </a:cubicBezTo>
                  <a:close/>
                  <a:moveTo>
                    <a:pt x="416" y="209"/>
                  </a:moveTo>
                  <a:cubicBezTo>
                    <a:pt x="416" y="209"/>
                    <a:pt x="416" y="207"/>
                    <a:pt x="414" y="208"/>
                  </a:cubicBezTo>
                  <a:cubicBezTo>
                    <a:pt x="414" y="208"/>
                    <a:pt x="414" y="210"/>
                    <a:pt x="414" y="210"/>
                  </a:cubicBezTo>
                  <a:cubicBezTo>
                    <a:pt x="412" y="210"/>
                    <a:pt x="410" y="210"/>
                    <a:pt x="408" y="210"/>
                  </a:cubicBezTo>
                  <a:cubicBezTo>
                    <a:pt x="410" y="214"/>
                    <a:pt x="404" y="211"/>
                    <a:pt x="405" y="213"/>
                  </a:cubicBezTo>
                  <a:cubicBezTo>
                    <a:pt x="406" y="213"/>
                    <a:pt x="407" y="213"/>
                    <a:pt x="408" y="213"/>
                  </a:cubicBezTo>
                  <a:cubicBezTo>
                    <a:pt x="408" y="215"/>
                    <a:pt x="407" y="215"/>
                    <a:pt x="407" y="216"/>
                  </a:cubicBezTo>
                  <a:cubicBezTo>
                    <a:pt x="410" y="217"/>
                    <a:pt x="409" y="213"/>
                    <a:pt x="412" y="213"/>
                  </a:cubicBezTo>
                  <a:cubicBezTo>
                    <a:pt x="413" y="214"/>
                    <a:pt x="415" y="215"/>
                    <a:pt x="418" y="215"/>
                  </a:cubicBezTo>
                  <a:cubicBezTo>
                    <a:pt x="417" y="210"/>
                    <a:pt x="425" y="214"/>
                    <a:pt x="423" y="208"/>
                  </a:cubicBezTo>
                  <a:cubicBezTo>
                    <a:pt x="420" y="206"/>
                    <a:pt x="418" y="209"/>
                    <a:pt x="416" y="209"/>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31" name="Freeform 92"/>
            <p:cNvSpPr/>
            <p:nvPr/>
          </p:nvSpPr>
          <p:spPr bwMode="auto">
            <a:xfrm>
              <a:off x="1409503" y="2309277"/>
              <a:ext cx="214147" cy="325979"/>
            </a:xfrm>
            <a:custGeom>
              <a:avLst/>
              <a:gdLst>
                <a:gd name="T0" fmla="*/ 26 w 38"/>
                <a:gd name="T1" fmla="*/ 14 h 58"/>
                <a:gd name="T2" fmla="*/ 45 w 38"/>
                <a:gd name="T3" fmla="*/ 9 h 58"/>
                <a:gd name="T4" fmla="*/ 47 w 38"/>
                <a:gd name="T5" fmla="*/ 26 h 58"/>
                <a:gd name="T6" fmla="*/ 33 w 38"/>
                <a:gd name="T7" fmla="*/ 35 h 58"/>
                <a:gd name="T8" fmla="*/ 50 w 38"/>
                <a:gd name="T9" fmla="*/ 45 h 58"/>
                <a:gd name="T10" fmla="*/ 59 w 38"/>
                <a:gd name="T11" fmla="*/ 64 h 58"/>
                <a:gd name="T12" fmla="*/ 64 w 38"/>
                <a:gd name="T13" fmla="*/ 69 h 58"/>
                <a:gd name="T14" fmla="*/ 76 w 38"/>
                <a:gd name="T15" fmla="*/ 73 h 58"/>
                <a:gd name="T16" fmla="*/ 71 w 38"/>
                <a:gd name="T17" fmla="*/ 85 h 58"/>
                <a:gd name="T18" fmla="*/ 88 w 38"/>
                <a:gd name="T19" fmla="*/ 87 h 58"/>
                <a:gd name="T20" fmla="*/ 88 w 38"/>
                <a:gd name="T21" fmla="*/ 104 h 58"/>
                <a:gd name="T22" fmla="*/ 81 w 38"/>
                <a:gd name="T23" fmla="*/ 104 h 58"/>
                <a:gd name="T24" fmla="*/ 88 w 38"/>
                <a:gd name="T25" fmla="*/ 109 h 58"/>
                <a:gd name="T26" fmla="*/ 81 w 38"/>
                <a:gd name="T27" fmla="*/ 116 h 58"/>
                <a:gd name="T28" fmla="*/ 73 w 38"/>
                <a:gd name="T29" fmla="*/ 120 h 58"/>
                <a:gd name="T30" fmla="*/ 45 w 38"/>
                <a:gd name="T31" fmla="*/ 118 h 58"/>
                <a:gd name="T32" fmla="*/ 33 w 38"/>
                <a:gd name="T33" fmla="*/ 120 h 58"/>
                <a:gd name="T34" fmla="*/ 14 w 38"/>
                <a:gd name="T35" fmla="*/ 120 h 58"/>
                <a:gd name="T36" fmla="*/ 19 w 38"/>
                <a:gd name="T37" fmla="*/ 118 h 58"/>
                <a:gd name="T38" fmla="*/ 24 w 38"/>
                <a:gd name="T39" fmla="*/ 120 h 58"/>
                <a:gd name="T40" fmla="*/ 26 w 38"/>
                <a:gd name="T41" fmla="*/ 116 h 58"/>
                <a:gd name="T42" fmla="*/ 43 w 38"/>
                <a:gd name="T43" fmla="*/ 113 h 58"/>
                <a:gd name="T44" fmla="*/ 19 w 38"/>
                <a:gd name="T45" fmla="*/ 104 h 58"/>
                <a:gd name="T46" fmla="*/ 19 w 38"/>
                <a:gd name="T47" fmla="*/ 87 h 58"/>
                <a:gd name="T48" fmla="*/ 26 w 38"/>
                <a:gd name="T49" fmla="*/ 85 h 58"/>
                <a:gd name="T50" fmla="*/ 36 w 38"/>
                <a:gd name="T51" fmla="*/ 85 h 58"/>
                <a:gd name="T52" fmla="*/ 40 w 38"/>
                <a:gd name="T53" fmla="*/ 69 h 58"/>
                <a:gd name="T54" fmla="*/ 31 w 38"/>
                <a:gd name="T55" fmla="*/ 57 h 58"/>
                <a:gd name="T56" fmla="*/ 19 w 38"/>
                <a:gd name="T57" fmla="*/ 61 h 58"/>
                <a:gd name="T58" fmla="*/ 19 w 38"/>
                <a:gd name="T59" fmla="*/ 47 h 58"/>
                <a:gd name="T60" fmla="*/ 9 w 38"/>
                <a:gd name="T61" fmla="*/ 40 h 58"/>
                <a:gd name="T62" fmla="*/ 0 w 38"/>
                <a:gd name="T63" fmla="*/ 14 h 58"/>
                <a:gd name="T64" fmla="*/ 14 w 38"/>
                <a:gd name="T65" fmla="*/ 0 h 58"/>
                <a:gd name="T66" fmla="*/ 40 w 38"/>
                <a:gd name="T67" fmla="*/ 0 h 58"/>
                <a:gd name="T68" fmla="*/ 26 w 38"/>
                <a:gd name="T69" fmla="*/ 14 h 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 h="58">
                  <a:moveTo>
                    <a:pt x="11" y="6"/>
                  </a:moveTo>
                  <a:cubicBezTo>
                    <a:pt x="11" y="8"/>
                    <a:pt x="16" y="4"/>
                    <a:pt x="19" y="4"/>
                  </a:cubicBezTo>
                  <a:cubicBezTo>
                    <a:pt x="20" y="6"/>
                    <a:pt x="20" y="9"/>
                    <a:pt x="20" y="11"/>
                  </a:cubicBezTo>
                  <a:cubicBezTo>
                    <a:pt x="17" y="12"/>
                    <a:pt x="15" y="13"/>
                    <a:pt x="14" y="15"/>
                  </a:cubicBezTo>
                  <a:cubicBezTo>
                    <a:pt x="15" y="17"/>
                    <a:pt x="18" y="19"/>
                    <a:pt x="21" y="19"/>
                  </a:cubicBezTo>
                  <a:cubicBezTo>
                    <a:pt x="21" y="23"/>
                    <a:pt x="26" y="22"/>
                    <a:pt x="25" y="27"/>
                  </a:cubicBezTo>
                  <a:cubicBezTo>
                    <a:pt x="25" y="28"/>
                    <a:pt x="27" y="28"/>
                    <a:pt x="27" y="29"/>
                  </a:cubicBezTo>
                  <a:cubicBezTo>
                    <a:pt x="27" y="31"/>
                    <a:pt x="31" y="30"/>
                    <a:pt x="32" y="31"/>
                  </a:cubicBezTo>
                  <a:cubicBezTo>
                    <a:pt x="31" y="33"/>
                    <a:pt x="30" y="34"/>
                    <a:pt x="30" y="36"/>
                  </a:cubicBezTo>
                  <a:cubicBezTo>
                    <a:pt x="32" y="36"/>
                    <a:pt x="35" y="36"/>
                    <a:pt x="37" y="37"/>
                  </a:cubicBezTo>
                  <a:cubicBezTo>
                    <a:pt x="35" y="39"/>
                    <a:pt x="38" y="42"/>
                    <a:pt x="37" y="44"/>
                  </a:cubicBezTo>
                  <a:cubicBezTo>
                    <a:pt x="36" y="45"/>
                    <a:pt x="34" y="44"/>
                    <a:pt x="34" y="44"/>
                  </a:cubicBezTo>
                  <a:cubicBezTo>
                    <a:pt x="34" y="46"/>
                    <a:pt x="36" y="45"/>
                    <a:pt x="37" y="46"/>
                  </a:cubicBezTo>
                  <a:cubicBezTo>
                    <a:pt x="36" y="47"/>
                    <a:pt x="34" y="47"/>
                    <a:pt x="34" y="49"/>
                  </a:cubicBezTo>
                  <a:cubicBezTo>
                    <a:pt x="33" y="50"/>
                    <a:pt x="32" y="51"/>
                    <a:pt x="31" y="51"/>
                  </a:cubicBezTo>
                  <a:cubicBezTo>
                    <a:pt x="27" y="51"/>
                    <a:pt x="24" y="50"/>
                    <a:pt x="19" y="50"/>
                  </a:cubicBezTo>
                  <a:cubicBezTo>
                    <a:pt x="17" y="52"/>
                    <a:pt x="18" y="52"/>
                    <a:pt x="14" y="51"/>
                  </a:cubicBezTo>
                  <a:cubicBezTo>
                    <a:pt x="13" y="54"/>
                    <a:pt x="6" y="58"/>
                    <a:pt x="6" y="51"/>
                  </a:cubicBezTo>
                  <a:cubicBezTo>
                    <a:pt x="7" y="52"/>
                    <a:pt x="8" y="50"/>
                    <a:pt x="8" y="50"/>
                  </a:cubicBezTo>
                  <a:cubicBezTo>
                    <a:pt x="9" y="50"/>
                    <a:pt x="10" y="51"/>
                    <a:pt x="10" y="51"/>
                  </a:cubicBezTo>
                  <a:cubicBezTo>
                    <a:pt x="11" y="51"/>
                    <a:pt x="10" y="50"/>
                    <a:pt x="11" y="49"/>
                  </a:cubicBezTo>
                  <a:cubicBezTo>
                    <a:pt x="12" y="48"/>
                    <a:pt x="15" y="49"/>
                    <a:pt x="18" y="48"/>
                  </a:cubicBezTo>
                  <a:cubicBezTo>
                    <a:pt x="17" y="42"/>
                    <a:pt x="11" y="46"/>
                    <a:pt x="8" y="44"/>
                  </a:cubicBezTo>
                  <a:cubicBezTo>
                    <a:pt x="8" y="42"/>
                    <a:pt x="8" y="40"/>
                    <a:pt x="8" y="37"/>
                  </a:cubicBezTo>
                  <a:cubicBezTo>
                    <a:pt x="11" y="38"/>
                    <a:pt x="13" y="37"/>
                    <a:pt x="11" y="36"/>
                  </a:cubicBezTo>
                  <a:cubicBezTo>
                    <a:pt x="12" y="33"/>
                    <a:pt x="13" y="37"/>
                    <a:pt x="15" y="36"/>
                  </a:cubicBezTo>
                  <a:cubicBezTo>
                    <a:pt x="18" y="36"/>
                    <a:pt x="14" y="31"/>
                    <a:pt x="17" y="29"/>
                  </a:cubicBezTo>
                  <a:cubicBezTo>
                    <a:pt x="16" y="27"/>
                    <a:pt x="12" y="28"/>
                    <a:pt x="13" y="24"/>
                  </a:cubicBezTo>
                  <a:cubicBezTo>
                    <a:pt x="12" y="25"/>
                    <a:pt x="10" y="26"/>
                    <a:pt x="8" y="26"/>
                  </a:cubicBezTo>
                  <a:cubicBezTo>
                    <a:pt x="8" y="24"/>
                    <a:pt x="8" y="22"/>
                    <a:pt x="8" y="20"/>
                  </a:cubicBezTo>
                  <a:cubicBezTo>
                    <a:pt x="8" y="18"/>
                    <a:pt x="4" y="19"/>
                    <a:pt x="4" y="17"/>
                  </a:cubicBezTo>
                  <a:cubicBezTo>
                    <a:pt x="6" y="13"/>
                    <a:pt x="5" y="6"/>
                    <a:pt x="0" y="6"/>
                  </a:cubicBezTo>
                  <a:cubicBezTo>
                    <a:pt x="2" y="3"/>
                    <a:pt x="5" y="3"/>
                    <a:pt x="6" y="0"/>
                  </a:cubicBezTo>
                  <a:cubicBezTo>
                    <a:pt x="10" y="0"/>
                    <a:pt x="13" y="0"/>
                    <a:pt x="17" y="0"/>
                  </a:cubicBezTo>
                  <a:cubicBezTo>
                    <a:pt x="14" y="1"/>
                    <a:pt x="12" y="3"/>
                    <a:pt x="11" y="6"/>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32" name="Freeform 93"/>
            <p:cNvSpPr/>
            <p:nvPr/>
          </p:nvSpPr>
          <p:spPr bwMode="auto">
            <a:xfrm>
              <a:off x="7399717" y="2324629"/>
              <a:ext cx="57106" cy="45208"/>
            </a:xfrm>
            <a:custGeom>
              <a:avLst/>
              <a:gdLst>
                <a:gd name="T0" fmla="*/ 22 w 10"/>
                <a:gd name="T1" fmla="*/ 2 h 8"/>
                <a:gd name="T2" fmla="*/ 24 w 10"/>
                <a:gd name="T3" fmla="*/ 14 h 8"/>
                <a:gd name="T4" fmla="*/ 12 w 10"/>
                <a:gd name="T5" fmla="*/ 19 h 8"/>
                <a:gd name="T6" fmla="*/ 12 w 10"/>
                <a:gd name="T7" fmla="*/ 14 h 8"/>
                <a:gd name="T8" fmla="*/ 5 w 10"/>
                <a:gd name="T9" fmla="*/ 17 h 8"/>
                <a:gd name="T10" fmla="*/ 7 w 10"/>
                <a:gd name="T11" fmla="*/ 14 h 8"/>
                <a:gd name="T12" fmla="*/ 22 w 10"/>
                <a:gd name="T13" fmla="*/ 2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8">
                  <a:moveTo>
                    <a:pt x="9" y="1"/>
                  </a:moveTo>
                  <a:cubicBezTo>
                    <a:pt x="8" y="3"/>
                    <a:pt x="9" y="5"/>
                    <a:pt x="10" y="6"/>
                  </a:cubicBezTo>
                  <a:cubicBezTo>
                    <a:pt x="9" y="8"/>
                    <a:pt x="7" y="8"/>
                    <a:pt x="5" y="8"/>
                  </a:cubicBezTo>
                  <a:cubicBezTo>
                    <a:pt x="5" y="7"/>
                    <a:pt x="5" y="7"/>
                    <a:pt x="5" y="6"/>
                  </a:cubicBezTo>
                  <a:cubicBezTo>
                    <a:pt x="4" y="6"/>
                    <a:pt x="3" y="7"/>
                    <a:pt x="2" y="7"/>
                  </a:cubicBezTo>
                  <a:cubicBezTo>
                    <a:pt x="0" y="6"/>
                    <a:pt x="3" y="7"/>
                    <a:pt x="3" y="6"/>
                  </a:cubicBezTo>
                  <a:cubicBezTo>
                    <a:pt x="4" y="5"/>
                    <a:pt x="7" y="0"/>
                    <a:pt x="9"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33" name="Freeform 94"/>
            <p:cNvSpPr/>
            <p:nvPr/>
          </p:nvSpPr>
          <p:spPr bwMode="auto">
            <a:xfrm>
              <a:off x="5356945" y="2856542"/>
              <a:ext cx="33312" cy="38071"/>
            </a:xfrm>
            <a:custGeom>
              <a:avLst/>
              <a:gdLst>
                <a:gd name="T0" fmla="*/ 2 w 6"/>
                <a:gd name="T1" fmla="*/ 5 h 7"/>
                <a:gd name="T2" fmla="*/ 14 w 6"/>
                <a:gd name="T3" fmla="*/ 0 h 7"/>
                <a:gd name="T4" fmla="*/ 0 w 6"/>
                <a:gd name="T5" fmla="*/ 14 h 7"/>
                <a:gd name="T6" fmla="*/ 2 w 6"/>
                <a:gd name="T7" fmla="*/ 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7">
                  <a:moveTo>
                    <a:pt x="1" y="2"/>
                  </a:moveTo>
                  <a:cubicBezTo>
                    <a:pt x="2" y="0"/>
                    <a:pt x="3" y="2"/>
                    <a:pt x="6" y="0"/>
                  </a:cubicBezTo>
                  <a:cubicBezTo>
                    <a:pt x="5" y="3"/>
                    <a:pt x="4" y="7"/>
                    <a:pt x="0" y="6"/>
                  </a:cubicBezTo>
                  <a:cubicBezTo>
                    <a:pt x="0" y="5"/>
                    <a:pt x="5" y="3"/>
                    <a:pt x="1"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34" name="Freeform 95"/>
            <p:cNvSpPr/>
            <p:nvPr/>
          </p:nvSpPr>
          <p:spPr bwMode="auto">
            <a:xfrm>
              <a:off x="4519393" y="3901103"/>
              <a:ext cx="268874" cy="302184"/>
            </a:xfrm>
            <a:custGeom>
              <a:avLst/>
              <a:gdLst>
                <a:gd name="T0" fmla="*/ 89 w 48"/>
                <a:gd name="T1" fmla="*/ 7 h 54"/>
                <a:gd name="T2" fmla="*/ 101 w 48"/>
                <a:gd name="T3" fmla="*/ 12 h 54"/>
                <a:gd name="T4" fmla="*/ 113 w 48"/>
                <a:gd name="T5" fmla="*/ 21 h 54"/>
                <a:gd name="T6" fmla="*/ 101 w 48"/>
                <a:gd name="T7" fmla="*/ 35 h 54"/>
                <a:gd name="T8" fmla="*/ 99 w 48"/>
                <a:gd name="T9" fmla="*/ 52 h 54"/>
                <a:gd name="T10" fmla="*/ 104 w 48"/>
                <a:gd name="T11" fmla="*/ 56 h 54"/>
                <a:gd name="T12" fmla="*/ 104 w 48"/>
                <a:gd name="T13" fmla="*/ 64 h 54"/>
                <a:gd name="T14" fmla="*/ 108 w 48"/>
                <a:gd name="T15" fmla="*/ 71 h 54"/>
                <a:gd name="T16" fmla="*/ 97 w 48"/>
                <a:gd name="T17" fmla="*/ 78 h 54"/>
                <a:gd name="T18" fmla="*/ 92 w 48"/>
                <a:gd name="T19" fmla="*/ 92 h 54"/>
                <a:gd name="T20" fmla="*/ 92 w 48"/>
                <a:gd name="T21" fmla="*/ 99 h 54"/>
                <a:gd name="T22" fmla="*/ 87 w 48"/>
                <a:gd name="T23" fmla="*/ 99 h 54"/>
                <a:gd name="T24" fmla="*/ 78 w 48"/>
                <a:gd name="T25" fmla="*/ 108 h 54"/>
                <a:gd name="T26" fmla="*/ 78 w 48"/>
                <a:gd name="T27" fmla="*/ 125 h 54"/>
                <a:gd name="T28" fmla="*/ 52 w 48"/>
                <a:gd name="T29" fmla="*/ 118 h 54"/>
                <a:gd name="T30" fmla="*/ 49 w 48"/>
                <a:gd name="T31" fmla="*/ 122 h 54"/>
                <a:gd name="T32" fmla="*/ 40 w 48"/>
                <a:gd name="T33" fmla="*/ 118 h 54"/>
                <a:gd name="T34" fmla="*/ 26 w 48"/>
                <a:gd name="T35" fmla="*/ 118 h 54"/>
                <a:gd name="T36" fmla="*/ 19 w 48"/>
                <a:gd name="T37" fmla="*/ 115 h 54"/>
                <a:gd name="T38" fmla="*/ 7 w 48"/>
                <a:gd name="T39" fmla="*/ 99 h 54"/>
                <a:gd name="T40" fmla="*/ 9 w 48"/>
                <a:gd name="T41" fmla="*/ 87 h 54"/>
                <a:gd name="T42" fmla="*/ 7 w 48"/>
                <a:gd name="T43" fmla="*/ 87 h 54"/>
                <a:gd name="T44" fmla="*/ 5 w 48"/>
                <a:gd name="T45" fmla="*/ 64 h 54"/>
                <a:gd name="T46" fmla="*/ 31 w 48"/>
                <a:gd name="T47" fmla="*/ 61 h 54"/>
                <a:gd name="T48" fmla="*/ 31 w 48"/>
                <a:gd name="T49" fmla="*/ 54 h 54"/>
                <a:gd name="T50" fmla="*/ 52 w 48"/>
                <a:gd name="T51" fmla="*/ 40 h 54"/>
                <a:gd name="T52" fmla="*/ 68 w 48"/>
                <a:gd name="T53" fmla="*/ 35 h 54"/>
                <a:gd name="T54" fmla="*/ 71 w 48"/>
                <a:gd name="T55" fmla="*/ 26 h 54"/>
                <a:gd name="T56" fmla="*/ 75 w 48"/>
                <a:gd name="T57" fmla="*/ 26 h 54"/>
                <a:gd name="T58" fmla="*/ 82 w 48"/>
                <a:gd name="T59" fmla="*/ 21 h 54"/>
                <a:gd name="T60" fmla="*/ 92 w 48"/>
                <a:gd name="T61" fmla="*/ 7 h 54"/>
                <a:gd name="T62" fmla="*/ 89 w 48"/>
                <a:gd name="T63" fmla="*/ 7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 h="54">
                  <a:moveTo>
                    <a:pt x="38" y="3"/>
                  </a:moveTo>
                  <a:cubicBezTo>
                    <a:pt x="39" y="0"/>
                    <a:pt x="41" y="5"/>
                    <a:pt x="43" y="5"/>
                  </a:cubicBezTo>
                  <a:cubicBezTo>
                    <a:pt x="44" y="6"/>
                    <a:pt x="45" y="8"/>
                    <a:pt x="48" y="9"/>
                  </a:cubicBezTo>
                  <a:cubicBezTo>
                    <a:pt x="47" y="12"/>
                    <a:pt x="47" y="15"/>
                    <a:pt x="43" y="15"/>
                  </a:cubicBezTo>
                  <a:cubicBezTo>
                    <a:pt x="42" y="17"/>
                    <a:pt x="44" y="21"/>
                    <a:pt x="42" y="22"/>
                  </a:cubicBezTo>
                  <a:cubicBezTo>
                    <a:pt x="41" y="23"/>
                    <a:pt x="44" y="23"/>
                    <a:pt x="44" y="24"/>
                  </a:cubicBezTo>
                  <a:cubicBezTo>
                    <a:pt x="44" y="25"/>
                    <a:pt x="44" y="27"/>
                    <a:pt x="44" y="27"/>
                  </a:cubicBezTo>
                  <a:cubicBezTo>
                    <a:pt x="45" y="29"/>
                    <a:pt x="46" y="28"/>
                    <a:pt x="46" y="30"/>
                  </a:cubicBezTo>
                  <a:cubicBezTo>
                    <a:pt x="46" y="33"/>
                    <a:pt x="42" y="35"/>
                    <a:pt x="41" y="33"/>
                  </a:cubicBezTo>
                  <a:cubicBezTo>
                    <a:pt x="41" y="36"/>
                    <a:pt x="42" y="37"/>
                    <a:pt x="39" y="39"/>
                  </a:cubicBezTo>
                  <a:cubicBezTo>
                    <a:pt x="39" y="40"/>
                    <a:pt x="40" y="41"/>
                    <a:pt x="39" y="42"/>
                  </a:cubicBezTo>
                  <a:cubicBezTo>
                    <a:pt x="39" y="42"/>
                    <a:pt x="37" y="41"/>
                    <a:pt x="37" y="42"/>
                  </a:cubicBezTo>
                  <a:cubicBezTo>
                    <a:pt x="36" y="43"/>
                    <a:pt x="37" y="48"/>
                    <a:pt x="33" y="46"/>
                  </a:cubicBezTo>
                  <a:cubicBezTo>
                    <a:pt x="36" y="48"/>
                    <a:pt x="33" y="49"/>
                    <a:pt x="33" y="53"/>
                  </a:cubicBezTo>
                  <a:cubicBezTo>
                    <a:pt x="27" y="54"/>
                    <a:pt x="26" y="51"/>
                    <a:pt x="22" y="50"/>
                  </a:cubicBezTo>
                  <a:cubicBezTo>
                    <a:pt x="21" y="50"/>
                    <a:pt x="21" y="51"/>
                    <a:pt x="21" y="52"/>
                  </a:cubicBezTo>
                  <a:cubicBezTo>
                    <a:pt x="18" y="53"/>
                    <a:pt x="18" y="50"/>
                    <a:pt x="17" y="50"/>
                  </a:cubicBezTo>
                  <a:cubicBezTo>
                    <a:pt x="15" y="49"/>
                    <a:pt x="13" y="51"/>
                    <a:pt x="11" y="50"/>
                  </a:cubicBezTo>
                  <a:cubicBezTo>
                    <a:pt x="10" y="49"/>
                    <a:pt x="12" y="46"/>
                    <a:pt x="8" y="49"/>
                  </a:cubicBezTo>
                  <a:cubicBezTo>
                    <a:pt x="7" y="46"/>
                    <a:pt x="7" y="42"/>
                    <a:pt x="3" y="42"/>
                  </a:cubicBezTo>
                  <a:cubicBezTo>
                    <a:pt x="3" y="40"/>
                    <a:pt x="4" y="39"/>
                    <a:pt x="4" y="37"/>
                  </a:cubicBezTo>
                  <a:cubicBezTo>
                    <a:pt x="4" y="35"/>
                    <a:pt x="3" y="37"/>
                    <a:pt x="3" y="37"/>
                  </a:cubicBezTo>
                  <a:cubicBezTo>
                    <a:pt x="0" y="35"/>
                    <a:pt x="2" y="32"/>
                    <a:pt x="2" y="27"/>
                  </a:cubicBezTo>
                  <a:cubicBezTo>
                    <a:pt x="6" y="28"/>
                    <a:pt x="10" y="28"/>
                    <a:pt x="13" y="26"/>
                  </a:cubicBezTo>
                  <a:cubicBezTo>
                    <a:pt x="13" y="24"/>
                    <a:pt x="15" y="23"/>
                    <a:pt x="13" y="23"/>
                  </a:cubicBezTo>
                  <a:cubicBezTo>
                    <a:pt x="15" y="21"/>
                    <a:pt x="24" y="18"/>
                    <a:pt x="22" y="17"/>
                  </a:cubicBezTo>
                  <a:cubicBezTo>
                    <a:pt x="23" y="15"/>
                    <a:pt x="26" y="15"/>
                    <a:pt x="29" y="15"/>
                  </a:cubicBezTo>
                  <a:cubicBezTo>
                    <a:pt x="31" y="15"/>
                    <a:pt x="29" y="12"/>
                    <a:pt x="30" y="11"/>
                  </a:cubicBezTo>
                  <a:cubicBezTo>
                    <a:pt x="30" y="11"/>
                    <a:pt x="32" y="11"/>
                    <a:pt x="32" y="11"/>
                  </a:cubicBezTo>
                  <a:cubicBezTo>
                    <a:pt x="33" y="10"/>
                    <a:pt x="32" y="8"/>
                    <a:pt x="35" y="9"/>
                  </a:cubicBezTo>
                  <a:cubicBezTo>
                    <a:pt x="33" y="4"/>
                    <a:pt x="38" y="5"/>
                    <a:pt x="39" y="3"/>
                  </a:cubicBezTo>
                  <a:cubicBezTo>
                    <a:pt x="39" y="3"/>
                    <a:pt x="39" y="3"/>
                    <a:pt x="38"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35" name="Freeform 96"/>
            <p:cNvSpPr/>
            <p:nvPr/>
          </p:nvSpPr>
          <p:spPr bwMode="auto">
            <a:xfrm>
              <a:off x="4795405" y="4120009"/>
              <a:ext cx="116592" cy="135626"/>
            </a:xfrm>
            <a:custGeom>
              <a:avLst/>
              <a:gdLst>
                <a:gd name="T0" fmla="*/ 44 w 21"/>
                <a:gd name="T1" fmla="*/ 0 h 24"/>
                <a:gd name="T2" fmla="*/ 35 w 21"/>
                <a:gd name="T3" fmla="*/ 12 h 24"/>
                <a:gd name="T4" fmla="*/ 33 w 21"/>
                <a:gd name="T5" fmla="*/ 12 h 24"/>
                <a:gd name="T6" fmla="*/ 35 w 21"/>
                <a:gd name="T7" fmla="*/ 21 h 24"/>
                <a:gd name="T8" fmla="*/ 40 w 21"/>
                <a:gd name="T9" fmla="*/ 26 h 24"/>
                <a:gd name="T10" fmla="*/ 44 w 21"/>
                <a:gd name="T11" fmla="*/ 50 h 24"/>
                <a:gd name="T12" fmla="*/ 33 w 21"/>
                <a:gd name="T13" fmla="*/ 50 h 24"/>
                <a:gd name="T14" fmla="*/ 23 w 21"/>
                <a:gd name="T15" fmla="*/ 24 h 24"/>
                <a:gd name="T16" fmla="*/ 14 w 21"/>
                <a:gd name="T17" fmla="*/ 31 h 24"/>
                <a:gd name="T18" fmla="*/ 14 w 21"/>
                <a:gd name="T19" fmla="*/ 48 h 24"/>
                <a:gd name="T20" fmla="*/ 5 w 21"/>
                <a:gd name="T21" fmla="*/ 57 h 24"/>
                <a:gd name="T22" fmla="*/ 2 w 21"/>
                <a:gd name="T23" fmla="*/ 43 h 24"/>
                <a:gd name="T24" fmla="*/ 5 w 21"/>
                <a:gd name="T25" fmla="*/ 40 h 24"/>
                <a:gd name="T26" fmla="*/ 2 w 21"/>
                <a:gd name="T27" fmla="*/ 38 h 24"/>
                <a:gd name="T28" fmla="*/ 5 w 21"/>
                <a:gd name="T29" fmla="*/ 26 h 24"/>
                <a:gd name="T30" fmla="*/ 0 w 21"/>
                <a:gd name="T31" fmla="*/ 21 h 24"/>
                <a:gd name="T32" fmla="*/ 21 w 21"/>
                <a:gd name="T33" fmla="*/ 0 h 24"/>
                <a:gd name="T34" fmla="*/ 44 w 21"/>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24">
                  <a:moveTo>
                    <a:pt x="19" y="0"/>
                  </a:moveTo>
                  <a:cubicBezTo>
                    <a:pt x="21" y="5"/>
                    <a:pt x="13" y="3"/>
                    <a:pt x="15" y="5"/>
                  </a:cubicBezTo>
                  <a:cubicBezTo>
                    <a:pt x="17" y="7"/>
                    <a:pt x="15" y="5"/>
                    <a:pt x="14" y="5"/>
                  </a:cubicBezTo>
                  <a:cubicBezTo>
                    <a:pt x="14" y="7"/>
                    <a:pt x="14" y="7"/>
                    <a:pt x="15" y="9"/>
                  </a:cubicBezTo>
                  <a:cubicBezTo>
                    <a:pt x="15" y="9"/>
                    <a:pt x="17" y="10"/>
                    <a:pt x="17" y="11"/>
                  </a:cubicBezTo>
                  <a:cubicBezTo>
                    <a:pt x="18" y="14"/>
                    <a:pt x="18" y="18"/>
                    <a:pt x="19" y="21"/>
                  </a:cubicBezTo>
                  <a:cubicBezTo>
                    <a:pt x="17" y="21"/>
                    <a:pt x="15" y="21"/>
                    <a:pt x="14" y="21"/>
                  </a:cubicBezTo>
                  <a:cubicBezTo>
                    <a:pt x="13" y="18"/>
                    <a:pt x="11" y="14"/>
                    <a:pt x="10" y="10"/>
                  </a:cubicBezTo>
                  <a:cubicBezTo>
                    <a:pt x="8" y="10"/>
                    <a:pt x="9" y="14"/>
                    <a:pt x="6" y="13"/>
                  </a:cubicBezTo>
                  <a:cubicBezTo>
                    <a:pt x="6" y="16"/>
                    <a:pt x="6" y="18"/>
                    <a:pt x="6" y="20"/>
                  </a:cubicBezTo>
                  <a:cubicBezTo>
                    <a:pt x="6" y="23"/>
                    <a:pt x="2" y="22"/>
                    <a:pt x="2" y="24"/>
                  </a:cubicBezTo>
                  <a:cubicBezTo>
                    <a:pt x="0" y="24"/>
                    <a:pt x="0" y="20"/>
                    <a:pt x="1" y="18"/>
                  </a:cubicBezTo>
                  <a:cubicBezTo>
                    <a:pt x="1" y="17"/>
                    <a:pt x="2" y="17"/>
                    <a:pt x="2" y="17"/>
                  </a:cubicBezTo>
                  <a:cubicBezTo>
                    <a:pt x="2" y="15"/>
                    <a:pt x="1" y="16"/>
                    <a:pt x="1" y="16"/>
                  </a:cubicBezTo>
                  <a:cubicBezTo>
                    <a:pt x="1" y="15"/>
                    <a:pt x="3" y="13"/>
                    <a:pt x="2" y="11"/>
                  </a:cubicBezTo>
                  <a:cubicBezTo>
                    <a:pt x="3" y="9"/>
                    <a:pt x="1" y="9"/>
                    <a:pt x="0" y="9"/>
                  </a:cubicBezTo>
                  <a:cubicBezTo>
                    <a:pt x="1" y="4"/>
                    <a:pt x="3" y="0"/>
                    <a:pt x="9" y="0"/>
                  </a:cubicBezTo>
                  <a:cubicBezTo>
                    <a:pt x="5" y="4"/>
                    <a:pt x="16" y="0"/>
                    <a:pt x="19"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36" name="Freeform 97"/>
            <p:cNvSpPr/>
            <p:nvPr/>
          </p:nvSpPr>
          <p:spPr bwMode="auto">
            <a:xfrm>
              <a:off x="4428975" y="4255636"/>
              <a:ext cx="280770" cy="78520"/>
            </a:xfrm>
            <a:custGeom>
              <a:avLst/>
              <a:gdLst>
                <a:gd name="T0" fmla="*/ 2 w 50"/>
                <a:gd name="T1" fmla="*/ 12 h 14"/>
                <a:gd name="T2" fmla="*/ 14 w 50"/>
                <a:gd name="T3" fmla="*/ 2 h 14"/>
                <a:gd name="T4" fmla="*/ 19 w 50"/>
                <a:gd name="T5" fmla="*/ 7 h 14"/>
                <a:gd name="T6" fmla="*/ 26 w 50"/>
                <a:gd name="T7" fmla="*/ 12 h 14"/>
                <a:gd name="T8" fmla="*/ 52 w 50"/>
                <a:gd name="T9" fmla="*/ 17 h 14"/>
                <a:gd name="T10" fmla="*/ 80 w 50"/>
                <a:gd name="T11" fmla="*/ 14 h 14"/>
                <a:gd name="T12" fmla="*/ 87 w 50"/>
                <a:gd name="T13" fmla="*/ 19 h 14"/>
                <a:gd name="T14" fmla="*/ 94 w 50"/>
                <a:gd name="T15" fmla="*/ 21 h 14"/>
                <a:gd name="T16" fmla="*/ 109 w 50"/>
                <a:gd name="T17" fmla="*/ 21 h 14"/>
                <a:gd name="T18" fmla="*/ 111 w 50"/>
                <a:gd name="T19" fmla="*/ 31 h 14"/>
                <a:gd name="T20" fmla="*/ 106 w 50"/>
                <a:gd name="T21" fmla="*/ 31 h 14"/>
                <a:gd name="T22" fmla="*/ 50 w 50"/>
                <a:gd name="T23" fmla="*/ 21 h 14"/>
                <a:gd name="T24" fmla="*/ 35 w 50"/>
                <a:gd name="T25" fmla="*/ 21 h 14"/>
                <a:gd name="T26" fmla="*/ 17 w 50"/>
                <a:gd name="T27" fmla="*/ 17 h 14"/>
                <a:gd name="T28" fmla="*/ 2 w 50"/>
                <a:gd name="T29" fmla="*/ 12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14">
                  <a:moveTo>
                    <a:pt x="1" y="5"/>
                  </a:moveTo>
                  <a:cubicBezTo>
                    <a:pt x="0" y="1"/>
                    <a:pt x="5" y="3"/>
                    <a:pt x="6" y="1"/>
                  </a:cubicBezTo>
                  <a:cubicBezTo>
                    <a:pt x="8" y="0"/>
                    <a:pt x="7" y="3"/>
                    <a:pt x="8" y="3"/>
                  </a:cubicBezTo>
                  <a:cubicBezTo>
                    <a:pt x="9" y="4"/>
                    <a:pt x="11" y="3"/>
                    <a:pt x="11" y="5"/>
                  </a:cubicBezTo>
                  <a:cubicBezTo>
                    <a:pt x="16" y="3"/>
                    <a:pt x="18" y="4"/>
                    <a:pt x="22" y="7"/>
                  </a:cubicBezTo>
                  <a:cubicBezTo>
                    <a:pt x="27" y="4"/>
                    <a:pt x="28" y="6"/>
                    <a:pt x="34" y="6"/>
                  </a:cubicBezTo>
                  <a:cubicBezTo>
                    <a:pt x="36" y="5"/>
                    <a:pt x="36" y="7"/>
                    <a:pt x="37" y="8"/>
                  </a:cubicBezTo>
                  <a:cubicBezTo>
                    <a:pt x="38" y="8"/>
                    <a:pt x="40" y="8"/>
                    <a:pt x="40" y="9"/>
                  </a:cubicBezTo>
                  <a:cubicBezTo>
                    <a:pt x="43" y="8"/>
                    <a:pt x="46" y="12"/>
                    <a:pt x="46" y="9"/>
                  </a:cubicBezTo>
                  <a:cubicBezTo>
                    <a:pt x="50" y="9"/>
                    <a:pt x="43" y="13"/>
                    <a:pt x="47" y="13"/>
                  </a:cubicBezTo>
                  <a:cubicBezTo>
                    <a:pt x="47" y="14"/>
                    <a:pt x="46" y="13"/>
                    <a:pt x="45" y="13"/>
                  </a:cubicBezTo>
                  <a:cubicBezTo>
                    <a:pt x="36" y="14"/>
                    <a:pt x="28" y="11"/>
                    <a:pt x="21" y="9"/>
                  </a:cubicBezTo>
                  <a:cubicBezTo>
                    <a:pt x="19" y="9"/>
                    <a:pt x="17" y="10"/>
                    <a:pt x="15" y="9"/>
                  </a:cubicBezTo>
                  <a:cubicBezTo>
                    <a:pt x="12" y="9"/>
                    <a:pt x="10" y="8"/>
                    <a:pt x="7" y="7"/>
                  </a:cubicBezTo>
                  <a:cubicBezTo>
                    <a:pt x="5" y="6"/>
                    <a:pt x="2" y="7"/>
                    <a:pt x="1" y="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37" name="Freeform 98"/>
            <p:cNvSpPr/>
            <p:nvPr/>
          </p:nvSpPr>
          <p:spPr bwMode="auto">
            <a:xfrm>
              <a:off x="4804922" y="4350812"/>
              <a:ext cx="40451" cy="16655"/>
            </a:xfrm>
            <a:custGeom>
              <a:avLst/>
              <a:gdLst>
                <a:gd name="T0" fmla="*/ 5 w 7"/>
                <a:gd name="T1" fmla="*/ 5 h 3"/>
                <a:gd name="T2" fmla="*/ 17 w 7"/>
                <a:gd name="T3" fmla="*/ 7 h 3"/>
                <a:gd name="T4" fmla="*/ 5 w 7"/>
                <a:gd name="T5" fmla="*/ 7 h 3"/>
                <a:gd name="T6" fmla="*/ 2 w 7"/>
                <a:gd name="T7" fmla="*/ 5 h 3"/>
                <a:gd name="T8" fmla="*/ 5 w 7"/>
                <a:gd name="T9" fmla="*/ 5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2" y="2"/>
                  </a:moveTo>
                  <a:cubicBezTo>
                    <a:pt x="4" y="2"/>
                    <a:pt x="7" y="1"/>
                    <a:pt x="7" y="3"/>
                  </a:cubicBezTo>
                  <a:cubicBezTo>
                    <a:pt x="6" y="3"/>
                    <a:pt x="4" y="3"/>
                    <a:pt x="2" y="3"/>
                  </a:cubicBezTo>
                  <a:cubicBezTo>
                    <a:pt x="3" y="2"/>
                    <a:pt x="2" y="2"/>
                    <a:pt x="1" y="2"/>
                  </a:cubicBezTo>
                  <a:cubicBezTo>
                    <a:pt x="0" y="0"/>
                    <a:pt x="2" y="0"/>
                    <a:pt x="2"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38" name="Freeform 99"/>
            <p:cNvSpPr/>
            <p:nvPr/>
          </p:nvSpPr>
          <p:spPr bwMode="auto">
            <a:xfrm>
              <a:off x="6066010" y="5259747"/>
              <a:ext cx="207009" cy="209388"/>
            </a:xfrm>
            <a:custGeom>
              <a:avLst/>
              <a:gdLst>
                <a:gd name="T0" fmla="*/ 2 w 37"/>
                <a:gd name="T1" fmla="*/ 76 h 37"/>
                <a:gd name="T2" fmla="*/ 7 w 37"/>
                <a:gd name="T3" fmla="*/ 64 h 37"/>
                <a:gd name="T4" fmla="*/ 14 w 37"/>
                <a:gd name="T5" fmla="*/ 62 h 37"/>
                <a:gd name="T6" fmla="*/ 14 w 37"/>
                <a:gd name="T7" fmla="*/ 55 h 37"/>
                <a:gd name="T8" fmla="*/ 19 w 37"/>
                <a:gd name="T9" fmla="*/ 55 h 37"/>
                <a:gd name="T10" fmla="*/ 21 w 37"/>
                <a:gd name="T11" fmla="*/ 50 h 37"/>
                <a:gd name="T12" fmla="*/ 33 w 37"/>
                <a:gd name="T13" fmla="*/ 48 h 37"/>
                <a:gd name="T14" fmla="*/ 38 w 37"/>
                <a:gd name="T15" fmla="*/ 40 h 37"/>
                <a:gd name="T16" fmla="*/ 45 w 37"/>
                <a:gd name="T17" fmla="*/ 33 h 37"/>
                <a:gd name="T18" fmla="*/ 49 w 37"/>
                <a:gd name="T19" fmla="*/ 29 h 37"/>
                <a:gd name="T20" fmla="*/ 59 w 37"/>
                <a:gd name="T21" fmla="*/ 31 h 37"/>
                <a:gd name="T22" fmla="*/ 54 w 37"/>
                <a:gd name="T23" fmla="*/ 19 h 37"/>
                <a:gd name="T24" fmla="*/ 66 w 37"/>
                <a:gd name="T25" fmla="*/ 5 h 37"/>
                <a:gd name="T26" fmla="*/ 75 w 37"/>
                <a:gd name="T27" fmla="*/ 0 h 37"/>
                <a:gd name="T28" fmla="*/ 82 w 37"/>
                <a:gd name="T29" fmla="*/ 5 h 37"/>
                <a:gd name="T30" fmla="*/ 85 w 37"/>
                <a:gd name="T31" fmla="*/ 19 h 37"/>
                <a:gd name="T32" fmla="*/ 82 w 37"/>
                <a:gd name="T33" fmla="*/ 29 h 37"/>
                <a:gd name="T34" fmla="*/ 78 w 37"/>
                <a:gd name="T35" fmla="*/ 29 h 37"/>
                <a:gd name="T36" fmla="*/ 75 w 37"/>
                <a:gd name="T37" fmla="*/ 40 h 37"/>
                <a:gd name="T38" fmla="*/ 63 w 37"/>
                <a:gd name="T39" fmla="*/ 45 h 37"/>
                <a:gd name="T40" fmla="*/ 54 w 37"/>
                <a:gd name="T41" fmla="*/ 64 h 37"/>
                <a:gd name="T42" fmla="*/ 49 w 37"/>
                <a:gd name="T43" fmla="*/ 76 h 37"/>
                <a:gd name="T44" fmla="*/ 45 w 37"/>
                <a:gd name="T45" fmla="*/ 81 h 37"/>
                <a:gd name="T46" fmla="*/ 21 w 37"/>
                <a:gd name="T47" fmla="*/ 71 h 37"/>
                <a:gd name="T48" fmla="*/ 12 w 37"/>
                <a:gd name="T49" fmla="*/ 76 h 37"/>
                <a:gd name="T50" fmla="*/ 7 w 37"/>
                <a:gd name="T51" fmla="*/ 69 h 37"/>
                <a:gd name="T52" fmla="*/ 2 w 37"/>
                <a:gd name="T53" fmla="*/ 76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 h="37">
                  <a:moveTo>
                    <a:pt x="1" y="32"/>
                  </a:moveTo>
                  <a:cubicBezTo>
                    <a:pt x="0" y="30"/>
                    <a:pt x="2" y="28"/>
                    <a:pt x="3" y="27"/>
                  </a:cubicBezTo>
                  <a:cubicBezTo>
                    <a:pt x="4" y="26"/>
                    <a:pt x="6" y="26"/>
                    <a:pt x="6" y="26"/>
                  </a:cubicBezTo>
                  <a:cubicBezTo>
                    <a:pt x="6" y="25"/>
                    <a:pt x="5" y="24"/>
                    <a:pt x="6" y="23"/>
                  </a:cubicBezTo>
                  <a:cubicBezTo>
                    <a:pt x="6" y="23"/>
                    <a:pt x="8" y="24"/>
                    <a:pt x="8" y="23"/>
                  </a:cubicBezTo>
                  <a:cubicBezTo>
                    <a:pt x="8" y="23"/>
                    <a:pt x="9" y="21"/>
                    <a:pt x="9" y="21"/>
                  </a:cubicBezTo>
                  <a:cubicBezTo>
                    <a:pt x="11" y="20"/>
                    <a:pt x="13" y="21"/>
                    <a:pt x="14" y="20"/>
                  </a:cubicBezTo>
                  <a:cubicBezTo>
                    <a:pt x="15" y="18"/>
                    <a:pt x="14" y="18"/>
                    <a:pt x="16" y="17"/>
                  </a:cubicBezTo>
                  <a:cubicBezTo>
                    <a:pt x="19" y="17"/>
                    <a:pt x="18" y="15"/>
                    <a:pt x="19" y="14"/>
                  </a:cubicBezTo>
                  <a:cubicBezTo>
                    <a:pt x="19" y="14"/>
                    <a:pt x="22" y="17"/>
                    <a:pt x="21" y="12"/>
                  </a:cubicBezTo>
                  <a:cubicBezTo>
                    <a:pt x="23" y="11"/>
                    <a:pt x="23" y="13"/>
                    <a:pt x="25" y="13"/>
                  </a:cubicBezTo>
                  <a:cubicBezTo>
                    <a:pt x="25" y="11"/>
                    <a:pt x="23" y="10"/>
                    <a:pt x="23" y="8"/>
                  </a:cubicBezTo>
                  <a:cubicBezTo>
                    <a:pt x="28" y="9"/>
                    <a:pt x="27" y="4"/>
                    <a:pt x="28" y="2"/>
                  </a:cubicBezTo>
                  <a:cubicBezTo>
                    <a:pt x="29" y="1"/>
                    <a:pt x="32" y="2"/>
                    <a:pt x="32" y="0"/>
                  </a:cubicBezTo>
                  <a:cubicBezTo>
                    <a:pt x="33" y="1"/>
                    <a:pt x="33" y="2"/>
                    <a:pt x="35" y="2"/>
                  </a:cubicBezTo>
                  <a:cubicBezTo>
                    <a:pt x="34" y="5"/>
                    <a:pt x="37" y="5"/>
                    <a:pt x="36" y="8"/>
                  </a:cubicBezTo>
                  <a:cubicBezTo>
                    <a:pt x="35" y="8"/>
                    <a:pt x="36" y="10"/>
                    <a:pt x="35" y="12"/>
                  </a:cubicBezTo>
                  <a:cubicBezTo>
                    <a:pt x="35" y="12"/>
                    <a:pt x="33" y="11"/>
                    <a:pt x="33" y="12"/>
                  </a:cubicBezTo>
                  <a:cubicBezTo>
                    <a:pt x="32" y="12"/>
                    <a:pt x="32" y="15"/>
                    <a:pt x="32" y="17"/>
                  </a:cubicBezTo>
                  <a:cubicBezTo>
                    <a:pt x="29" y="19"/>
                    <a:pt x="29" y="17"/>
                    <a:pt x="27" y="19"/>
                  </a:cubicBezTo>
                  <a:cubicBezTo>
                    <a:pt x="24" y="20"/>
                    <a:pt x="25" y="24"/>
                    <a:pt x="23" y="27"/>
                  </a:cubicBezTo>
                  <a:cubicBezTo>
                    <a:pt x="23" y="28"/>
                    <a:pt x="20" y="28"/>
                    <a:pt x="21" y="32"/>
                  </a:cubicBezTo>
                  <a:cubicBezTo>
                    <a:pt x="19" y="31"/>
                    <a:pt x="19" y="32"/>
                    <a:pt x="19" y="34"/>
                  </a:cubicBezTo>
                  <a:cubicBezTo>
                    <a:pt x="16" y="31"/>
                    <a:pt x="10" y="37"/>
                    <a:pt x="9" y="30"/>
                  </a:cubicBezTo>
                  <a:cubicBezTo>
                    <a:pt x="8" y="31"/>
                    <a:pt x="6" y="32"/>
                    <a:pt x="5" y="32"/>
                  </a:cubicBezTo>
                  <a:cubicBezTo>
                    <a:pt x="4" y="32"/>
                    <a:pt x="3" y="29"/>
                    <a:pt x="3" y="29"/>
                  </a:cubicBezTo>
                  <a:cubicBezTo>
                    <a:pt x="1" y="29"/>
                    <a:pt x="6" y="34"/>
                    <a:pt x="1" y="3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39" name="Freeform 100"/>
            <p:cNvSpPr/>
            <p:nvPr/>
          </p:nvSpPr>
          <p:spPr bwMode="auto">
            <a:xfrm>
              <a:off x="8974887" y="1189650"/>
              <a:ext cx="292668" cy="214147"/>
            </a:xfrm>
            <a:custGeom>
              <a:avLst/>
              <a:gdLst>
                <a:gd name="T0" fmla="*/ 33 w 52"/>
                <a:gd name="T1" fmla="*/ 0 h 38"/>
                <a:gd name="T2" fmla="*/ 47 w 52"/>
                <a:gd name="T3" fmla="*/ 9 h 38"/>
                <a:gd name="T4" fmla="*/ 57 w 52"/>
                <a:gd name="T5" fmla="*/ 12 h 38"/>
                <a:gd name="T6" fmla="*/ 62 w 52"/>
                <a:gd name="T7" fmla="*/ 12 h 38"/>
                <a:gd name="T8" fmla="*/ 64 w 52"/>
                <a:gd name="T9" fmla="*/ 17 h 38"/>
                <a:gd name="T10" fmla="*/ 73 w 52"/>
                <a:gd name="T11" fmla="*/ 21 h 38"/>
                <a:gd name="T12" fmla="*/ 80 w 52"/>
                <a:gd name="T13" fmla="*/ 21 h 38"/>
                <a:gd name="T14" fmla="*/ 97 w 52"/>
                <a:gd name="T15" fmla="*/ 26 h 38"/>
                <a:gd name="T16" fmla="*/ 97 w 52"/>
                <a:gd name="T17" fmla="*/ 36 h 38"/>
                <a:gd name="T18" fmla="*/ 106 w 52"/>
                <a:gd name="T19" fmla="*/ 36 h 38"/>
                <a:gd name="T20" fmla="*/ 106 w 52"/>
                <a:gd name="T21" fmla="*/ 40 h 38"/>
                <a:gd name="T22" fmla="*/ 123 w 52"/>
                <a:gd name="T23" fmla="*/ 52 h 38"/>
                <a:gd name="T24" fmla="*/ 121 w 52"/>
                <a:gd name="T25" fmla="*/ 59 h 38"/>
                <a:gd name="T26" fmla="*/ 114 w 52"/>
                <a:gd name="T27" fmla="*/ 57 h 38"/>
                <a:gd name="T28" fmla="*/ 99 w 52"/>
                <a:gd name="T29" fmla="*/ 66 h 38"/>
                <a:gd name="T30" fmla="*/ 97 w 52"/>
                <a:gd name="T31" fmla="*/ 71 h 38"/>
                <a:gd name="T32" fmla="*/ 92 w 52"/>
                <a:gd name="T33" fmla="*/ 78 h 38"/>
                <a:gd name="T34" fmla="*/ 76 w 52"/>
                <a:gd name="T35" fmla="*/ 78 h 38"/>
                <a:gd name="T36" fmla="*/ 76 w 52"/>
                <a:gd name="T37" fmla="*/ 81 h 38"/>
                <a:gd name="T38" fmla="*/ 64 w 52"/>
                <a:gd name="T39" fmla="*/ 83 h 38"/>
                <a:gd name="T40" fmla="*/ 62 w 52"/>
                <a:gd name="T41" fmla="*/ 78 h 38"/>
                <a:gd name="T42" fmla="*/ 45 w 52"/>
                <a:gd name="T43" fmla="*/ 78 h 38"/>
                <a:gd name="T44" fmla="*/ 40 w 52"/>
                <a:gd name="T45" fmla="*/ 71 h 38"/>
                <a:gd name="T46" fmla="*/ 47 w 52"/>
                <a:gd name="T47" fmla="*/ 66 h 38"/>
                <a:gd name="T48" fmla="*/ 33 w 52"/>
                <a:gd name="T49" fmla="*/ 64 h 38"/>
                <a:gd name="T50" fmla="*/ 43 w 52"/>
                <a:gd name="T51" fmla="*/ 57 h 38"/>
                <a:gd name="T52" fmla="*/ 47 w 52"/>
                <a:gd name="T53" fmla="*/ 52 h 38"/>
                <a:gd name="T54" fmla="*/ 57 w 52"/>
                <a:gd name="T55" fmla="*/ 54 h 38"/>
                <a:gd name="T56" fmla="*/ 52 w 52"/>
                <a:gd name="T57" fmla="*/ 47 h 38"/>
                <a:gd name="T58" fmla="*/ 28 w 52"/>
                <a:gd name="T59" fmla="*/ 52 h 38"/>
                <a:gd name="T60" fmla="*/ 19 w 52"/>
                <a:gd name="T61" fmla="*/ 50 h 38"/>
                <a:gd name="T62" fmla="*/ 14 w 52"/>
                <a:gd name="T63" fmla="*/ 43 h 38"/>
                <a:gd name="T64" fmla="*/ 2 w 52"/>
                <a:gd name="T65" fmla="*/ 38 h 38"/>
                <a:gd name="T66" fmla="*/ 0 w 52"/>
                <a:gd name="T67" fmla="*/ 28 h 38"/>
                <a:gd name="T68" fmla="*/ 9 w 52"/>
                <a:gd name="T69" fmla="*/ 24 h 38"/>
                <a:gd name="T70" fmla="*/ 14 w 52"/>
                <a:gd name="T71" fmla="*/ 19 h 38"/>
                <a:gd name="T72" fmla="*/ 17 w 52"/>
                <a:gd name="T73" fmla="*/ 9 h 38"/>
                <a:gd name="T74" fmla="*/ 21 w 52"/>
                <a:gd name="T75" fmla="*/ 9 h 38"/>
                <a:gd name="T76" fmla="*/ 28 w 52"/>
                <a:gd name="T77" fmla="*/ 5 h 38"/>
                <a:gd name="T78" fmla="*/ 33 w 52"/>
                <a:gd name="T79" fmla="*/ 0 h 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2" h="38">
                  <a:moveTo>
                    <a:pt x="14" y="0"/>
                  </a:moveTo>
                  <a:cubicBezTo>
                    <a:pt x="16" y="1"/>
                    <a:pt x="19" y="2"/>
                    <a:pt x="20" y="4"/>
                  </a:cubicBezTo>
                  <a:cubicBezTo>
                    <a:pt x="22" y="3"/>
                    <a:pt x="23" y="5"/>
                    <a:pt x="24" y="5"/>
                  </a:cubicBezTo>
                  <a:cubicBezTo>
                    <a:pt x="24" y="6"/>
                    <a:pt x="26" y="5"/>
                    <a:pt x="26" y="5"/>
                  </a:cubicBezTo>
                  <a:cubicBezTo>
                    <a:pt x="26" y="6"/>
                    <a:pt x="26" y="7"/>
                    <a:pt x="27" y="7"/>
                  </a:cubicBezTo>
                  <a:cubicBezTo>
                    <a:pt x="29" y="5"/>
                    <a:pt x="28" y="8"/>
                    <a:pt x="31" y="9"/>
                  </a:cubicBezTo>
                  <a:cubicBezTo>
                    <a:pt x="32" y="9"/>
                    <a:pt x="33" y="9"/>
                    <a:pt x="34" y="9"/>
                  </a:cubicBezTo>
                  <a:cubicBezTo>
                    <a:pt x="35" y="9"/>
                    <a:pt x="37" y="13"/>
                    <a:pt x="41" y="11"/>
                  </a:cubicBezTo>
                  <a:cubicBezTo>
                    <a:pt x="41" y="12"/>
                    <a:pt x="41" y="14"/>
                    <a:pt x="41" y="15"/>
                  </a:cubicBezTo>
                  <a:cubicBezTo>
                    <a:pt x="42" y="15"/>
                    <a:pt x="44" y="14"/>
                    <a:pt x="45" y="15"/>
                  </a:cubicBezTo>
                  <a:cubicBezTo>
                    <a:pt x="45" y="15"/>
                    <a:pt x="44" y="17"/>
                    <a:pt x="45" y="17"/>
                  </a:cubicBezTo>
                  <a:cubicBezTo>
                    <a:pt x="47" y="19"/>
                    <a:pt x="49" y="20"/>
                    <a:pt x="52" y="22"/>
                  </a:cubicBezTo>
                  <a:cubicBezTo>
                    <a:pt x="52" y="23"/>
                    <a:pt x="51" y="25"/>
                    <a:pt x="51" y="25"/>
                  </a:cubicBezTo>
                  <a:cubicBezTo>
                    <a:pt x="50" y="26"/>
                    <a:pt x="48" y="24"/>
                    <a:pt x="48" y="24"/>
                  </a:cubicBezTo>
                  <a:cubicBezTo>
                    <a:pt x="46" y="25"/>
                    <a:pt x="45" y="27"/>
                    <a:pt x="42" y="28"/>
                  </a:cubicBezTo>
                  <a:cubicBezTo>
                    <a:pt x="41" y="28"/>
                    <a:pt x="42" y="29"/>
                    <a:pt x="41" y="30"/>
                  </a:cubicBezTo>
                  <a:cubicBezTo>
                    <a:pt x="39" y="30"/>
                    <a:pt x="39" y="31"/>
                    <a:pt x="39" y="33"/>
                  </a:cubicBezTo>
                  <a:cubicBezTo>
                    <a:pt x="35" y="33"/>
                    <a:pt x="34" y="30"/>
                    <a:pt x="32" y="33"/>
                  </a:cubicBezTo>
                  <a:cubicBezTo>
                    <a:pt x="31" y="33"/>
                    <a:pt x="31" y="34"/>
                    <a:pt x="32" y="34"/>
                  </a:cubicBezTo>
                  <a:cubicBezTo>
                    <a:pt x="32" y="38"/>
                    <a:pt x="27" y="31"/>
                    <a:pt x="27" y="35"/>
                  </a:cubicBezTo>
                  <a:cubicBezTo>
                    <a:pt x="26" y="35"/>
                    <a:pt x="26" y="33"/>
                    <a:pt x="26" y="33"/>
                  </a:cubicBezTo>
                  <a:cubicBezTo>
                    <a:pt x="24" y="35"/>
                    <a:pt x="23" y="32"/>
                    <a:pt x="19" y="33"/>
                  </a:cubicBezTo>
                  <a:cubicBezTo>
                    <a:pt x="19" y="30"/>
                    <a:pt x="18" y="30"/>
                    <a:pt x="17" y="30"/>
                  </a:cubicBezTo>
                  <a:cubicBezTo>
                    <a:pt x="17" y="28"/>
                    <a:pt x="20" y="30"/>
                    <a:pt x="20" y="28"/>
                  </a:cubicBezTo>
                  <a:cubicBezTo>
                    <a:pt x="20" y="25"/>
                    <a:pt x="16" y="27"/>
                    <a:pt x="14" y="27"/>
                  </a:cubicBezTo>
                  <a:cubicBezTo>
                    <a:pt x="13" y="24"/>
                    <a:pt x="16" y="25"/>
                    <a:pt x="18" y="24"/>
                  </a:cubicBezTo>
                  <a:cubicBezTo>
                    <a:pt x="18" y="24"/>
                    <a:pt x="20" y="22"/>
                    <a:pt x="20" y="22"/>
                  </a:cubicBezTo>
                  <a:cubicBezTo>
                    <a:pt x="21" y="22"/>
                    <a:pt x="22" y="24"/>
                    <a:pt x="24" y="23"/>
                  </a:cubicBezTo>
                  <a:cubicBezTo>
                    <a:pt x="24" y="21"/>
                    <a:pt x="23" y="21"/>
                    <a:pt x="22" y="20"/>
                  </a:cubicBezTo>
                  <a:cubicBezTo>
                    <a:pt x="21" y="20"/>
                    <a:pt x="14" y="20"/>
                    <a:pt x="12" y="22"/>
                  </a:cubicBezTo>
                  <a:cubicBezTo>
                    <a:pt x="10" y="24"/>
                    <a:pt x="12" y="22"/>
                    <a:pt x="8" y="21"/>
                  </a:cubicBezTo>
                  <a:cubicBezTo>
                    <a:pt x="5" y="20"/>
                    <a:pt x="2" y="21"/>
                    <a:pt x="6" y="18"/>
                  </a:cubicBezTo>
                  <a:cubicBezTo>
                    <a:pt x="6" y="16"/>
                    <a:pt x="2" y="18"/>
                    <a:pt x="1" y="16"/>
                  </a:cubicBezTo>
                  <a:cubicBezTo>
                    <a:pt x="3" y="14"/>
                    <a:pt x="5" y="10"/>
                    <a:pt x="0" y="12"/>
                  </a:cubicBezTo>
                  <a:cubicBezTo>
                    <a:pt x="1" y="11"/>
                    <a:pt x="2" y="10"/>
                    <a:pt x="4" y="10"/>
                  </a:cubicBezTo>
                  <a:cubicBezTo>
                    <a:pt x="5" y="10"/>
                    <a:pt x="4" y="8"/>
                    <a:pt x="6" y="8"/>
                  </a:cubicBezTo>
                  <a:cubicBezTo>
                    <a:pt x="8" y="8"/>
                    <a:pt x="6" y="5"/>
                    <a:pt x="7" y="4"/>
                  </a:cubicBezTo>
                  <a:cubicBezTo>
                    <a:pt x="7" y="4"/>
                    <a:pt x="9" y="4"/>
                    <a:pt x="9" y="4"/>
                  </a:cubicBezTo>
                  <a:cubicBezTo>
                    <a:pt x="11" y="4"/>
                    <a:pt x="10" y="2"/>
                    <a:pt x="12" y="2"/>
                  </a:cubicBezTo>
                  <a:cubicBezTo>
                    <a:pt x="12" y="1"/>
                    <a:pt x="14" y="1"/>
                    <a:pt x="14"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40" name="Freeform 101"/>
            <p:cNvSpPr/>
            <p:nvPr/>
          </p:nvSpPr>
          <p:spPr bwMode="auto">
            <a:xfrm>
              <a:off x="1871109" y="1264715"/>
              <a:ext cx="387845" cy="190353"/>
            </a:xfrm>
            <a:custGeom>
              <a:avLst/>
              <a:gdLst>
                <a:gd name="T0" fmla="*/ 57 w 69"/>
                <a:gd name="T1" fmla="*/ 54 h 34"/>
                <a:gd name="T2" fmla="*/ 52 w 69"/>
                <a:gd name="T3" fmla="*/ 56 h 34"/>
                <a:gd name="T4" fmla="*/ 38 w 69"/>
                <a:gd name="T5" fmla="*/ 54 h 34"/>
                <a:gd name="T6" fmla="*/ 45 w 69"/>
                <a:gd name="T7" fmla="*/ 49 h 34"/>
                <a:gd name="T8" fmla="*/ 61 w 69"/>
                <a:gd name="T9" fmla="*/ 38 h 34"/>
                <a:gd name="T10" fmla="*/ 57 w 69"/>
                <a:gd name="T11" fmla="*/ 31 h 34"/>
                <a:gd name="T12" fmla="*/ 43 w 69"/>
                <a:gd name="T13" fmla="*/ 31 h 34"/>
                <a:gd name="T14" fmla="*/ 28 w 69"/>
                <a:gd name="T15" fmla="*/ 40 h 34"/>
                <a:gd name="T16" fmla="*/ 9 w 69"/>
                <a:gd name="T17" fmla="*/ 38 h 34"/>
                <a:gd name="T18" fmla="*/ 12 w 69"/>
                <a:gd name="T19" fmla="*/ 19 h 34"/>
                <a:gd name="T20" fmla="*/ 7 w 69"/>
                <a:gd name="T21" fmla="*/ 21 h 34"/>
                <a:gd name="T22" fmla="*/ 5 w 69"/>
                <a:gd name="T23" fmla="*/ 7 h 34"/>
                <a:gd name="T24" fmla="*/ 9 w 69"/>
                <a:gd name="T25" fmla="*/ 9 h 34"/>
                <a:gd name="T26" fmla="*/ 26 w 69"/>
                <a:gd name="T27" fmla="*/ 5 h 34"/>
                <a:gd name="T28" fmla="*/ 28 w 69"/>
                <a:gd name="T29" fmla="*/ 14 h 34"/>
                <a:gd name="T30" fmla="*/ 52 w 69"/>
                <a:gd name="T31" fmla="*/ 16 h 34"/>
                <a:gd name="T32" fmla="*/ 59 w 69"/>
                <a:gd name="T33" fmla="*/ 5 h 34"/>
                <a:gd name="T34" fmla="*/ 87 w 69"/>
                <a:gd name="T35" fmla="*/ 7 h 34"/>
                <a:gd name="T36" fmla="*/ 90 w 69"/>
                <a:gd name="T37" fmla="*/ 7 h 34"/>
                <a:gd name="T38" fmla="*/ 102 w 69"/>
                <a:gd name="T39" fmla="*/ 16 h 34"/>
                <a:gd name="T40" fmla="*/ 99 w 69"/>
                <a:gd name="T41" fmla="*/ 21 h 34"/>
                <a:gd name="T42" fmla="*/ 113 w 69"/>
                <a:gd name="T43" fmla="*/ 19 h 34"/>
                <a:gd name="T44" fmla="*/ 130 w 69"/>
                <a:gd name="T45" fmla="*/ 24 h 34"/>
                <a:gd name="T46" fmla="*/ 132 w 69"/>
                <a:gd name="T47" fmla="*/ 31 h 34"/>
                <a:gd name="T48" fmla="*/ 135 w 69"/>
                <a:gd name="T49" fmla="*/ 33 h 34"/>
                <a:gd name="T50" fmla="*/ 137 w 69"/>
                <a:gd name="T51" fmla="*/ 38 h 34"/>
                <a:gd name="T52" fmla="*/ 144 w 69"/>
                <a:gd name="T53" fmla="*/ 38 h 34"/>
                <a:gd name="T54" fmla="*/ 144 w 69"/>
                <a:gd name="T55" fmla="*/ 45 h 34"/>
                <a:gd name="T56" fmla="*/ 149 w 69"/>
                <a:gd name="T57" fmla="*/ 45 h 34"/>
                <a:gd name="T58" fmla="*/ 151 w 69"/>
                <a:gd name="T59" fmla="*/ 52 h 34"/>
                <a:gd name="T60" fmla="*/ 161 w 69"/>
                <a:gd name="T61" fmla="*/ 52 h 34"/>
                <a:gd name="T62" fmla="*/ 151 w 69"/>
                <a:gd name="T63" fmla="*/ 56 h 34"/>
                <a:gd name="T64" fmla="*/ 151 w 69"/>
                <a:gd name="T65" fmla="*/ 61 h 34"/>
                <a:gd name="T66" fmla="*/ 123 w 69"/>
                <a:gd name="T67" fmla="*/ 61 h 34"/>
                <a:gd name="T68" fmla="*/ 123 w 69"/>
                <a:gd name="T69" fmla="*/ 45 h 34"/>
                <a:gd name="T70" fmla="*/ 97 w 69"/>
                <a:gd name="T71" fmla="*/ 40 h 34"/>
                <a:gd name="T72" fmla="*/ 92 w 69"/>
                <a:gd name="T73" fmla="*/ 49 h 34"/>
                <a:gd name="T74" fmla="*/ 87 w 69"/>
                <a:gd name="T75" fmla="*/ 49 h 34"/>
                <a:gd name="T76" fmla="*/ 83 w 69"/>
                <a:gd name="T77" fmla="*/ 54 h 34"/>
                <a:gd name="T78" fmla="*/ 85 w 69"/>
                <a:gd name="T79" fmla="*/ 56 h 34"/>
                <a:gd name="T80" fmla="*/ 76 w 69"/>
                <a:gd name="T81" fmla="*/ 61 h 34"/>
                <a:gd name="T82" fmla="*/ 76 w 69"/>
                <a:gd name="T83" fmla="*/ 78 h 34"/>
                <a:gd name="T84" fmla="*/ 40 w 69"/>
                <a:gd name="T85" fmla="*/ 66 h 34"/>
                <a:gd name="T86" fmla="*/ 50 w 69"/>
                <a:gd name="T87" fmla="*/ 61 h 34"/>
                <a:gd name="T88" fmla="*/ 59 w 69"/>
                <a:gd name="T89" fmla="*/ 61 h 34"/>
                <a:gd name="T90" fmla="*/ 57 w 69"/>
                <a:gd name="T91" fmla="*/ 54 h 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9" h="34">
                  <a:moveTo>
                    <a:pt x="24" y="23"/>
                  </a:moveTo>
                  <a:cubicBezTo>
                    <a:pt x="24" y="21"/>
                    <a:pt x="22" y="24"/>
                    <a:pt x="22" y="24"/>
                  </a:cubicBezTo>
                  <a:cubicBezTo>
                    <a:pt x="20" y="25"/>
                    <a:pt x="19" y="22"/>
                    <a:pt x="16" y="23"/>
                  </a:cubicBezTo>
                  <a:cubicBezTo>
                    <a:pt x="16" y="21"/>
                    <a:pt x="18" y="22"/>
                    <a:pt x="19" y="21"/>
                  </a:cubicBezTo>
                  <a:cubicBezTo>
                    <a:pt x="22" y="19"/>
                    <a:pt x="23" y="16"/>
                    <a:pt x="26" y="16"/>
                  </a:cubicBezTo>
                  <a:cubicBezTo>
                    <a:pt x="26" y="15"/>
                    <a:pt x="24" y="15"/>
                    <a:pt x="24" y="13"/>
                  </a:cubicBezTo>
                  <a:cubicBezTo>
                    <a:pt x="22" y="12"/>
                    <a:pt x="19" y="16"/>
                    <a:pt x="18" y="13"/>
                  </a:cubicBezTo>
                  <a:cubicBezTo>
                    <a:pt x="16" y="14"/>
                    <a:pt x="15" y="16"/>
                    <a:pt x="12" y="17"/>
                  </a:cubicBezTo>
                  <a:cubicBezTo>
                    <a:pt x="9" y="18"/>
                    <a:pt x="8" y="15"/>
                    <a:pt x="4" y="16"/>
                  </a:cubicBezTo>
                  <a:cubicBezTo>
                    <a:pt x="6" y="14"/>
                    <a:pt x="7" y="11"/>
                    <a:pt x="5" y="8"/>
                  </a:cubicBezTo>
                  <a:cubicBezTo>
                    <a:pt x="4" y="8"/>
                    <a:pt x="3" y="8"/>
                    <a:pt x="3" y="9"/>
                  </a:cubicBezTo>
                  <a:cubicBezTo>
                    <a:pt x="0" y="9"/>
                    <a:pt x="2" y="5"/>
                    <a:pt x="2" y="3"/>
                  </a:cubicBezTo>
                  <a:cubicBezTo>
                    <a:pt x="3" y="3"/>
                    <a:pt x="4" y="3"/>
                    <a:pt x="4" y="4"/>
                  </a:cubicBezTo>
                  <a:cubicBezTo>
                    <a:pt x="5" y="2"/>
                    <a:pt x="11" y="5"/>
                    <a:pt x="11" y="2"/>
                  </a:cubicBezTo>
                  <a:cubicBezTo>
                    <a:pt x="13" y="2"/>
                    <a:pt x="12" y="4"/>
                    <a:pt x="12" y="6"/>
                  </a:cubicBezTo>
                  <a:cubicBezTo>
                    <a:pt x="17" y="6"/>
                    <a:pt x="21" y="0"/>
                    <a:pt x="22" y="7"/>
                  </a:cubicBezTo>
                  <a:cubicBezTo>
                    <a:pt x="25" y="7"/>
                    <a:pt x="26" y="5"/>
                    <a:pt x="25" y="2"/>
                  </a:cubicBezTo>
                  <a:cubicBezTo>
                    <a:pt x="28" y="3"/>
                    <a:pt x="32" y="3"/>
                    <a:pt x="37" y="3"/>
                  </a:cubicBezTo>
                  <a:cubicBezTo>
                    <a:pt x="37" y="3"/>
                    <a:pt x="38" y="5"/>
                    <a:pt x="38" y="3"/>
                  </a:cubicBezTo>
                  <a:cubicBezTo>
                    <a:pt x="41" y="4"/>
                    <a:pt x="38" y="9"/>
                    <a:pt x="43" y="7"/>
                  </a:cubicBezTo>
                  <a:cubicBezTo>
                    <a:pt x="43" y="8"/>
                    <a:pt x="42" y="8"/>
                    <a:pt x="42" y="9"/>
                  </a:cubicBezTo>
                  <a:cubicBezTo>
                    <a:pt x="43" y="8"/>
                    <a:pt x="48" y="10"/>
                    <a:pt x="48" y="8"/>
                  </a:cubicBezTo>
                  <a:cubicBezTo>
                    <a:pt x="49" y="9"/>
                    <a:pt x="50" y="11"/>
                    <a:pt x="55" y="10"/>
                  </a:cubicBezTo>
                  <a:cubicBezTo>
                    <a:pt x="53" y="12"/>
                    <a:pt x="54" y="12"/>
                    <a:pt x="56" y="13"/>
                  </a:cubicBezTo>
                  <a:cubicBezTo>
                    <a:pt x="56" y="13"/>
                    <a:pt x="56" y="14"/>
                    <a:pt x="57" y="14"/>
                  </a:cubicBezTo>
                  <a:cubicBezTo>
                    <a:pt x="59" y="14"/>
                    <a:pt x="57" y="15"/>
                    <a:pt x="58" y="16"/>
                  </a:cubicBezTo>
                  <a:cubicBezTo>
                    <a:pt x="59" y="17"/>
                    <a:pt x="60" y="16"/>
                    <a:pt x="61" y="16"/>
                  </a:cubicBezTo>
                  <a:cubicBezTo>
                    <a:pt x="61" y="17"/>
                    <a:pt x="60" y="18"/>
                    <a:pt x="61" y="19"/>
                  </a:cubicBezTo>
                  <a:cubicBezTo>
                    <a:pt x="61" y="19"/>
                    <a:pt x="63" y="18"/>
                    <a:pt x="63" y="19"/>
                  </a:cubicBezTo>
                  <a:cubicBezTo>
                    <a:pt x="64" y="20"/>
                    <a:pt x="63" y="21"/>
                    <a:pt x="64" y="22"/>
                  </a:cubicBezTo>
                  <a:cubicBezTo>
                    <a:pt x="66" y="22"/>
                    <a:pt x="67" y="20"/>
                    <a:pt x="68" y="22"/>
                  </a:cubicBezTo>
                  <a:cubicBezTo>
                    <a:pt x="69" y="25"/>
                    <a:pt x="65" y="23"/>
                    <a:pt x="64" y="24"/>
                  </a:cubicBezTo>
                  <a:cubicBezTo>
                    <a:pt x="64" y="24"/>
                    <a:pt x="64" y="26"/>
                    <a:pt x="64" y="26"/>
                  </a:cubicBezTo>
                  <a:cubicBezTo>
                    <a:pt x="61" y="26"/>
                    <a:pt x="56" y="25"/>
                    <a:pt x="52" y="26"/>
                  </a:cubicBezTo>
                  <a:cubicBezTo>
                    <a:pt x="51" y="22"/>
                    <a:pt x="52" y="23"/>
                    <a:pt x="52" y="19"/>
                  </a:cubicBezTo>
                  <a:cubicBezTo>
                    <a:pt x="51" y="15"/>
                    <a:pt x="43" y="15"/>
                    <a:pt x="41" y="17"/>
                  </a:cubicBezTo>
                  <a:cubicBezTo>
                    <a:pt x="39" y="17"/>
                    <a:pt x="40" y="20"/>
                    <a:pt x="39" y="21"/>
                  </a:cubicBezTo>
                  <a:cubicBezTo>
                    <a:pt x="39" y="21"/>
                    <a:pt x="37" y="20"/>
                    <a:pt x="37" y="21"/>
                  </a:cubicBezTo>
                  <a:cubicBezTo>
                    <a:pt x="36" y="22"/>
                    <a:pt x="37" y="24"/>
                    <a:pt x="35" y="23"/>
                  </a:cubicBezTo>
                  <a:cubicBezTo>
                    <a:pt x="34" y="24"/>
                    <a:pt x="35" y="24"/>
                    <a:pt x="36" y="24"/>
                  </a:cubicBezTo>
                  <a:cubicBezTo>
                    <a:pt x="36" y="26"/>
                    <a:pt x="34" y="25"/>
                    <a:pt x="32" y="26"/>
                  </a:cubicBezTo>
                  <a:cubicBezTo>
                    <a:pt x="31" y="29"/>
                    <a:pt x="32" y="28"/>
                    <a:pt x="32" y="33"/>
                  </a:cubicBezTo>
                  <a:cubicBezTo>
                    <a:pt x="28" y="34"/>
                    <a:pt x="18" y="34"/>
                    <a:pt x="17" y="28"/>
                  </a:cubicBezTo>
                  <a:cubicBezTo>
                    <a:pt x="19" y="28"/>
                    <a:pt x="20" y="27"/>
                    <a:pt x="21" y="26"/>
                  </a:cubicBezTo>
                  <a:cubicBezTo>
                    <a:pt x="24" y="25"/>
                    <a:pt x="23" y="28"/>
                    <a:pt x="25" y="26"/>
                  </a:cubicBezTo>
                  <a:cubicBezTo>
                    <a:pt x="25" y="24"/>
                    <a:pt x="22" y="24"/>
                    <a:pt x="24" y="2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41" name="Freeform 102"/>
            <p:cNvSpPr/>
            <p:nvPr/>
          </p:nvSpPr>
          <p:spPr bwMode="auto">
            <a:xfrm>
              <a:off x="8265823" y="1415693"/>
              <a:ext cx="180835" cy="99935"/>
            </a:xfrm>
            <a:custGeom>
              <a:avLst/>
              <a:gdLst>
                <a:gd name="T0" fmla="*/ 76 w 32"/>
                <a:gd name="T1" fmla="*/ 7 h 18"/>
                <a:gd name="T2" fmla="*/ 76 w 32"/>
                <a:gd name="T3" fmla="*/ 16 h 18"/>
                <a:gd name="T4" fmla="*/ 71 w 32"/>
                <a:gd name="T5" fmla="*/ 16 h 18"/>
                <a:gd name="T6" fmla="*/ 71 w 32"/>
                <a:gd name="T7" fmla="*/ 23 h 18"/>
                <a:gd name="T8" fmla="*/ 62 w 32"/>
                <a:gd name="T9" fmla="*/ 30 h 18"/>
                <a:gd name="T10" fmla="*/ 52 w 32"/>
                <a:gd name="T11" fmla="*/ 21 h 18"/>
                <a:gd name="T12" fmla="*/ 45 w 32"/>
                <a:gd name="T13" fmla="*/ 26 h 18"/>
                <a:gd name="T14" fmla="*/ 33 w 32"/>
                <a:gd name="T15" fmla="*/ 37 h 18"/>
                <a:gd name="T16" fmla="*/ 2 w 32"/>
                <a:gd name="T17" fmla="*/ 37 h 18"/>
                <a:gd name="T18" fmla="*/ 0 w 32"/>
                <a:gd name="T19" fmla="*/ 26 h 18"/>
                <a:gd name="T20" fmla="*/ 12 w 32"/>
                <a:gd name="T21" fmla="*/ 30 h 18"/>
                <a:gd name="T22" fmla="*/ 24 w 32"/>
                <a:gd name="T23" fmla="*/ 21 h 18"/>
                <a:gd name="T24" fmla="*/ 29 w 32"/>
                <a:gd name="T25" fmla="*/ 16 h 18"/>
                <a:gd name="T26" fmla="*/ 36 w 32"/>
                <a:gd name="T27" fmla="*/ 12 h 18"/>
                <a:gd name="T28" fmla="*/ 40 w 32"/>
                <a:gd name="T29" fmla="*/ 12 h 18"/>
                <a:gd name="T30" fmla="*/ 45 w 32"/>
                <a:gd name="T31" fmla="*/ 7 h 18"/>
                <a:gd name="T32" fmla="*/ 57 w 32"/>
                <a:gd name="T33" fmla="*/ 7 h 18"/>
                <a:gd name="T34" fmla="*/ 76 w 32"/>
                <a:gd name="T35" fmla="*/ 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18">
                  <a:moveTo>
                    <a:pt x="32" y="3"/>
                  </a:moveTo>
                  <a:cubicBezTo>
                    <a:pt x="31" y="4"/>
                    <a:pt x="32" y="6"/>
                    <a:pt x="32" y="7"/>
                  </a:cubicBezTo>
                  <a:cubicBezTo>
                    <a:pt x="32" y="7"/>
                    <a:pt x="30" y="6"/>
                    <a:pt x="30" y="7"/>
                  </a:cubicBezTo>
                  <a:cubicBezTo>
                    <a:pt x="30" y="7"/>
                    <a:pt x="31" y="10"/>
                    <a:pt x="30" y="10"/>
                  </a:cubicBezTo>
                  <a:cubicBezTo>
                    <a:pt x="28" y="10"/>
                    <a:pt x="27" y="8"/>
                    <a:pt x="26" y="13"/>
                  </a:cubicBezTo>
                  <a:cubicBezTo>
                    <a:pt x="24" y="12"/>
                    <a:pt x="25" y="9"/>
                    <a:pt x="22" y="9"/>
                  </a:cubicBezTo>
                  <a:cubicBezTo>
                    <a:pt x="20" y="8"/>
                    <a:pt x="21" y="11"/>
                    <a:pt x="19" y="11"/>
                  </a:cubicBezTo>
                  <a:cubicBezTo>
                    <a:pt x="18" y="13"/>
                    <a:pt x="14" y="13"/>
                    <a:pt x="14" y="16"/>
                  </a:cubicBezTo>
                  <a:cubicBezTo>
                    <a:pt x="9" y="18"/>
                    <a:pt x="7" y="17"/>
                    <a:pt x="1" y="16"/>
                  </a:cubicBezTo>
                  <a:cubicBezTo>
                    <a:pt x="1" y="14"/>
                    <a:pt x="0" y="14"/>
                    <a:pt x="0" y="11"/>
                  </a:cubicBezTo>
                  <a:cubicBezTo>
                    <a:pt x="1" y="12"/>
                    <a:pt x="3" y="13"/>
                    <a:pt x="5" y="13"/>
                  </a:cubicBezTo>
                  <a:cubicBezTo>
                    <a:pt x="7" y="13"/>
                    <a:pt x="7" y="9"/>
                    <a:pt x="10" y="9"/>
                  </a:cubicBezTo>
                  <a:cubicBezTo>
                    <a:pt x="10" y="9"/>
                    <a:pt x="11" y="6"/>
                    <a:pt x="12" y="7"/>
                  </a:cubicBezTo>
                  <a:cubicBezTo>
                    <a:pt x="14" y="9"/>
                    <a:pt x="12" y="6"/>
                    <a:pt x="15" y="5"/>
                  </a:cubicBezTo>
                  <a:cubicBezTo>
                    <a:pt x="16" y="5"/>
                    <a:pt x="16" y="6"/>
                    <a:pt x="17" y="5"/>
                  </a:cubicBezTo>
                  <a:cubicBezTo>
                    <a:pt x="17" y="5"/>
                    <a:pt x="19" y="3"/>
                    <a:pt x="19" y="3"/>
                  </a:cubicBezTo>
                  <a:cubicBezTo>
                    <a:pt x="20" y="3"/>
                    <a:pt x="22" y="3"/>
                    <a:pt x="24" y="3"/>
                  </a:cubicBezTo>
                  <a:cubicBezTo>
                    <a:pt x="25" y="3"/>
                    <a:pt x="29" y="0"/>
                    <a:pt x="32"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42" name="Freeform 103"/>
            <p:cNvSpPr/>
            <p:nvPr/>
          </p:nvSpPr>
          <p:spPr bwMode="auto">
            <a:xfrm>
              <a:off x="8760740" y="1453764"/>
              <a:ext cx="185594" cy="95176"/>
            </a:xfrm>
            <a:custGeom>
              <a:avLst/>
              <a:gdLst>
                <a:gd name="T0" fmla="*/ 71 w 33"/>
                <a:gd name="T1" fmla="*/ 5 h 17"/>
                <a:gd name="T2" fmla="*/ 78 w 33"/>
                <a:gd name="T3" fmla="*/ 31 h 17"/>
                <a:gd name="T4" fmla="*/ 73 w 33"/>
                <a:gd name="T5" fmla="*/ 26 h 17"/>
                <a:gd name="T6" fmla="*/ 73 w 33"/>
                <a:gd name="T7" fmla="*/ 35 h 17"/>
                <a:gd name="T8" fmla="*/ 61 w 33"/>
                <a:gd name="T9" fmla="*/ 38 h 17"/>
                <a:gd name="T10" fmla="*/ 59 w 33"/>
                <a:gd name="T11" fmla="*/ 40 h 17"/>
                <a:gd name="T12" fmla="*/ 52 w 33"/>
                <a:gd name="T13" fmla="*/ 40 h 17"/>
                <a:gd name="T14" fmla="*/ 52 w 33"/>
                <a:gd name="T15" fmla="*/ 31 h 17"/>
                <a:gd name="T16" fmla="*/ 24 w 33"/>
                <a:gd name="T17" fmla="*/ 26 h 17"/>
                <a:gd name="T18" fmla="*/ 0 w 33"/>
                <a:gd name="T19" fmla="*/ 14 h 17"/>
                <a:gd name="T20" fmla="*/ 5 w 33"/>
                <a:gd name="T21" fmla="*/ 7 h 17"/>
                <a:gd name="T22" fmla="*/ 9 w 33"/>
                <a:gd name="T23" fmla="*/ 9 h 17"/>
                <a:gd name="T24" fmla="*/ 24 w 33"/>
                <a:gd name="T25" fmla="*/ 16 h 17"/>
                <a:gd name="T26" fmla="*/ 28 w 33"/>
                <a:gd name="T27" fmla="*/ 16 h 17"/>
                <a:gd name="T28" fmla="*/ 31 w 33"/>
                <a:gd name="T29" fmla="*/ 21 h 17"/>
                <a:gd name="T30" fmla="*/ 35 w 33"/>
                <a:gd name="T31" fmla="*/ 9 h 17"/>
                <a:gd name="T32" fmla="*/ 40 w 33"/>
                <a:gd name="T33" fmla="*/ 16 h 17"/>
                <a:gd name="T34" fmla="*/ 71 w 33"/>
                <a:gd name="T35" fmla="*/ 5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17">
                  <a:moveTo>
                    <a:pt x="30" y="2"/>
                  </a:moveTo>
                  <a:cubicBezTo>
                    <a:pt x="28" y="8"/>
                    <a:pt x="33" y="8"/>
                    <a:pt x="33" y="13"/>
                  </a:cubicBezTo>
                  <a:cubicBezTo>
                    <a:pt x="33" y="13"/>
                    <a:pt x="32" y="11"/>
                    <a:pt x="31" y="11"/>
                  </a:cubicBezTo>
                  <a:cubicBezTo>
                    <a:pt x="30" y="12"/>
                    <a:pt x="32" y="14"/>
                    <a:pt x="31" y="15"/>
                  </a:cubicBezTo>
                  <a:cubicBezTo>
                    <a:pt x="30" y="16"/>
                    <a:pt x="28" y="16"/>
                    <a:pt x="26" y="16"/>
                  </a:cubicBezTo>
                  <a:cubicBezTo>
                    <a:pt x="26" y="16"/>
                    <a:pt x="26" y="17"/>
                    <a:pt x="25" y="17"/>
                  </a:cubicBezTo>
                  <a:cubicBezTo>
                    <a:pt x="24" y="17"/>
                    <a:pt x="23" y="17"/>
                    <a:pt x="22" y="17"/>
                  </a:cubicBezTo>
                  <a:cubicBezTo>
                    <a:pt x="20" y="16"/>
                    <a:pt x="20" y="14"/>
                    <a:pt x="22" y="13"/>
                  </a:cubicBezTo>
                  <a:cubicBezTo>
                    <a:pt x="18" y="15"/>
                    <a:pt x="15" y="11"/>
                    <a:pt x="10" y="11"/>
                  </a:cubicBezTo>
                  <a:cubicBezTo>
                    <a:pt x="9" y="7"/>
                    <a:pt x="3" y="8"/>
                    <a:pt x="0" y="6"/>
                  </a:cubicBezTo>
                  <a:cubicBezTo>
                    <a:pt x="1" y="5"/>
                    <a:pt x="1" y="3"/>
                    <a:pt x="2" y="3"/>
                  </a:cubicBezTo>
                  <a:cubicBezTo>
                    <a:pt x="3" y="3"/>
                    <a:pt x="3" y="4"/>
                    <a:pt x="4" y="4"/>
                  </a:cubicBezTo>
                  <a:cubicBezTo>
                    <a:pt x="6" y="5"/>
                    <a:pt x="9" y="5"/>
                    <a:pt x="10" y="7"/>
                  </a:cubicBezTo>
                  <a:cubicBezTo>
                    <a:pt x="10" y="7"/>
                    <a:pt x="12" y="6"/>
                    <a:pt x="12" y="7"/>
                  </a:cubicBezTo>
                  <a:cubicBezTo>
                    <a:pt x="13" y="7"/>
                    <a:pt x="12" y="9"/>
                    <a:pt x="13" y="9"/>
                  </a:cubicBezTo>
                  <a:cubicBezTo>
                    <a:pt x="17" y="8"/>
                    <a:pt x="12" y="6"/>
                    <a:pt x="15" y="4"/>
                  </a:cubicBezTo>
                  <a:cubicBezTo>
                    <a:pt x="17" y="3"/>
                    <a:pt x="17" y="7"/>
                    <a:pt x="17" y="7"/>
                  </a:cubicBezTo>
                  <a:cubicBezTo>
                    <a:pt x="21" y="7"/>
                    <a:pt x="23" y="0"/>
                    <a:pt x="30"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43" name="Freeform 104"/>
            <p:cNvSpPr/>
            <p:nvPr/>
          </p:nvSpPr>
          <p:spPr bwMode="auto">
            <a:xfrm>
              <a:off x="8413346" y="1458523"/>
              <a:ext cx="325980" cy="123729"/>
            </a:xfrm>
            <a:custGeom>
              <a:avLst/>
              <a:gdLst>
                <a:gd name="T0" fmla="*/ 61 w 58"/>
                <a:gd name="T1" fmla="*/ 19 h 22"/>
                <a:gd name="T2" fmla="*/ 90 w 58"/>
                <a:gd name="T3" fmla="*/ 31 h 22"/>
                <a:gd name="T4" fmla="*/ 90 w 58"/>
                <a:gd name="T5" fmla="*/ 17 h 22"/>
                <a:gd name="T6" fmla="*/ 80 w 58"/>
                <a:gd name="T7" fmla="*/ 5 h 22"/>
                <a:gd name="T8" fmla="*/ 99 w 58"/>
                <a:gd name="T9" fmla="*/ 2 h 22"/>
                <a:gd name="T10" fmla="*/ 106 w 58"/>
                <a:gd name="T11" fmla="*/ 7 h 22"/>
                <a:gd name="T12" fmla="*/ 106 w 58"/>
                <a:gd name="T13" fmla="*/ 14 h 22"/>
                <a:gd name="T14" fmla="*/ 116 w 58"/>
                <a:gd name="T15" fmla="*/ 21 h 22"/>
                <a:gd name="T16" fmla="*/ 125 w 58"/>
                <a:gd name="T17" fmla="*/ 17 h 22"/>
                <a:gd name="T18" fmla="*/ 135 w 58"/>
                <a:gd name="T19" fmla="*/ 21 h 22"/>
                <a:gd name="T20" fmla="*/ 137 w 58"/>
                <a:gd name="T21" fmla="*/ 28 h 22"/>
                <a:gd name="T22" fmla="*/ 135 w 58"/>
                <a:gd name="T23" fmla="*/ 38 h 22"/>
                <a:gd name="T24" fmla="*/ 116 w 58"/>
                <a:gd name="T25" fmla="*/ 40 h 22"/>
                <a:gd name="T26" fmla="*/ 106 w 58"/>
                <a:gd name="T27" fmla="*/ 38 h 22"/>
                <a:gd name="T28" fmla="*/ 80 w 58"/>
                <a:gd name="T29" fmla="*/ 45 h 22"/>
                <a:gd name="T30" fmla="*/ 76 w 58"/>
                <a:gd name="T31" fmla="*/ 45 h 22"/>
                <a:gd name="T32" fmla="*/ 66 w 58"/>
                <a:gd name="T33" fmla="*/ 47 h 22"/>
                <a:gd name="T34" fmla="*/ 38 w 58"/>
                <a:gd name="T35" fmla="*/ 52 h 22"/>
                <a:gd name="T36" fmla="*/ 64 w 58"/>
                <a:gd name="T37" fmla="*/ 45 h 22"/>
                <a:gd name="T38" fmla="*/ 50 w 58"/>
                <a:gd name="T39" fmla="*/ 38 h 22"/>
                <a:gd name="T40" fmla="*/ 38 w 58"/>
                <a:gd name="T41" fmla="*/ 33 h 22"/>
                <a:gd name="T42" fmla="*/ 28 w 58"/>
                <a:gd name="T43" fmla="*/ 38 h 22"/>
                <a:gd name="T44" fmla="*/ 19 w 58"/>
                <a:gd name="T45" fmla="*/ 35 h 22"/>
                <a:gd name="T46" fmla="*/ 0 w 58"/>
                <a:gd name="T47" fmla="*/ 33 h 22"/>
                <a:gd name="T48" fmla="*/ 5 w 58"/>
                <a:gd name="T49" fmla="*/ 28 h 22"/>
                <a:gd name="T50" fmla="*/ 9 w 58"/>
                <a:gd name="T51" fmla="*/ 19 h 22"/>
                <a:gd name="T52" fmla="*/ 19 w 58"/>
                <a:gd name="T53" fmla="*/ 17 h 22"/>
                <a:gd name="T54" fmla="*/ 17 w 58"/>
                <a:gd name="T55" fmla="*/ 12 h 22"/>
                <a:gd name="T56" fmla="*/ 21 w 58"/>
                <a:gd name="T57" fmla="*/ 12 h 22"/>
                <a:gd name="T58" fmla="*/ 31 w 58"/>
                <a:gd name="T59" fmla="*/ 7 h 22"/>
                <a:gd name="T60" fmla="*/ 45 w 58"/>
                <a:gd name="T61" fmla="*/ 12 h 22"/>
                <a:gd name="T62" fmla="*/ 47 w 58"/>
                <a:gd name="T63" fmla="*/ 17 h 22"/>
                <a:gd name="T64" fmla="*/ 52 w 58"/>
                <a:gd name="T65" fmla="*/ 17 h 22"/>
                <a:gd name="T66" fmla="*/ 52 w 58"/>
                <a:gd name="T67" fmla="*/ 24 h 22"/>
                <a:gd name="T68" fmla="*/ 61 w 58"/>
                <a:gd name="T69" fmla="*/ 19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8" h="22">
                  <a:moveTo>
                    <a:pt x="26" y="8"/>
                  </a:moveTo>
                  <a:cubicBezTo>
                    <a:pt x="25" y="12"/>
                    <a:pt x="35" y="10"/>
                    <a:pt x="38" y="13"/>
                  </a:cubicBezTo>
                  <a:cubicBezTo>
                    <a:pt x="40" y="8"/>
                    <a:pt x="30" y="7"/>
                    <a:pt x="38" y="7"/>
                  </a:cubicBezTo>
                  <a:cubicBezTo>
                    <a:pt x="39" y="2"/>
                    <a:pt x="32" y="7"/>
                    <a:pt x="34" y="2"/>
                  </a:cubicBezTo>
                  <a:cubicBezTo>
                    <a:pt x="38" y="3"/>
                    <a:pt x="38" y="0"/>
                    <a:pt x="42" y="1"/>
                  </a:cubicBezTo>
                  <a:cubicBezTo>
                    <a:pt x="41" y="3"/>
                    <a:pt x="44" y="3"/>
                    <a:pt x="45" y="3"/>
                  </a:cubicBezTo>
                  <a:cubicBezTo>
                    <a:pt x="45" y="4"/>
                    <a:pt x="44" y="5"/>
                    <a:pt x="45" y="6"/>
                  </a:cubicBezTo>
                  <a:cubicBezTo>
                    <a:pt x="46" y="7"/>
                    <a:pt x="48" y="7"/>
                    <a:pt x="49" y="9"/>
                  </a:cubicBezTo>
                  <a:cubicBezTo>
                    <a:pt x="51" y="8"/>
                    <a:pt x="51" y="7"/>
                    <a:pt x="53" y="7"/>
                  </a:cubicBezTo>
                  <a:cubicBezTo>
                    <a:pt x="55" y="7"/>
                    <a:pt x="56" y="8"/>
                    <a:pt x="57" y="9"/>
                  </a:cubicBezTo>
                  <a:cubicBezTo>
                    <a:pt x="57" y="9"/>
                    <a:pt x="58" y="11"/>
                    <a:pt x="58" y="12"/>
                  </a:cubicBezTo>
                  <a:cubicBezTo>
                    <a:pt x="56" y="13"/>
                    <a:pt x="58" y="13"/>
                    <a:pt x="57" y="16"/>
                  </a:cubicBezTo>
                  <a:cubicBezTo>
                    <a:pt x="54" y="13"/>
                    <a:pt x="52" y="17"/>
                    <a:pt x="49" y="17"/>
                  </a:cubicBezTo>
                  <a:cubicBezTo>
                    <a:pt x="47" y="18"/>
                    <a:pt x="47" y="16"/>
                    <a:pt x="45" y="16"/>
                  </a:cubicBezTo>
                  <a:cubicBezTo>
                    <a:pt x="41" y="16"/>
                    <a:pt x="37" y="18"/>
                    <a:pt x="34" y="19"/>
                  </a:cubicBezTo>
                  <a:cubicBezTo>
                    <a:pt x="34" y="19"/>
                    <a:pt x="32" y="18"/>
                    <a:pt x="32" y="19"/>
                  </a:cubicBezTo>
                  <a:cubicBezTo>
                    <a:pt x="31" y="20"/>
                    <a:pt x="30" y="19"/>
                    <a:pt x="28" y="20"/>
                  </a:cubicBezTo>
                  <a:cubicBezTo>
                    <a:pt x="27" y="20"/>
                    <a:pt x="21" y="22"/>
                    <a:pt x="16" y="22"/>
                  </a:cubicBezTo>
                  <a:cubicBezTo>
                    <a:pt x="17" y="18"/>
                    <a:pt x="23" y="19"/>
                    <a:pt x="27" y="19"/>
                  </a:cubicBezTo>
                  <a:cubicBezTo>
                    <a:pt x="28" y="14"/>
                    <a:pt x="23" y="17"/>
                    <a:pt x="21" y="16"/>
                  </a:cubicBezTo>
                  <a:cubicBezTo>
                    <a:pt x="19" y="16"/>
                    <a:pt x="19" y="15"/>
                    <a:pt x="16" y="14"/>
                  </a:cubicBezTo>
                  <a:cubicBezTo>
                    <a:pt x="14" y="13"/>
                    <a:pt x="14" y="16"/>
                    <a:pt x="12" y="16"/>
                  </a:cubicBezTo>
                  <a:cubicBezTo>
                    <a:pt x="10" y="17"/>
                    <a:pt x="10" y="15"/>
                    <a:pt x="8" y="15"/>
                  </a:cubicBezTo>
                  <a:cubicBezTo>
                    <a:pt x="6" y="15"/>
                    <a:pt x="2" y="16"/>
                    <a:pt x="0" y="14"/>
                  </a:cubicBezTo>
                  <a:cubicBezTo>
                    <a:pt x="0" y="12"/>
                    <a:pt x="2" y="12"/>
                    <a:pt x="2" y="12"/>
                  </a:cubicBezTo>
                  <a:cubicBezTo>
                    <a:pt x="3" y="11"/>
                    <a:pt x="3" y="8"/>
                    <a:pt x="4" y="8"/>
                  </a:cubicBezTo>
                  <a:cubicBezTo>
                    <a:pt x="5" y="7"/>
                    <a:pt x="7" y="8"/>
                    <a:pt x="8" y="7"/>
                  </a:cubicBezTo>
                  <a:cubicBezTo>
                    <a:pt x="9" y="6"/>
                    <a:pt x="4" y="5"/>
                    <a:pt x="7" y="5"/>
                  </a:cubicBezTo>
                  <a:cubicBezTo>
                    <a:pt x="8" y="4"/>
                    <a:pt x="9" y="5"/>
                    <a:pt x="9" y="5"/>
                  </a:cubicBezTo>
                  <a:cubicBezTo>
                    <a:pt x="11" y="4"/>
                    <a:pt x="12" y="3"/>
                    <a:pt x="13" y="3"/>
                  </a:cubicBezTo>
                  <a:cubicBezTo>
                    <a:pt x="14" y="3"/>
                    <a:pt x="18" y="4"/>
                    <a:pt x="19" y="5"/>
                  </a:cubicBezTo>
                  <a:cubicBezTo>
                    <a:pt x="20" y="5"/>
                    <a:pt x="19" y="6"/>
                    <a:pt x="20" y="7"/>
                  </a:cubicBezTo>
                  <a:cubicBezTo>
                    <a:pt x="20" y="7"/>
                    <a:pt x="22" y="7"/>
                    <a:pt x="22" y="7"/>
                  </a:cubicBezTo>
                  <a:cubicBezTo>
                    <a:pt x="23" y="8"/>
                    <a:pt x="20" y="11"/>
                    <a:pt x="22" y="10"/>
                  </a:cubicBezTo>
                  <a:cubicBezTo>
                    <a:pt x="23" y="10"/>
                    <a:pt x="24" y="7"/>
                    <a:pt x="26" y="8"/>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44" name="Freeform 105"/>
            <p:cNvSpPr/>
            <p:nvPr/>
          </p:nvSpPr>
          <p:spPr bwMode="auto">
            <a:xfrm>
              <a:off x="8187303" y="1589391"/>
              <a:ext cx="259356" cy="173696"/>
            </a:xfrm>
            <a:custGeom>
              <a:avLst/>
              <a:gdLst>
                <a:gd name="T0" fmla="*/ 14 w 46"/>
                <a:gd name="T1" fmla="*/ 0 h 31"/>
                <a:gd name="T2" fmla="*/ 62 w 46"/>
                <a:gd name="T3" fmla="*/ 5 h 31"/>
                <a:gd name="T4" fmla="*/ 66 w 46"/>
                <a:gd name="T5" fmla="*/ 5 h 31"/>
                <a:gd name="T6" fmla="*/ 78 w 46"/>
                <a:gd name="T7" fmla="*/ 7 h 31"/>
                <a:gd name="T8" fmla="*/ 90 w 46"/>
                <a:gd name="T9" fmla="*/ 7 h 31"/>
                <a:gd name="T10" fmla="*/ 92 w 46"/>
                <a:gd name="T11" fmla="*/ 9 h 31"/>
                <a:gd name="T12" fmla="*/ 109 w 46"/>
                <a:gd name="T13" fmla="*/ 21 h 31"/>
                <a:gd name="T14" fmla="*/ 83 w 46"/>
                <a:gd name="T15" fmla="*/ 26 h 31"/>
                <a:gd name="T16" fmla="*/ 81 w 46"/>
                <a:gd name="T17" fmla="*/ 31 h 31"/>
                <a:gd name="T18" fmla="*/ 76 w 46"/>
                <a:gd name="T19" fmla="*/ 28 h 31"/>
                <a:gd name="T20" fmla="*/ 73 w 46"/>
                <a:gd name="T21" fmla="*/ 31 h 31"/>
                <a:gd name="T22" fmla="*/ 76 w 46"/>
                <a:gd name="T23" fmla="*/ 33 h 31"/>
                <a:gd name="T24" fmla="*/ 69 w 46"/>
                <a:gd name="T25" fmla="*/ 38 h 31"/>
                <a:gd name="T26" fmla="*/ 69 w 46"/>
                <a:gd name="T27" fmla="*/ 42 h 31"/>
                <a:gd name="T28" fmla="*/ 64 w 46"/>
                <a:gd name="T29" fmla="*/ 42 h 31"/>
                <a:gd name="T30" fmla="*/ 59 w 46"/>
                <a:gd name="T31" fmla="*/ 47 h 31"/>
                <a:gd name="T32" fmla="*/ 59 w 46"/>
                <a:gd name="T33" fmla="*/ 59 h 31"/>
                <a:gd name="T34" fmla="*/ 26 w 46"/>
                <a:gd name="T35" fmla="*/ 68 h 31"/>
                <a:gd name="T36" fmla="*/ 0 w 46"/>
                <a:gd name="T37" fmla="*/ 52 h 31"/>
                <a:gd name="T38" fmla="*/ 7 w 46"/>
                <a:gd name="T39" fmla="*/ 45 h 31"/>
                <a:gd name="T40" fmla="*/ 12 w 46"/>
                <a:gd name="T41" fmla="*/ 40 h 31"/>
                <a:gd name="T42" fmla="*/ 7 w 46"/>
                <a:gd name="T43" fmla="*/ 28 h 31"/>
                <a:gd name="T44" fmla="*/ 14 w 46"/>
                <a:gd name="T45" fmla="*/ 26 h 31"/>
                <a:gd name="T46" fmla="*/ 19 w 46"/>
                <a:gd name="T47" fmla="*/ 14 h 31"/>
                <a:gd name="T48" fmla="*/ 14 w 46"/>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6" h="31">
                  <a:moveTo>
                    <a:pt x="6" y="0"/>
                  </a:moveTo>
                  <a:cubicBezTo>
                    <a:pt x="13" y="1"/>
                    <a:pt x="21" y="0"/>
                    <a:pt x="26" y="2"/>
                  </a:cubicBezTo>
                  <a:cubicBezTo>
                    <a:pt x="26" y="2"/>
                    <a:pt x="28" y="1"/>
                    <a:pt x="28" y="2"/>
                  </a:cubicBezTo>
                  <a:cubicBezTo>
                    <a:pt x="29" y="3"/>
                    <a:pt x="32" y="2"/>
                    <a:pt x="33" y="3"/>
                  </a:cubicBezTo>
                  <a:cubicBezTo>
                    <a:pt x="35" y="5"/>
                    <a:pt x="33" y="1"/>
                    <a:pt x="38" y="3"/>
                  </a:cubicBezTo>
                  <a:cubicBezTo>
                    <a:pt x="38" y="3"/>
                    <a:pt x="38" y="4"/>
                    <a:pt x="39" y="4"/>
                  </a:cubicBezTo>
                  <a:cubicBezTo>
                    <a:pt x="40" y="4"/>
                    <a:pt x="46" y="6"/>
                    <a:pt x="46" y="9"/>
                  </a:cubicBezTo>
                  <a:cubicBezTo>
                    <a:pt x="42" y="9"/>
                    <a:pt x="38" y="10"/>
                    <a:pt x="35" y="11"/>
                  </a:cubicBezTo>
                  <a:cubicBezTo>
                    <a:pt x="34" y="11"/>
                    <a:pt x="35" y="13"/>
                    <a:pt x="34" y="13"/>
                  </a:cubicBezTo>
                  <a:cubicBezTo>
                    <a:pt x="33" y="14"/>
                    <a:pt x="33" y="12"/>
                    <a:pt x="32" y="12"/>
                  </a:cubicBezTo>
                  <a:cubicBezTo>
                    <a:pt x="32" y="12"/>
                    <a:pt x="30" y="14"/>
                    <a:pt x="31" y="13"/>
                  </a:cubicBezTo>
                  <a:cubicBezTo>
                    <a:pt x="30" y="14"/>
                    <a:pt x="32" y="15"/>
                    <a:pt x="32" y="14"/>
                  </a:cubicBezTo>
                  <a:cubicBezTo>
                    <a:pt x="31" y="16"/>
                    <a:pt x="30" y="15"/>
                    <a:pt x="29" y="16"/>
                  </a:cubicBezTo>
                  <a:cubicBezTo>
                    <a:pt x="29" y="16"/>
                    <a:pt x="30" y="18"/>
                    <a:pt x="29" y="18"/>
                  </a:cubicBezTo>
                  <a:cubicBezTo>
                    <a:pt x="29" y="18"/>
                    <a:pt x="27" y="18"/>
                    <a:pt x="27" y="18"/>
                  </a:cubicBezTo>
                  <a:cubicBezTo>
                    <a:pt x="26" y="19"/>
                    <a:pt x="26" y="20"/>
                    <a:pt x="25" y="20"/>
                  </a:cubicBezTo>
                  <a:cubicBezTo>
                    <a:pt x="25" y="22"/>
                    <a:pt x="25" y="24"/>
                    <a:pt x="25" y="25"/>
                  </a:cubicBezTo>
                  <a:cubicBezTo>
                    <a:pt x="19" y="25"/>
                    <a:pt x="20" y="31"/>
                    <a:pt x="11" y="29"/>
                  </a:cubicBezTo>
                  <a:cubicBezTo>
                    <a:pt x="12" y="22"/>
                    <a:pt x="4" y="23"/>
                    <a:pt x="0" y="22"/>
                  </a:cubicBezTo>
                  <a:cubicBezTo>
                    <a:pt x="0" y="20"/>
                    <a:pt x="3" y="20"/>
                    <a:pt x="3" y="19"/>
                  </a:cubicBezTo>
                  <a:cubicBezTo>
                    <a:pt x="4" y="19"/>
                    <a:pt x="1" y="16"/>
                    <a:pt x="5" y="17"/>
                  </a:cubicBezTo>
                  <a:cubicBezTo>
                    <a:pt x="5" y="15"/>
                    <a:pt x="3" y="14"/>
                    <a:pt x="3" y="12"/>
                  </a:cubicBezTo>
                  <a:cubicBezTo>
                    <a:pt x="5" y="14"/>
                    <a:pt x="5" y="13"/>
                    <a:pt x="6" y="11"/>
                  </a:cubicBezTo>
                  <a:cubicBezTo>
                    <a:pt x="6" y="9"/>
                    <a:pt x="8" y="10"/>
                    <a:pt x="8" y="6"/>
                  </a:cubicBezTo>
                  <a:cubicBezTo>
                    <a:pt x="9" y="3"/>
                    <a:pt x="4" y="5"/>
                    <a:pt x="6"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45" name="Freeform 106"/>
            <p:cNvSpPr/>
            <p:nvPr/>
          </p:nvSpPr>
          <p:spPr bwMode="auto">
            <a:xfrm>
              <a:off x="8710773" y="1622703"/>
              <a:ext cx="54727" cy="40449"/>
            </a:xfrm>
            <a:custGeom>
              <a:avLst/>
              <a:gdLst>
                <a:gd name="T0" fmla="*/ 2 w 10"/>
                <a:gd name="T1" fmla="*/ 0 h 7"/>
                <a:gd name="T2" fmla="*/ 18 w 10"/>
                <a:gd name="T3" fmla="*/ 0 h 7"/>
                <a:gd name="T4" fmla="*/ 21 w 10"/>
                <a:gd name="T5" fmla="*/ 12 h 7"/>
                <a:gd name="T6" fmla="*/ 16 w 10"/>
                <a:gd name="T7" fmla="*/ 17 h 7"/>
                <a:gd name="T8" fmla="*/ 0 w 10"/>
                <a:gd name="T9" fmla="*/ 10 h 7"/>
                <a:gd name="T10" fmla="*/ 2 w 10"/>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7">
                  <a:moveTo>
                    <a:pt x="1" y="0"/>
                  </a:moveTo>
                  <a:cubicBezTo>
                    <a:pt x="4" y="0"/>
                    <a:pt x="6" y="0"/>
                    <a:pt x="8" y="0"/>
                  </a:cubicBezTo>
                  <a:cubicBezTo>
                    <a:pt x="8" y="2"/>
                    <a:pt x="10" y="3"/>
                    <a:pt x="9" y="5"/>
                  </a:cubicBezTo>
                  <a:cubicBezTo>
                    <a:pt x="7" y="5"/>
                    <a:pt x="7" y="6"/>
                    <a:pt x="7" y="7"/>
                  </a:cubicBezTo>
                  <a:cubicBezTo>
                    <a:pt x="5" y="6"/>
                    <a:pt x="4" y="3"/>
                    <a:pt x="0" y="4"/>
                  </a:cubicBezTo>
                  <a:cubicBezTo>
                    <a:pt x="1" y="3"/>
                    <a:pt x="1" y="2"/>
                    <a:pt x="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46" name="Freeform 107"/>
            <p:cNvSpPr/>
            <p:nvPr/>
          </p:nvSpPr>
          <p:spPr bwMode="auto">
            <a:xfrm>
              <a:off x="8996302" y="1606046"/>
              <a:ext cx="130868" cy="90418"/>
            </a:xfrm>
            <a:custGeom>
              <a:avLst/>
              <a:gdLst>
                <a:gd name="T0" fmla="*/ 50 w 23"/>
                <a:gd name="T1" fmla="*/ 2 h 16"/>
                <a:gd name="T2" fmla="*/ 53 w 23"/>
                <a:gd name="T3" fmla="*/ 17 h 16"/>
                <a:gd name="T4" fmla="*/ 48 w 23"/>
                <a:gd name="T5" fmla="*/ 21 h 16"/>
                <a:gd name="T6" fmla="*/ 33 w 23"/>
                <a:gd name="T7" fmla="*/ 24 h 16"/>
                <a:gd name="T8" fmla="*/ 10 w 23"/>
                <a:gd name="T9" fmla="*/ 38 h 16"/>
                <a:gd name="T10" fmla="*/ 7 w 23"/>
                <a:gd name="T11" fmla="*/ 26 h 16"/>
                <a:gd name="T12" fmla="*/ 2 w 23"/>
                <a:gd name="T13" fmla="*/ 21 h 16"/>
                <a:gd name="T14" fmla="*/ 2 w 23"/>
                <a:gd name="T15" fmla="*/ 7 h 16"/>
                <a:gd name="T16" fmla="*/ 7 w 23"/>
                <a:gd name="T17" fmla="*/ 2 h 16"/>
                <a:gd name="T18" fmla="*/ 17 w 23"/>
                <a:gd name="T19" fmla="*/ 0 h 16"/>
                <a:gd name="T20" fmla="*/ 38 w 23"/>
                <a:gd name="T21" fmla="*/ 5 h 16"/>
                <a:gd name="T22" fmla="*/ 50 w 23"/>
                <a:gd name="T23" fmla="*/ 2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 h="16">
                  <a:moveTo>
                    <a:pt x="21" y="1"/>
                  </a:moveTo>
                  <a:cubicBezTo>
                    <a:pt x="23" y="1"/>
                    <a:pt x="21" y="5"/>
                    <a:pt x="22" y="7"/>
                  </a:cubicBezTo>
                  <a:cubicBezTo>
                    <a:pt x="20" y="6"/>
                    <a:pt x="20" y="8"/>
                    <a:pt x="20" y="9"/>
                  </a:cubicBezTo>
                  <a:cubicBezTo>
                    <a:pt x="16" y="7"/>
                    <a:pt x="15" y="14"/>
                    <a:pt x="14" y="10"/>
                  </a:cubicBezTo>
                  <a:cubicBezTo>
                    <a:pt x="11" y="13"/>
                    <a:pt x="9" y="16"/>
                    <a:pt x="4" y="16"/>
                  </a:cubicBezTo>
                  <a:cubicBezTo>
                    <a:pt x="3" y="15"/>
                    <a:pt x="3" y="14"/>
                    <a:pt x="3" y="11"/>
                  </a:cubicBezTo>
                  <a:cubicBezTo>
                    <a:pt x="2" y="10"/>
                    <a:pt x="1" y="10"/>
                    <a:pt x="1" y="9"/>
                  </a:cubicBezTo>
                  <a:cubicBezTo>
                    <a:pt x="0" y="7"/>
                    <a:pt x="1" y="5"/>
                    <a:pt x="1" y="3"/>
                  </a:cubicBezTo>
                  <a:cubicBezTo>
                    <a:pt x="3" y="4"/>
                    <a:pt x="3" y="2"/>
                    <a:pt x="3" y="1"/>
                  </a:cubicBezTo>
                  <a:cubicBezTo>
                    <a:pt x="5" y="1"/>
                    <a:pt x="6" y="1"/>
                    <a:pt x="7" y="0"/>
                  </a:cubicBezTo>
                  <a:cubicBezTo>
                    <a:pt x="8" y="2"/>
                    <a:pt x="14" y="0"/>
                    <a:pt x="16" y="2"/>
                  </a:cubicBezTo>
                  <a:cubicBezTo>
                    <a:pt x="18" y="2"/>
                    <a:pt x="21" y="3"/>
                    <a:pt x="21"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47" name="Freeform 108"/>
            <p:cNvSpPr/>
            <p:nvPr/>
          </p:nvSpPr>
          <p:spPr bwMode="auto">
            <a:xfrm>
              <a:off x="933621" y="1961883"/>
              <a:ext cx="285529" cy="140385"/>
            </a:xfrm>
            <a:custGeom>
              <a:avLst/>
              <a:gdLst>
                <a:gd name="T0" fmla="*/ 87 w 51"/>
                <a:gd name="T1" fmla="*/ 0 h 25"/>
                <a:gd name="T2" fmla="*/ 99 w 51"/>
                <a:gd name="T3" fmla="*/ 7 h 25"/>
                <a:gd name="T4" fmla="*/ 106 w 51"/>
                <a:gd name="T5" fmla="*/ 9 h 25"/>
                <a:gd name="T6" fmla="*/ 104 w 51"/>
                <a:gd name="T7" fmla="*/ 14 h 25"/>
                <a:gd name="T8" fmla="*/ 118 w 51"/>
                <a:gd name="T9" fmla="*/ 24 h 25"/>
                <a:gd name="T10" fmla="*/ 108 w 51"/>
                <a:gd name="T11" fmla="*/ 40 h 25"/>
                <a:gd name="T12" fmla="*/ 101 w 51"/>
                <a:gd name="T13" fmla="*/ 42 h 25"/>
                <a:gd name="T14" fmla="*/ 89 w 51"/>
                <a:gd name="T15" fmla="*/ 47 h 25"/>
                <a:gd name="T16" fmla="*/ 82 w 51"/>
                <a:gd name="T17" fmla="*/ 52 h 25"/>
                <a:gd name="T18" fmla="*/ 75 w 51"/>
                <a:gd name="T19" fmla="*/ 54 h 25"/>
                <a:gd name="T20" fmla="*/ 42 w 51"/>
                <a:gd name="T21" fmla="*/ 57 h 25"/>
                <a:gd name="T22" fmla="*/ 40 w 51"/>
                <a:gd name="T23" fmla="*/ 54 h 25"/>
                <a:gd name="T24" fmla="*/ 28 w 51"/>
                <a:gd name="T25" fmla="*/ 47 h 25"/>
                <a:gd name="T26" fmla="*/ 24 w 51"/>
                <a:gd name="T27" fmla="*/ 45 h 25"/>
                <a:gd name="T28" fmla="*/ 28 w 51"/>
                <a:gd name="T29" fmla="*/ 42 h 25"/>
                <a:gd name="T30" fmla="*/ 21 w 51"/>
                <a:gd name="T31" fmla="*/ 38 h 25"/>
                <a:gd name="T32" fmla="*/ 21 w 51"/>
                <a:gd name="T33" fmla="*/ 21 h 25"/>
                <a:gd name="T34" fmla="*/ 5 w 51"/>
                <a:gd name="T35" fmla="*/ 24 h 25"/>
                <a:gd name="T36" fmla="*/ 9 w 51"/>
                <a:gd name="T37" fmla="*/ 12 h 25"/>
                <a:gd name="T38" fmla="*/ 31 w 51"/>
                <a:gd name="T39" fmla="*/ 12 h 25"/>
                <a:gd name="T40" fmla="*/ 35 w 51"/>
                <a:gd name="T41" fmla="*/ 24 h 25"/>
                <a:gd name="T42" fmla="*/ 42 w 51"/>
                <a:gd name="T43" fmla="*/ 12 h 25"/>
                <a:gd name="T44" fmla="*/ 59 w 51"/>
                <a:gd name="T45" fmla="*/ 19 h 25"/>
                <a:gd name="T46" fmla="*/ 64 w 51"/>
                <a:gd name="T47" fmla="*/ 12 h 25"/>
                <a:gd name="T48" fmla="*/ 82 w 51"/>
                <a:gd name="T49" fmla="*/ 9 h 25"/>
                <a:gd name="T50" fmla="*/ 87 w 51"/>
                <a:gd name="T51" fmla="*/ 0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25">
                  <a:moveTo>
                    <a:pt x="37" y="0"/>
                  </a:moveTo>
                  <a:cubicBezTo>
                    <a:pt x="38" y="1"/>
                    <a:pt x="40" y="2"/>
                    <a:pt x="42" y="3"/>
                  </a:cubicBezTo>
                  <a:cubicBezTo>
                    <a:pt x="42" y="3"/>
                    <a:pt x="45" y="4"/>
                    <a:pt x="45" y="4"/>
                  </a:cubicBezTo>
                  <a:cubicBezTo>
                    <a:pt x="45" y="4"/>
                    <a:pt x="44" y="6"/>
                    <a:pt x="44" y="6"/>
                  </a:cubicBezTo>
                  <a:cubicBezTo>
                    <a:pt x="44" y="8"/>
                    <a:pt x="47" y="11"/>
                    <a:pt x="50" y="10"/>
                  </a:cubicBezTo>
                  <a:cubicBezTo>
                    <a:pt x="51" y="13"/>
                    <a:pt x="49" y="15"/>
                    <a:pt x="46" y="17"/>
                  </a:cubicBezTo>
                  <a:cubicBezTo>
                    <a:pt x="45" y="18"/>
                    <a:pt x="44" y="18"/>
                    <a:pt x="43" y="18"/>
                  </a:cubicBezTo>
                  <a:cubicBezTo>
                    <a:pt x="41" y="19"/>
                    <a:pt x="41" y="20"/>
                    <a:pt x="38" y="20"/>
                  </a:cubicBezTo>
                  <a:cubicBezTo>
                    <a:pt x="38" y="20"/>
                    <a:pt x="35" y="22"/>
                    <a:pt x="35" y="22"/>
                  </a:cubicBezTo>
                  <a:cubicBezTo>
                    <a:pt x="34" y="23"/>
                    <a:pt x="34" y="22"/>
                    <a:pt x="32" y="23"/>
                  </a:cubicBezTo>
                  <a:cubicBezTo>
                    <a:pt x="31" y="23"/>
                    <a:pt x="22" y="25"/>
                    <a:pt x="18" y="24"/>
                  </a:cubicBezTo>
                  <a:cubicBezTo>
                    <a:pt x="18" y="24"/>
                    <a:pt x="18" y="23"/>
                    <a:pt x="17" y="23"/>
                  </a:cubicBezTo>
                  <a:cubicBezTo>
                    <a:pt x="15" y="23"/>
                    <a:pt x="14" y="21"/>
                    <a:pt x="12" y="20"/>
                  </a:cubicBezTo>
                  <a:cubicBezTo>
                    <a:pt x="11" y="20"/>
                    <a:pt x="11" y="19"/>
                    <a:pt x="10" y="19"/>
                  </a:cubicBezTo>
                  <a:cubicBezTo>
                    <a:pt x="10" y="18"/>
                    <a:pt x="11" y="18"/>
                    <a:pt x="12" y="18"/>
                  </a:cubicBezTo>
                  <a:cubicBezTo>
                    <a:pt x="12" y="17"/>
                    <a:pt x="9" y="17"/>
                    <a:pt x="9" y="16"/>
                  </a:cubicBezTo>
                  <a:cubicBezTo>
                    <a:pt x="8" y="14"/>
                    <a:pt x="9" y="12"/>
                    <a:pt x="9" y="9"/>
                  </a:cubicBezTo>
                  <a:cubicBezTo>
                    <a:pt x="4" y="7"/>
                    <a:pt x="4" y="13"/>
                    <a:pt x="2" y="10"/>
                  </a:cubicBezTo>
                  <a:cubicBezTo>
                    <a:pt x="0" y="6"/>
                    <a:pt x="5" y="9"/>
                    <a:pt x="4" y="5"/>
                  </a:cubicBezTo>
                  <a:cubicBezTo>
                    <a:pt x="9" y="6"/>
                    <a:pt x="8" y="5"/>
                    <a:pt x="13" y="5"/>
                  </a:cubicBezTo>
                  <a:cubicBezTo>
                    <a:pt x="14" y="8"/>
                    <a:pt x="17" y="7"/>
                    <a:pt x="15" y="10"/>
                  </a:cubicBezTo>
                  <a:cubicBezTo>
                    <a:pt x="18" y="10"/>
                    <a:pt x="18" y="8"/>
                    <a:pt x="18" y="5"/>
                  </a:cubicBezTo>
                  <a:cubicBezTo>
                    <a:pt x="19" y="7"/>
                    <a:pt x="29" y="2"/>
                    <a:pt x="25" y="8"/>
                  </a:cubicBezTo>
                  <a:cubicBezTo>
                    <a:pt x="28" y="9"/>
                    <a:pt x="27" y="6"/>
                    <a:pt x="27" y="5"/>
                  </a:cubicBezTo>
                  <a:cubicBezTo>
                    <a:pt x="29" y="4"/>
                    <a:pt x="32" y="5"/>
                    <a:pt x="35" y="4"/>
                  </a:cubicBezTo>
                  <a:cubicBezTo>
                    <a:pt x="36" y="3"/>
                    <a:pt x="37" y="2"/>
                    <a:pt x="37"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48" name="Freeform 109"/>
            <p:cNvSpPr/>
            <p:nvPr/>
          </p:nvSpPr>
          <p:spPr bwMode="auto">
            <a:xfrm>
              <a:off x="9227104" y="1998650"/>
              <a:ext cx="168939" cy="123729"/>
            </a:xfrm>
            <a:custGeom>
              <a:avLst/>
              <a:gdLst>
                <a:gd name="T0" fmla="*/ 19 w 30"/>
                <a:gd name="T1" fmla="*/ 0 h 22"/>
                <a:gd name="T2" fmla="*/ 36 w 30"/>
                <a:gd name="T3" fmla="*/ 17 h 22"/>
                <a:gd name="T4" fmla="*/ 40 w 30"/>
                <a:gd name="T5" fmla="*/ 14 h 22"/>
                <a:gd name="T6" fmla="*/ 50 w 30"/>
                <a:gd name="T7" fmla="*/ 24 h 22"/>
                <a:gd name="T8" fmla="*/ 62 w 30"/>
                <a:gd name="T9" fmla="*/ 38 h 22"/>
                <a:gd name="T10" fmla="*/ 71 w 30"/>
                <a:gd name="T11" fmla="*/ 40 h 22"/>
                <a:gd name="T12" fmla="*/ 36 w 30"/>
                <a:gd name="T13" fmla="*/ 43 h 22"/>
                <a:gd name="T14" fmla="*/ 21 w 30"/>
                <a:gd name="T15" fmla="*/ 52 h 22"/>
                <a:gd name="T16" fmla="*/ 0 w 30"/>
                <a:gd name="T17" fmla="*/ 43 h 22"/>
                <a:gd name="T18" fmla="*/ 5 w 30"/>
                <a:gd name="T19" fmla="*/ 40 h 22"/>
                <a:gd name="T20" fmla="*/ 7 w 30"/>
                <a:gd name="T21" fmla="*/ 33 h 22"/>
                <a:gd name="T22" fmla="*/ 7 w 30"/>
                <a:gd name="T23" fmla="*/ 9 h 22"/>
                <a:gd name="T24" fmla="*/ 19 w 30"/>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22">
                  <a:moveTo>
                    <a:pt x="8" y="0"/>
                  </a:moveTo>
                  <a:cubicBezTo>
                    <a:pt x="10" y="3"/>
                    <a:pt x="16" y="2"/>
                    <a:pt x="15" y="7"/>
                  </a:cubicBezTo>
                  <a:cubicBezTo>
                    <a:pt x="16" y="8"/>
                    <a:pt x="18" y="6"/>
                    <a:pt x="17" y="6"/>
                  </a:cubicBezTo>
                  <a:cubicBezTo>
                    <a:pt x="19" y="7"/>
                    <a:pt x="18" y="10"/>
                    <a:pt x="21" y="10"/>
                  </a:cubicBezTo>
                  <a:cubicBezTo>
                    <a:pt x="23" y="10"/>
                    <a:pt x="24" y="14"/>
                    <a:pt x="26" y="16"/>
                  </a:cubicBezTo>
                  <a:cubicBezTo>
                    <a:pt x="29" y="15"/>
                    <a:pt x="28" y="15"/>
                    <a:pt x="30" y="17"/>
                  </a:cubicBezTo>
                  <a:cubicBezTo>
                    <a:pt x="28" y="20"/>
                    <a:pt x="20" y="17"/>
                    <a:pt x="15" y="18"/>
                  </a:cubicBezTo>
                  <a:cubicBezTo>
                    <a:pt x="13" y="19"/>
                    <a:pt x="10" y="19"/>
                    <a:pt x="9" y="22"/>
                  </a:cubicBezTo>
                  <a:cubicBezTo>
                    <a:pt x="6" y="20"/>
                    <a:pt x="5" y="17"/>
                    <a:pt x="0" y="18"/>
                  </a:cubicBezTo>
                  <a:cubicBezTo>
                    <a:pt x="0" y="17"/>
                    <a:pt x="1" y="17"/>
                    <a:pt x="2" y="17"/>
                  </a:cubicBezTo>
                  <a:cubicBezTo>
                    <a:pt x="1" y="15"/>
                    <a:pt x="1" y="14"/>
                    <a:pt x="3" y="14"/>
                  </a:cubicBezTo>
                  <a:cubicBezTo>
                    <a:pt x="1" y="10"/>
                    <a:pt x="4" y="9"/>
                    <a:pt x="3" y="4"/>
                  </a:cubicBezTo>
                  <a:cubicBezTo>
                    <a:pt x="6" y="3"/>
                    <a:pt x="8" y="3"/>
                    <a:pt x="8"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49" name="Freeform 110"/>
            <p:cNvSpPr/>
            <p:nvPr/>
          </p:nvSpPr>
          <p:spPr bwMode="auto">
            <a:xfrm>
              <a:off x="4160101" y="3946312"/>
              <a:ext cx="280770" cy="302184"/>
            </a:xfrm>
            <a:custGeom>
              <a:avLst/>
              <a:gdLst>
                <a:gd name="T0" fmla="*/ 9 w 50"/>
                <a:gd name="T1" fmla="*/ 19 h 54"/>
                <a:gd name="T2" fmla="*/ 5 w 50"/>
                <a:gd name="T3" fmla="*/ 16 h 54"/>
                <a:gd name="T4" fmla="*/ 0 w 50"/>
                <a:gd name="T5" fmla="*/ 7 h 54"/>
                <a:gd name="T6" fmla="*/ 21 w 50"/>
                <a:gd name="T7" fmla="*/ 5 h 54"/>
                <a:gd name="T8" fmla="*/ 33 w 50"/>
                <a:gd name="T9" fmla="*/ 9 h 54"/>
                <a:gd name="T10" fmla="*/ 33 w 50"/>
                <a:gd name="T11" fmla="*/ 16 h 54"/>
                <a:gd name="T12" fmla="*/ 38 w 50"/>
                <a:gd name="T13" fmla="*/ 21 h 54"/>
                <a:gd name="T14" fmla="*/ 50 w 50"/>
                <a:gd name="T15" fmla="*/ 26 h 54"/>
                <a:gd name="T16" fmla="*/ 68 w 50"/>
                <a:gd name="T17" fmla="*/ 42 h 54"/>
                <a:gd name="T18" fmla="*/ 76 w 50"/>
                <a:gd name="T19" fmla="*/ 52 h 54"/>
                <a:gd name="T20" fmla="*/ 83 w 50"/>
                <a:gd name="T21" fmla="*/ 54 h 54"/>
                <a:gd name="T22" fmla="*/ 87 w 50"/>
                <a:gd name="T23" fmla="*/ 59 h 54"/>
                <a:gd name="T24" fmla="*/ 87 w 50"/>
                <a:gd name="T25" fmla="*/ 66 h 54"/>
                <a:gd name="T26" fmla="*/ 94 w 50"/>
                <a:gd name="T27" fmla="*/ 71 h 54"/>
                <a:gd name="T28" fmla="*/ 101 w 50"/>
                <a:gd name="T29" fmla="*/ 80 h 54"/>
                <a:gd name="T30" fmla="*/ 109 w 50"/>
                <a:gd name="T31" fmla="*/ 85 h 54"/>
                <a:gd name="T32" fmla="*/ 113 w 50"/>
                <a:gd name="T33" fmla="*/ 99 h 54"/>
                <a:gd name="T34" fmla="*/ 116 w 50"/>
                <a:gd name="T35" fmla="*/ 111 h 54"/>
                <a:gd name="T36" fmla="*/ 118 w 50"/>
                <a:gd name="T37" fmla="*/ 118 h 54"/>
                <a:gd name="T38" fmla="*/ 104 w 50"/>
                <a:gd name="T39" fmla="*/ 120 h 54"/>
                <a:gd name="T40" fmla="*/ 94 w 50"/>
                <a:gd name="T41" fmla="*/ 120 h 54"/>
                <a:gd name="T42" fmla="*/ 94 w 50"/>
                <a:gd name="T43" fmla="*/ 115 h 54"/>
                <a:gd name="T44" fmla="*/ 87 w 50"/>
                <a:gd name="T45" fmla="*/ 115 h 54"/>
                <a:gd name="T46" fmla="*/ 76 w 50"/>
                <a:gd name="T47" fmla="*/ 103 h 54"/>
                <a:gd name="T48" fmla="*/ 78 w 50"/>
                <a:gd name="T49" fmla="*/ 99 h 54"/>
                <a:gd name="T50" fmla="*/ 76 w 50"/>
                <a:gd name="T51" fmla="*/ 99 h 54"/>
                <a:gd name="T52" fmla="*/ 71 w 50"/>
                <a:gd name="T53" fmla="*/ 94 h 54"/>
                <a:gd name="T54" fmla="*/ 66 w 50"/>
                <a:gd name="T55" fmla="*/ 94 h 54"/>
                <a:gd name="T56" fmla="*/ 54 w 50"/>
                <a:gd name="T57" fmla="*/ 82 h 54"/>
                <a:gd name="T58" fmla="*/ 50 w 50"/>
                <a:gd name="T59" fmla="*/ 64 h 54"/>
                <a:gd name="T60" fmla="*/ 47 w 50"/>
                <a:gd name="T61" fmla="*/ 68 h 54"/>
                <a:gd name="T62" fmla="*/ 40 w 50"/>
                <a:gd name="T63" fmla="*/ 54 h 54"/>
                <a:gd name="T64" fmla="*/ 35 w 50"/>
                <a:gd name="T65" fmla="*/ 49 h 54"/>
                <a:gd name="T66" fmla="*/ 31 w 50"/>
                <a:gd name="T67" fmla="*/ 45 h 54"/>
                <a:gd name="T68" fmla="*/ 28 w 50"/>
                <a:gd name="T69" fmla="*/ 35 h 54"/>
                <a:gd name="T70" fmla="*/ 19 w 50"/>
                <a:gd name="T71" fmla="*/ 28 h 54"/>
                <a:gd name="T72" fmla="*/ 14 w 50"/>
                <a:gd name="T73" fmla="*/ 24 h 54"/>
                <a:gd name="T74" fmla="*/ 9 w 50"/>
                <a:gd name="T75" fmla="*/ 19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54">
                  <a:moveTo>
                    <a:pt x="4" y="8"/>
                  </a:moveTo>
                  <a:cubicBezTo>
                    <a:pt x="5" y="6"/>
                    <a:pt x="3" y="7"/>
                    <a:pt x="2" y="7"/>
                  </a:cubicBezTo>
                  <a:cubicBezTo>
                    <a:pt x="1" y="6"/>
                    <a:pt x="2" y="3"/>
                    <a:pt x="0" y="3"/>
                  </a:cubicBezTo>
                  <a:cubicBezTo>
                    <a:pt x="3" y="0"/>
                    <a:pt x="5" y="4"/>
                    <a:pt x="9" y="2"/>
                  </a:cubicBezTo>
                  <a:cubicBezTo>
                    <a:pt x="9" y="5"/>
                    <a:pt x="12" y="3"/>
                    <a:pt x="14" y="4"/>
                  </a:cubicBezTo>
                  <a:cubicBezTo>
                    <a:pt x="14" y="4"/>
                    <a:pt x="13" y="6"/>
                    <a:pt x="14" y="7"/>
                  </a:cubicBezTo>
                  <a:cubicBezTo>
                    <a:pt x="15" y="7"/>
                    <a:pt x="17" y="7"/>
                    <a:pt x="16" y="9"/>
                  </a:cubicBezTo>
                  <a:cubicBezTo>
                    <a:pt x="19" y="8"/>
                    <a:pt x="18" y="11"/>
                    <a:pt x="21" y="11"/>
                  </a:cubicBezTo>
                  <a:cubicBezTo>
                    <a:pt x="23" y="11"/>
                    <a:pt x="26" y="18"/>
                    <a:pt x="29" y="18"/>
                  </a:cubicBezTo>
                  <a:cubicBezTo>
                    <a:pt x="32" y="18"/>
                    <a:pt x="30" y="21"/>
                    <a:pt x="32" y="22"/>
                  </a:cubicBezTo>
                  <a:cubicBezTo>
                    <a:pt x="32" y="23"/>
                    <a:pt x="34" y="22"/>
                    <a:pt x="35" y="23"/>
                  </a:cubicBezTo>
                  <a:cubicBezTo>
                    <a:pt x="36" y="23"/>
                    <a:pt x="37" y="25"/>
                    <a:pt x="37" y="25"/>
                  </a:cubicBezTo>
                  <a:cubicBezTo>
                    <a:pt x="38" y="26"/>
                    <a:pt x="37" y="27"/>
                    <a:pt x="37" y="28"/>
                  </a:cubicBezTo>
                  <a:cubicBezTo>
                    <a:pt x="38" y="29"/>
                    <a:pt x="39" y="29"/>
                    <a:pt x="40" y="30"/>
                  </a:cubicBezTo>
                  <a:cubicBezTo>
                    <a:pt x="41" y="31"/>
                    <a:pt x="41" y="34"/>
                    <a:pt x="43" y="34"/>
                  </a:cubicBezTo>
                  <a:cubicBezTo>
                    <a:pt x="44" y="34"/>
                    <a:pt x="45" y="36"/>
                    <a:pt x="46" y="36"/>
                  </a:cubicBezTo>
                  <a:cubicBezTo>
                    <a:pt x="47" y="37"/>
                    <a:pt x="46" y="42"/>
                    <a:pt x="48" y="42"/>
                  </a:cubicBezTo>
                  <a:cubicBezTo>
                    <a:pt x="49" y="42"/>
                    <a:pt x="49" y="45"/>
                    <a:pt x="49" y="47"/>
                  </a:cubicBezTo>
                  <a:cubicBezTo>
                    <a:pt x="49" y="49"/>
                    <a:pt x="47" y="50"/>
                    <a:pt x="50" y="50"/>
                  </a:cubicBezTo>
                  <a:cubicBezTo>
                    <a:pt x="50" y="54"/>
                    <a:pt x="47" y="52"/>
                    <a:pt x="44" y="51"/>
                  </a:cubicBezTo>
                  <a:cubicBezTo>
                    <a:pt x="43" y="51"/>
                    <a:pt x="41" y="52"/>
                    <a:pt x="40" y="51"/>
                  </a:cubicBezTo>
                  <a:cubicBezTo>
                    <a:pt x="39" y="51"/>
                    <a:pt x="40" y="49"/>
                    <a:pt x="40" y="49"/>
                  </a:cubicBezTo>
                  <a:cubicBezTo>
                    <a:pt x="39" y="49"/>
                    <a:pt x="38" y="49"/>
                    <a:pt x="37" y="49"/>
                  </a:cubicBezTo>
                  <a:cubicBezTo>
                    <a:pt x="36" y="48"/>
                    <a:pt x="34" y="44"/>
                    <a:pt x="32" y="44"/>
                  </a:cubicBezTo>
                  <a:cubicBezTo>
                    <a:pt x="32" y="43"/>
                    <a:pt x="33" y="43"/>
                    <a:pt x="33" y="42"/>
                  </a:cubicBezTo>
                  <a:cubicBezTo>
                    <a:pt x="32" y="41"/>
                    <a:pt x="32" y="41"/>
                    <a:pt x="32" y="42"/>
                  </a:cubicBezTo>
                  <a:cubicBezTo>
                    <a:pt x="30" y="42"/>
                    <a:pt x="31" y="40"/>
                    <a:pt x="30" y="40"/>
                  </a:cubicBezTo>
                  <a:cubicBezTo>
                    <a:pt x="30" y="39"/>
                    <a:pt x="28" y="40"/>
                    <a:pt x="28" y="40"/>
                  </a:cubicBezTo>
                  <a:cubicBezTo>
                    <a:pt x="26" y="38"/>
                    <a:pt x="26" y="35"/>
                    <a:pt x="23" y="35"/>
                  </a:cubicBezTo>
                  <a:cubicBezTo>
                    <a:pt x="25" y="30"/>
                    <a:pt x="21" y="30"/>
                    <a:pt x="21" y="27"/>
                  </a:cubicBezTo>
                  <a:cubicBezTo>
                    <a:pt x="20" y="27"/>
                    <a:pt x="20" y="28"/>
                    <a:pt x="20" y="29"/>
                  </a:cubicBezTo>
                  <a:cubicBezTo>
                    <a:pt x="18" y="28"/>
                    <a:pt x="19" y="25"/>
                    <a:pt x="17" y="23"/>
                  </a:cubicBezTo>
                  <a:cubicBezTo>
                    <a:pt x="17" y="22"/>
                    <a:pt x="16" y="21"/>
                    <a:pt x="15" y="21"/>
                  </a:cubicBezTo>
                  <a:cubicBezTo>
                    <a:pt x="14" y="20"/>
                    <a:pt x="14" y="19"/>
                    <a:pt x="13" y="19"/>
                  </a:cubicBezTo>
                  <a:cubicBezTo>
                    <a:pt x="13" y="17"/>
                    <a:pt x="12" y="16"/>
                    <a:pt x="12" y="15"/>
                  </a:cubicBezTo>
                  <a:cubicBezTo>
                    <a:pt x="11" y="13"/>
                    <a:pt x="9" y="13"/>
                    <a:pt x="8" y="12"/>
                  </a:cubicBezTo>
                  <a:cubicBezTo>
                    <a:pt x="8" y="12"/>
                    <a:pt x="6" y="10"/>
                    <a:pt x="6" y="10"/>
                  </a:cubicBezTo>
                  <a:cubicBezTo>
                    <a:pt x="5" y="8"/>
                    <a:pt x="9" y="6"/>
                    <a:pt x="4" y="8"/>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50" name="Freeform 111"/>
            <p:cNvSpPr/>
            <p:nvPr/>
          </p:nvSpPr>
          <p:spPr bwMode="auto">
            <a:xfrm>
              <a:off x="2753871" y="4417436"/>
              <a:ext cx="202251" cy="371188"/>
            </a:xfrm>
            <a:custGeom>
              <a:avLst/>
              <a:gdLst>
                <a:gd name="T0" fmla="*/ 64 w 36"/>
                <a:gd name="T1" fmla="*/ 0 h 66"/>
                <a:gd name="T2" fmla="*/ 76 w 36"/>
                <a:gd name="T3" fmla="*/ 2 h 66"/>
                <a:gd name="T4" fmla="*/ 71 w 36"/>
                <a:gd name="T5" fmla="*/ 54 h 66"/>
                <a:gd name="T6" fmla="*/ 64 w 36"/>
                <a:gd name="T7" fmla="*/ 87 h 66"/>
                <a:gd name="T8" fmla="*/ 57 w 36"/>
                <a:gd name="T9" fmla="*/ 102 h 66"/>
                <a:gd name="T10" fmla="*/ 52 w 36"/>
                <a:gd name="T11" fmla="*/ 118 h 66"/>
                <a:gd name="T12" fmla="*/ 52 w 36"/>
                <a:gd name="T13" fmla="*/ 123 h 66"/>
                <a:gd name="T14" fmla="*/ 47 w 36"/>
                <a:gd name="T15" fmla="*/ 125 h 66"/>
                <a:gd name="T16" fmla="*/ 45 w 36"/>
                <a:gd name="T17" fmla="*/ 142 h 66"/>
                <a:gd name="T18" fmla="*/ 43 w 36"/>
                <a:gd name="T19" fmla="*/ 144 h 66"/>
                <a:gd name="T20" fmla="*/ 40 w 36"/>
                <a:gd name="T21" fmla="*/ 154 h 66"/>
                <a:gd name="T22" fmla="*/ 12 w 36"/>
                <a:gd name="T23" fmla="*/ 156 h 66"/>
                <a:gd name="T24" fmla="*/ 9 w 36"/>
                <a:gd name="T25" fmla="*/ 142 h 66"/>
                <a:gd name="T26" fmla="*/ 7 w 36"/>
                <a:gd name="T27" fmla="*/ 137 h 66"/>
                <a:gd name="T28" fmla="*/ 0 w 36"/>
                <a:gd name="T29" fmla="*/ 135 h 66"/>
                <a:gd name="T30" fmla="*/ 0 w 36"/>
                <a:gd name="T31" fmla="*/ 123 h 66"/>
                <a:gd name="T32" fmla="*/ 2 w 36"/>
                <a:gd name="T33" fmla="*/ 121 h 66"/>
                <a:gd name="T34" fmla="*/ 0 w 36"/>
                <a:gd name="T35" fmla="*/ 118 h 66"/>
                <a:gd name="T36" fmla="*/ 7 w 36"/>
                <a:gd name="T37" fmla="*/ 106 h 66"/>
                <a:gd name="T38" fmla="*/ 7 w 36"/>
                <a:gd name="T39" fmla="*/ 102 h 66"/>
                <a:gd name="T40" fmla="*/ 12 w 36"/>
                <a:gd name="T41" fmla="*/ 97 h 66"/>
                <a:gd name="T42" fmla="*/ 17 w 36"/>
                <a:gd name="T43" fmla="*/ 85 h 66"/>
                <a:gd name="T44" fmla="*/ 12 w 36"/>
                <a:gd name="T45" fmla="*/ 76 h 66"/>
                <a:gd name="T46" fmla="*/ 12 w 36"/>
                <a:gd name="T47" fmla="*/ 59 h 66"/>
                <a:gd name="T48" fmla="*/ 17 w 36"/>
                <a:gd name="T49" fmla="*/ 54 h 66"/>
                <a:gd name="T50" fmla="*/ 26 w 36"/>
                <a:gd name="T51" fmla="*/ 47 h 66"/>
                <a:gd name="T52" fmla="*/ 40 w 36"/>
                <a:gd name="T53" fmla="*/ 38 h 66"/>
                <a:gd name="T54" fmla="*/ 47 w 36"/>
                <a:gd name="T55" fmla="*/ 40 h 66"/>
                <a:gd name="T56" fmla="*/ 50 w 36"/>
                <a:gd name="T57" fmla="*/ 24 h 66"/>
                <a:gd name="T58" fmla="*/ 59 w 36"/>
                <a:gd name="T59" fmla="*/ 19 h 66"/>
                <a:gd name="T60" fmla="*/ 64 w 36"/>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 h="66">
                  <a:moveTo>
                    <a:pt x="27" y="0"/>
                  </a:moveTo>
                  <a:cubicBezTo>
                    <a:pt x="28" y="1"/>
                    <a:pt x="30" y="2"/>
                    <a:pt x="32" y="1"/>
                  </a:cubicBezTo>
                  <a:cubicBezTo>
                    <a:pt x="30" y="7"/>
                    <a:pt x="36" y="18"/>
                    <a:pt x="30" y="23"/>
                  </a:cubicBezTo>
                  <a:cubicBezTo>
                    <a:pt x="30" y="28"/>
                    <a:pt x="29" y="32"/>
                    <a:pt x="27" y="37"/>
                  </a:cubicBezTo>
                  <a:cubicBezTo>
                    <a:pt x="27" y="39"/>
                    <a:pt x="26" y="42"/>
                    <a:pt x="24" y="43"/>
                  </a:cubicBezTo>
                  <a:cubicBezTo>
                    <a:pt x="25" y="46"/>
                    <a:pt x="23" y="48"/>
                    <a:pt x="22" y="50"/>
                  </a:cubicBezTo>
                  <a:cubicBezTo>
                    <a:pt x="22" y="50"/>
                    <a:pt x="23" y="52"/>
                    <a:pt x="22" y="52"/>
                  </a:cubicBezTo>
                  <a:cubicBezTo>
                    <a:pt x="22" y="52"/>
                    <a:pt x="20" y="53"/>
                    <a:pt x="20" y="53"/>
                  </a:cubicBezTo>
                  <a:cubicBezTo>
                    <a:pt x="19" y="55"/>
                    <a:pt x="20" y="58"/>
                    <a:pt x="19" y="60"/>
                  </a:cubicBezTo>
                  <a:cubicBezTo>
                    <a:pt x="19" y="61"/>
                    <a:pt x="18" y="60"/>
                    <a:pt x="18" y="61"/>
                  </a:cubicBezTo>
                  <a:cubicBezTo>
                    <a:pt x="18" y="62"/>
                    <a:pt x="16" y="63"/>
                    <a:pt x="17" y="65"/>
                  </a:cubicBezTo>
                  <a:cubicBezTo>
                    <a:pt x="14" y="66"/>
                    <a:pt x="9" y="66"/>
                    <a:pt x="5" y="66"/>
                  </a:cubicBezTo>
                  <a:cubicBezTo>
                    <a:pt x="5" y="63"/>
                    <a:pt x="3" y="64"/>
                    <a:pt x="4" y="60"/>
                  </a:cubicBezTo>
                  <a:cubicBezTo>
                    <a:pt x="3" y="60"/>
                    <a:pt x="3" y="59"/>
                    <a:pt x="3" y="58"/>
                  </a:cubicBezTo>
                  <a:cubicBezTo>
                    <a:pt x="1" y="58"/>
                    <a:pt x="0" y="58"/>
                    <a:pt x="0" y="57"/>
                  </a:cubicBezTo>
                  <a:cubicBezTo>
                    <a:pt x="0" y="55"/>
                    <a:pt x="0" y="54"/>
                    <a:pt x="0" y="52"/>
                  </a:cubicBezTo>
                  <a:cubicBezTo>
                    <a:pt x="0" y="51"/>
                    <a:pt x="1" y="51"/>
                    <a:pt x="1" y="51"/>
                  </a:cubicBezTo>
                  <a:cubicBezTo>
                    <a:pt x="2" y="50"/>
                    <a:pt x="0" y="50"/>
                    <a:pt x="0" y="50"/>
                  </a:cubicBezTo>
                  <a:cubicBezTo>
                    <a:pt x="1" y="48"/>
                    <a:pt x="2" y="46"/>
                    <a:pt x="3" y="45"/>
                  </a:cubicBezTo>
                  <a:cubicBezTo>
                    <a:pt x="3" y="45"/>
                    <a:pt x="2" y="43"/>
                    <a:pt x="3" y="43"/>
                  </a:cubicBezTo>
                  <a:cubicBezTo>
                    <a:pt x="3" y="43"/>
                    <a:pt x="5" y="42"/>
                    <a:pt x="5" y="41"/>
                  </a:cubicBezTo>
                  <a:cubicBezTo>
                    <a:pt x="5" y="39"/>
                    <a:pt x="3" y="32"/>
                    <a:pt x="7" y="36"/>
                  </a:cubicBezTo>
                  <a:cubicBezTo>
                    <a:pt x="8" y="33"/>
                    <a:pt x="5" y="34"/>
                    <a:pt x="5" y="32"/>
                  </a:cubicBezTo>
                  <a:cubicBezTo>
                    <a:pt x="5" y="30"/>
                    <a:pt x="5" y="27"/>
                    <a:pt x="5" y="25"/>
                  </a:cubicBezTo>
                  <a:cubicBezTo>
                    <a:pt x="7" y="25"/>
                    <a:pt x="7" y="24"/>
                    <a:pt x="7" y="23"/>
                  </a:cubicBezTo>
                  <a:cubicBezTo>
                    <a:pt x="10" y="23"/>
                    <a:pt x="10" y="21"/>
                    <a:pt x="11" y="20"/>
                  </a:cubicBezTo>
                  <a:cubicBezTo>
                    <a:pt x="12" y="19"/>
                    <a:pt x="17" y="20"/>
                    <a:pt x="17" y="16"/>
                  </a:cubicBezTo>
                  <a:cubicBezTo>
                    <a:pt x="19" y="15"/>
                    <a:pt x="19" y="17"/>
                    <a:pt x="20" y="17"/>
                  </a:cubicBezTo>
                  <a:cubicBezTo>
                    <a:pt x="19" y="13"/>
                    <a:pt x="21" y="12"/>
                    <a:pt x="21" y="10"/>
                  </a:cubicBezTo>
                  <a:cubicBezTo>
                    <a:pt x="25" y="12"/>
                    <a:pt x="24" y="2"/>
                    <a:pt x="25" y="8"/>
                  </a:cubicBezTo>
                  <a:cubicBezTo>
                    <a:pt x="29" y="7"/>
                    <a:pt x="25" y="2"/>
                    <a:pt x="27"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51" name="Freeform 112"/>
            <p:cNvSpPr/>
            <p:nvPr/>
          </p:nvSpPr>
          <p:spPr bwMode="auto">
            <a:xfrm>
              <a:off x="4638363" y="4400779"/>
              <a:ext cx="1089770" cy="799482"/>
            </a:xfrm>
            <a:custGeom>
              <a:avLst/>
              <a:gdLst>
                <a:gd name="T0" fmla="*/ 267 w 194"/>
                <a:gd name="T1" fmla="*/ 26 h 142"/>
                <a:gd name="T2" fmla="*/ 255 w 194"/>
                <a:gd name="T3" fmla="*/ 33 h 142"/>
                <a:gd name="T4" fmla="*/ 269 w 194"/>
                <a:gd name="T5" fmla="*/ 50 h 142"/>
                <a:gd name="T6" fmla="*/ 307 w 194"/>
                <a:gd name="T7" fmla="*/ 71 h 142"/>
                <a:gd name="T8" fmla="*/ 319 w 194"/>
                <a:gd name="T9" fmla="*/ 54 h 142"/>
                <a:gd name="T10" fmla="*/ 321 w 194"/>
                <a:gd name="T11" fmla="*/ 45 h 142"/>
                <a:gd name="T12" fmla="*/ 323 w 194"/>
                <a:gd name="T13" fmla="*/ 19 h 142"/>
                <a:gd name="T14" fmla="*/ 333 w 194"/>
                <a:gd name="T15" fmla="*/ 5 h 142"/>
                <a:gd name="T16" fmla="*/ 340 w 194"/>
                <a:gd name="T17" fmla="*/ 17 h 142"/>
                <a:gd name="T18" fmla="*/ 354 w 194"/>
                <a:gd name="T19" fmla="*/ 45 h 142"/>
                <a:gd name="T20" fmla="*/ 368 w 194"/>
                <a:gd name="T21" fmla="*/ 64 h 142"/>
                <a:gd name="T22" fmla="*/ 382 w 194"/>
                <a:gd name="T23" fmla="*/ 83 h 142"/>
                <a:gd name="T24" fmla="*/ 392 w 194"/>
                <a:gd name="T25" fmla="*/ 104 h 142"/>
                <a:gd name="T26" fmla="*/ 399 w 194"/>
                <a:gd name="T27" fmla="*/ 111 h 142"/>
                <a:gd name="T28" fmla="*/ 416 w 194"/>
                <a:gd name="T29" fmla="*/ 123 h 142"/>
                <a:gd name="T30" fmla="*/ 430 w 194"/>
                <a:gd name="T31" fmla="*/ 149 h 142"/>
                <a:gd name="T32" fmla="*/ 434 w 194"/>
                <a:gd name="T33" fmla="*/ 156 h 142"/>
                <a:gd name="T34" fmla="*/ 451 w 194"/>
                <a:gd name="T35" fmla="*/ 166 h 142"/>
                <a:gd name="T36" fmla="*/ 458 w 194"/>
                <a:gd name="T37" fmla="*/ 213 h 142"/>
                <a:gd name="T38" fmla="*/ 449 w 194"/>
                <a:gd name="T39" fmla="*/ 237 h 142"/>
                <a:gd name="T40" fmla="*/ 449 w 194"/>
                <a:gd name="T41" fmla="*/ 244 h 142"/>
                <a:gd name="T42" fmla="*/ 444 w 194"/>
                <a:gd name="T43" fmla="*/ 260 h 142"/>
                <a:gd name="T44" fmla="*/ 427 w 194"/>
                <a:gd name="T45" fmla="*/ 274 h 142"/>
                <a:gd name="T46" fmla="*/ 413 w 194"/>
                <a:gd name="T47" fmla="*/ 317 h 142"/>
                <a:gd name="T48" fmla="*/ 387 w 194"/>
                <a:gd name="T49" fmla="*/ 329 h 142"/>
                <a:gd name="T50" fmla="*/ 378 w 194"/>
                <a:gd name="T51" fmla="*/ 336 h 142"/>
                <a:gd name="T52" fmla="*/ 354 w 194"/>
                <a:gd name="T53" fmla="*/ 331 h 142"/>
                <a:gd name="T54" fmla="*/ 305 w 194"/>
                <a:gd name="T55" fmla="*/ 322 h 142"/>
                <a:gd name="T56" fmla="*/ 302 w 194"/>
                <a:gd name="T57" fmla="*/ 305 h 142"/>
                <a:gd name="T58" fmla="*/ 300 w 194"/>
                <a:gd name="T59" fmla="*/ 298 h 142"/>
                <a:gd name="T60" fmla="*/ 276 w 194"/>
                <a:gd name="T61" fmla="*/ 282 h 142"/>
                <a:gd name="T62" fmla="*/ 267 w 194"/>
                <a:gd name="T63" fmla="*/ 267 h 142"/>
                <a:gd name="T64" fmla="*/ 243 w 194"/>
                <a:gd name="T65" fmla="*/ 258 h 142"/>
                <a:gd name="T66" fmla="*/ 231 w 194"/>
                <a:gd name="T67" fmla="*/ 253 h 142"/>
                <a:gd name="T68" fmla="*/ 179 w 194"/>
                <a:gd name="T69" fmla="*/ 241 h 142"/>
                <a:gd name="T70" fmla="*/ 151 w 194"/>
                <a:gd name="T71" fmla="*/ 251 h 142"/>
                <a:gd name="T72" fmla="*/ 142 w 194"/>
                <a:gd name="T73" fmla="*/ 256 h 142"/>
                <a:gd name="T74" fmla="*/ 132 w 194"/>
                <a:gd name="T75" fmla="*/ 265 h 142"/>
                <a:gd name="T76" fmla="*/ 127 w 194"/>
                <a:gd name="T77" fmla="*/ 265 h 142"/>
                <a:gd name="T78" fmla="*/ 76 w 194"/>
                <a:gd name="T79" fmla="*/ 272 h 142"/>
                <a:gd name="T80" fmla="*/ 68 w 194"/>
                <a:gd name="T81" fmla="*/ 277 h 142"/>
                <a:gd name="T82" fmla="*/ 21 w 194"/>
                <a:gd name="T83" fmla="*/ 286 h 142"/>
                <a:gd name="T84" fmla="*/ 26 w 194"/>
                <a:gd name="T85" fmla="*/ 256 h 142"/>
                <a:gd name="T86" fmla="*/ 21 w 194"/>
                <a:gd name="T87" fmla="*/ 239 h 142"/>
                <a:gd name="T88" fmla="*/ 21 w 194"/>
                <a:gd name="T89" fmla="*/ 227 h 142"/>
                <a:gd name="T90" fmla="*/ 12 w 194"/>
                <a:gd name="T91" fmla="*/ 211 h 142"/>
                <a:gd name="T92" fmla="*/ 9 w 194"/>
                <a:gd name="T93" fmla="*/ 196 h 142"/>
                <a:gd name="T94" fmla="*/ 5 w 194"/>
                <a:gd name="T95" fmla="*/ 180 h 142"/>
                <a:gd name="T96" fmla="*/ 7 w 194"/>
                <a:gd name="T97" fmla="*/ 166 h 142"/>
                <a:gd name="T98" fmla="*/ 7 w 194"/>
                <a:gd name="T99" fmla="*/ 130 h 142"/>
                <a:gd name="T100" fmla="*/ 38 w 194"/>
                <a:gd name="T101" fmla="*/ 111 h 142"/>
                <a:gd name="T102" fmla="*/ 73 w 194"/>
                <a:gd name="T103" fmla="*/ 102 h 142"/>
                <a:gd name="T104" fmla="*/ 94 w 194"/>
                <a:gd name="T105" fmla="*/ 95 h 142"/>
                <a:gd name="T106" fmla="*/ 102 w 194"/>
                <a:gd name="T107" fmla="*/ 64 h 142"/>
                <a:gd name="T108" fmla="*/ 127 w 194"/>
                <a:gd name="T109" fmla="*/ 64 h 142"/>
                <a:gd name="T110" fmla="*/ 132 w 194"/>
                <a:gd name="T111" fmla="*/ 45 h 142"/>
                <a:gd name="T112" fmla="*/ 153 w 194"/>
                <a:gd name="T113" fmla="*/ 31 h 142"/>
                <a:gd name="T114" fmla="*/ 170 w 194"/>
                <a:gd name="T115" fmla="*/ 38 h 142"/>
                <a:gd name="T116" fmla="*/ 177 w 194"/>
                <a:gd name="T117" fmla="*/ 40 h 142"/>
                <a:gd name="T118" fmla="*/ 182 w 194"/>
                <a:gd name="T119" fmla="*/ 35 h 142"/>
                <a:gd name="T120" fmla="*/ 201 w 194"/>
                <a:gd name="T121" fmla="*/ 19 h 142"/>
                <a:gd name="T122" fmla="*/ 215 w 194"/>
                <a:gd name="T123" fmla="*/ 14 h 1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4" h="142">
                  <a:moveTo>
                    <a:pt x="113" y="6"/>
                  </a:moveTo>
                  <a:cubicBezTo>
                    <a:pt x="113" y="8"/>
                    <a:pt x="113" y="10"/>
                    <a:pt x="113" y="11"/>
                  </a:cubicBezTo>
                  <a:cubicBezTo>
                    <a:pt x="111" y="11"/>
                    <a:pt x="110" y="11"/>
                    <a:pt x="109" y="11"/>
                  </a:cubicBezTo>
                  <a:cubicBezTo>
                    <a:pt x="110" y="13"/>
                    <a:pt x="110" y="14"/>
                    <a:pt x="108" y="14"/>
                  </a:cubicBezTo>
                  <a:cubicBezTo>
                    <a:pt x="110" y="16"/>
                    <a:pt x="108" y="15"/>
                    <a:pt x="108" y="19"/>
                  </a:cubicBezTo>
                  <a:cubicBezTo>
                    <a:pt x="109" y="20"/>
                    <a:pt x="111" y="21"/>
                    <a:pt x="114" y="21"/>
                  </a:cubicBezTo>
                  <a:cubicBezTo>
                    <a:pt x="114" y="26"/>
                    <a:pt x="122" y="24"/>
                    <a:pt x="122" y="29"/>
                  </a:cubicBezTo>
                  <a:cubicBezTo>
                    <a:pt x="125" y="29"/>
                    <a:pt x="129" y="29"/>
                    <a:pt x="130" y="30"/>
                  </a:cubicBezTo>
                  <a:cubicBezTo>
                    <a:pt x="132" y="30"/>
                    <a:pt x="130" y="25"/>
                    <a:pt x="135" y="27"/>
                  </a:cubicBezTo>
                  <a:cubicBezTo>
                    <a:pt x="134" y="26"/>
                    <a:pt x="133" y="23"/>
                    <a:pt x="135" y="23"/>
                  </a:cubicBezTo>
                  <a:cubicBezTo>
                    <a:pt x="136" y="23"/>
                    <a:pt x="135" y="21"/>
                    <a:pt x="135" y="20"/>
                  </a:cubicBezTo>
                  <a:cubicBezTo>
                    <a:pt x="135" y="20"/>
                    <a:pt x="136" y="19"/>
                    <a:pt x="136" y="19"/>
                  </a:cubicBezTo>
                  <a:cubicBezTo>
                    <a:pt x="136" y="17"/>
                    <a:pt x="138" y="16"/>
                    <a:pt x="137" y="14"/>
                  </a:cubicBezTo>
                  <a:cubicBezTo>
                    <a:pt x="137" y="13"/>
                    <a:pt x="136" y="11"/>
                    <a:pt x="137" y="8"/>
                  </a:cubicBezTo>
                  <a:cubicBezTo>
                    <a:pt x="137" y="8"/>
                    <a:pt x="139" y="8"/>
                    <a:pt x="140" y="8"/>
                  </a:cubicBezTo>
                  <a:cubicBezTo>
                    <a:pt x="141" y="7"/>
                    <a:pt x="140" y="3"/>
                    <a:pt x="141" y="2"/>
                  </a:cubicBezTo>
                  <a:cubicBezTo>
                    <a:pt x="143" y="2"/>
                    <a:pt x="142" y="6"/>
                    <a:pt x="143" y="7"/>
                  </a:cubicBezTo>
                  <a:cubicBezTo>
                    <a:pt x="143" y="7"/>
                    <a:pt x="144" y="7"/>
                    <a:pt x="144" y="7"/>
                  </a:cubicBezTo>
                  <a:cubicBezTo>
                    <a:pt x="145" y="9"/>
                    <a:pt x="146" y="11"/>
                    <a:pt x="147" y="13"/>
                  </a:cubicBezTo>
                  <a:cubicBezTo>
                    <a:pt x="148" y="15"/>
                    <a:pt x="150" y="16"/>
                    <a:pt x="150" y="19"/>
                  </a:cubicBezTo>
                  <a:cubicBezTo>
                    <a:pt x="153" y="15"/>
                    <a:pt x="151" y="20"/>
                    <a:pt x="155" y="20"/>
                  </a:cubicBezTo>
                  <a:cubicBezTo>
                    <a:pt x="155" y="22"/>
                    <a:pt x="154" y="25"/>
                    <a:pt x="156" y="27"/>
                  </a:cubicBezTo>
                  <a:cubicBezTo>
                    <a:pt x="158" y="29"/>
                    <a:pt x="156" y="31"/>
                    <a:pt x="157" y="35"/>
                  </a:cubicBezTo>
                  <a:cubicBezTo>
                    <a:pt x="160" y="31"/>
                    <a:pt x="158" y="35"/>
                    <a:pt x="162" y="35"/>
                  </a:cubicBezTo>
                  <a:cubicBezTo>
                    <a:pt x="162" y="37"/>
                    <a:pt x="161" y="37"/>
                    <a:pt x="161" y="39"/>
                  </a:cubicBezTo>
                  <a:cubicBezTo>
                    <a:pt x="163" y="40"/>
                    <a:pt x="166" y="40"/>
                    <a:pt x="166" y="44"/>
                  </a:cubicBezTo>
                  <a:cubicBezTo>
                    <a:pt x="166" y="45"/>
                    <a:pt x="168" y="44"/>
                    <a:pt x="169" y="44"/>
                  </a:cubicBezTo>
                  <a:cubicBezTo>
                    <a:pt x="169" y="45"/>
                    <a:pt x="169" y="46"/>
                    <a:pt x="169" y="47"/>
                  </a:cubicBezTo>
                  <a:cubicBezTo>
                    <a:pt x="169" y="47"/>
                    <a:pt x="171" y="46"/>
                    <a:pt x="171" y="47"/>
                  </a:cubicBezTo>
                  <a:cubicBezTo>
                    <a:pt x="173" y="49"/>
                    <a:pt x="173" y="52"/>
                    <a:pt x="176" y="52"/>
                  </a:cubicBezTo>
                  <a:cubicBezTo>
                    <a:pt x="176" y="54"/>
                    <a:pt x="178" y="58"/>
                    <a:pt x="180" y="60"/>
                  </a:cubicBezTo>
                  <a:cubicBezTo>
                    <a:pt x="180" y="61"/>
                    <a:pt x="181" y="62"/>
                    <a:pt x="182" y="63"/>
                  </a:cubicBezTo>
                  <a:cubicBezTo>
                    <a:pt x="182" y="64"/>
                    <a:pt x="184" y="63"/>
                    <a:pt x="184" y="63"/>
                  </a:cubicBezTo>
                  <a:cubicBezTo>
                    <a:pt x="185" y="64"/>
                    <a:pt x="184" y="65"/>
                    <a:pt x="184" y="66"/>
                  </a:cubicBezTo>
                  <a:cubicBezTo>
                    <a:pt x="185" y="66"/>
                    <a:pt x="187" y="66"/>
                    <a:pt x="187" y="66"/>
                  </a:cubicBezTo>
                  <a:cubicBezTo>
                    <a:pt x="189" y="68"/>
                    <a:pt x="187" y="71"/>
                    <a:pt x="191" y="70"/>
                  </a:cubicBezTo>
                  <a:cubicBezTo>
                    <a:pt x="189" y="74"/>
                    <a:pt x="192" y="78"/>
                    <a:pt x="193" y="83"/>
                  </a:cubicBezTo>
                  <a:cubicBezTo>
                    <a:pt x="193" y="86"/>
                    <a:pt x="191" y="89"/>
                    <a:pt x="194" y="90"/>
                  </a:cubicBezTo>
                  <a:cubicBezTo>
                    <a:pt x="191" y="92"/>
                    <a:pt x="192" y="94"/>
                    <a:pt x="191" y="99"/>
                  </a:cubicBezTo>
                  <a:cubicBezTo>
                    <a:pt x="191" y="98"/>
                    <a:pt x="189" y="99"/>
                    <a:pt x="190" y="100"/>
                  </a:cubicBezTo>
                  <a:cubicBezTo>
                    <a:pt x="190" y="100"/>
                    <a:pt x="191" y="100"/>
                    <a:pt x="191" y="100"/>
                  </a:cubicBezTo>
                  <a:cubicBezTo>
                    <a:pt x="191" y="100"/>
                    <a:pt x="191" y="103"/>
                    <a:pt x="190" y="103"/>
                  </a:cubicBezTo>
                  <a:cubicBezTo>
                    <a:pt x="190" y="104"/>
                    <a:pt x="188" y="104"/>
                    <a:pt x="188" y="105"/>
                  </a:cubicBezTo>
                  <a:cubicBezTo>
                    <a:pt x="187" y="106"/>
                    <a:pt x="190" y="108"/>
                    <a:pt x="188" y="110"/>
                  </a:cubicBezTo>
                  <a:cubicBezTo>
                    <a:pt x="186" y="110"/>
                    <a:pt x="186" y="114"/>
                    <a:pt x="183" y="113"/>
                  </a:cubicBezTo>
                  <a:cubicBezTo>
                    <a:pt x="184" y="115"/>
                    <a:pt x="183" y="116"/>
                    <a:pt x="181" y="116"/>
                  </a:cubicBezTo>
                  <a:cubicBezTo>
                    <a:pt x="182" y="121"/>
                    <a:pt x="179" y="122"/>
                    <a:pt x="180" y="127"/>
                  </a:cubicBezTo>
                  <a:cubicBezTo>
                    <a:pt x="175" y="126"/>
                    <a:pt x="176" y="131"/>
                    <a:pt x="175" y="134"/>
                  </a:cubicBezTo>
                  <a:cubicBezTo>
                    <a:pt x="173" y="134"/>
                    <a:pt x="171" y="134"/>
                    <a:pt x="171" y="135"/>
                  </a:cubicBezTo>
                  <a:cubicBezTo>
                    <a:pt x="171" y="137"/>
                    <a:pt x="167" y="137"/>
                    <a:pt x="164" y="139"/>
                  </a:cubicBezTo>
                  <a:cubicBezTo>
                    <a:pt x="164" y="139"/>
                    <a:pt x="163" y="141"/>
                    <a:pt x="162" y="141"/>
                  </a:cubicBezTo>
                  <a:cubicBezTo>
                    <a:pt x="161" y="142"/>
                    <a:pt x="160" y="141"/>
                    <a:pt x="160" y="142"/>
                  </a:cubicBezTo>
                  <a:cubicBezTo>
                    <a:pt x="157" y="141"/>
                    <a:pt x="156" y="138"/>
                    <a:pt x="153" y="137"/>
                  </a:cubicBezTo>
                  <a:cubicBezTo>
                    <a:pt x="150" y="136"/>
                    <a:pt x="151" y="139"/>
                    <a:pt x="150" y="140"/>
                  </a:cubicBezTo>
                  <a:cubicBezTo>
                    <a:pt x="148" y="141"/>
                    <a:pt x="144" y="140"/>
                    <a:pt x="142" y="142"/>
                  </a:cubicBezTo>
                  <a:cubicBezTo>
                    <a:pt x="138" y="140"/>
                    <a:pt x="135" y="137"/>
                    <a:pt x="129" y="136"/>
                  </a:cubicBezTo>
                  <a:cubicBezTo>
                    <a:pt x="130" y="135"/>
                    <a:pt x="130" y="133"/>
                    <a:pt x="129" y="130"/>
                  </a:cubicBezTo>
                  <a:cubicBezTo>
                    <a:pt x="129" y="130"/>
                    <a:pt x="128" y="130"/>
                    <a:pt x="128" y="129"/>
                  </a:cubicBezTo>
                  <a:cubicBezTo>
                    <a:pt x="128" y="129"/>
                    <a:pt x="128" y="128"/>
                    <a:pt x="128" y="128"/>
                  </a:cubicBezTo>
                  <a:cubicBezTo>
                    <a:pt x="127" y="127"/>
                    <a:pt x="125" y="126"/>
                    <a:pt x="127" y="126"/>
                  </a:cubicBezTo>
                  <a:cubicBezTo>
                    <a:pt x="126" y="125"/>
                    <a:pt x="121" y="122"/>
                    <a:pt x="121" y="125"/>
                  </a:cubicBezTo>
                  <a:cubicBezTo>
                    <a:pt x="119" y="123"/>
                    <a:pt x="119" y="120"/>
                    <a:pt x="117" y="119"/>
                  </a:cubicBezTo>
                  <a:cubicBezTo>
                    <a:pt x="117" y="116"/>
                    <a:pt x="118" y="116"/>
                    <a:pt x="118" y="114"/>
                  </a:cubicBezTo>
                  <a:cubicBezTo>
                    <a:pt x="117" y="113"/>
                    <a:pt x="116" y="114"/>
                    <a:pt x="113" y="113"/>
                  </a:cubicBezTo>
                  <a:cubicBezTo>
                    <a:pt x="110" y="114"/>
                    <a:pt x="110" y="118"/>
                    <a:pt x="105" y="117"/>
                  </a:cubicBezTo>
                  <a:cubicBezTo>
                    <a:pt x="107" y="113"/>
                    <a:pt x="102" y="114"/>
                    <a:pt x="103" y="109"/>
                  </a:cubicBezTo>
                  <a:cubicBezTo>
                    <a:pt x="100" y="109"/>
                    <a:pt x="100" y="107"/>
                    <a:pt x="96" y="108"/>
                  </a:cubicBezTo>
                  <a:cubicBezTo>
                    <a:pt x="96" y="107"/>
                    <a:pt x="97" y="107"/>
                    <a:pt x="98" y="107"/>
                  </a:cubicBezTo>
                  <a:cubicBezTo>
                    <a:pt x="95" y="103"/>
                    <a:pt x="93" y="106"/>
                    <a:pt x="87" y="106"/>
                  </a:cubicBezTo>
                  <a:cubicBezTo>
                    <a:pt x="83" y="105"/>
                    <a:pt x="79" y="104"/>
                    <a:pt x="76" y="102"/>
                  </a:cubicBezTo>
                  <a:cubicBezTo>
                    <a:pt x="73" y="103"/>
                    <a:pt x="70" y="103"/>
                    <a:pt x="69" y="106"/>
                  </a:cubicBezTo>
                  <a:cubicBezTo>
                    <a:pt x="67" y="106"/>
                    <a:pt x="66" y="106"/>
                    <a:pt x="64" y="106"/>
                  </a:cubicBezTo>
                  <a:cubicBezTo>
                    <a:pt x="63" y="106"/>
                    <a:pt x="63" y="107"/>
                    <a:pt x="63" y="107"/>
                  </a:cubicBezTo>
                  <a:cubicBezTo>
                    <a:pt x="61" y="107"/>
                    <a:pt x="62" y="105"/>
                    <a:pt x="60" y="108"/>
                  </a:cubicBezTo>
                  <a:cubicBezTo>
                    <a:pt x="59" y="109"/>
                    <a:pt x="58" y="109"/>
                    <a:pt x="58" y="110"/>
                  </a:cubicBezTo>
                  <a:cubicBezTo>
                    <a:pt x="57" y="109"/>
                    <a:pt x="56" y="107"/>
                    <a:pt x="56" y="112"/>
                  </a:cubicBezTo>
                  <a:cubicBezTo>
                    <a:pt x="55" y="111"/>
                    <a:pt x="55" y="110"/>
                    <a:pt x="54" y="110"/>
                  </a:cubicBezTo>
                  <a:cubicBezTo>
                    <a:pt x="52" y="110"/>
                    <a:pt x="53" y="112"/>
                    <a:pt x="54" y="112"/>
                  </a:cubicBezTo>
                  <a:cubicBezTo>
                    <a:pt x="52" y="114"/>
                    <a:pt x="49" y="113"/>
                    <a:pt x="48" y="116"/>
                  </a:cubicBezTo>
                  <a:cubicBezTo>
                    <a:pt x="45" y="114"/>
                    <a:pt x="37" y="116"/>
                    <a:pt x="32" y="115"/>
                  </a:cubicBezTo>
                  <a:cubicBezTo>
                    <a:pt x="31" y="115"/>
                    <a:pt x="32" y="117"/>
                    <a:pt x="31" y="117"/>
                  </a:cubicBezTo>
                  <a:cubicBezTo>
                    <a:pt x="31" y="118"/>
                    <a:pt x="30" y="117"/>
                    <a:pt x="29" y="117"/>
                  </a:cubicBezTo>
                  <a:cubicBezTo>
                    <a:pt x="28" y="118"/>
                    <a:pt x="27" y="118"/>
                    <a:pt x="25" y="119"/>
                  </a:cubicBezTo>
                  <a:cubicBezTo>
                    <a:pt x="22" y="119"/>
                    <a:pt x="16" y="122"/>
                    <a:pt x="9" y="121"/>
                  </a:cubicBezTo>
                  <a:cubicBezTo>
                    <a:pt x="10" y="118"/>
                    <a:pt x="9" y="114"/>
                    <a:pt x="12" y="114"/>
                  </a:cubicBezTo>
                  <a:cubicBezTo>
                    <a:pt x="12" y="112"/>
                    <a:pt x="14" y="108"/>
                    <a:pt x="11" y="108"/>
                  </a:cubicBezTo>
                  <a:cubicBezTo>
                    <a:pt x="8" y="108"/>
                    <a:pt x="12" y="107"/>
                    <a:pt x="11" y="103"/>
                  </a:cubicBezTo>
                  <a:cubicBezTo>
                    <a:pt x="10" y="100"/>
                    <a:pt x="10" y="106"/>
                    <a:pt x="9" y="101"/>
                  </a:cubicBezTo>
                  <a:cubicBezTo>
                    <a:pt x="9" y="101"/>
                    <a:pt x="9" y="99"/>
                    <a:pt x="9" y="99"/>
                  </a:cubicBezTo>
                  <a:cubicBezTo>
                    <a:pt x="7" y="97"/>
                    <a:pt x="9" y="98"/>
                    <a:pt x="9" y="96"/>
                  </a:cubicBezTo>
                  <a:cubicBezTo>
                    <a:pt x="9" y="94"/>
                    <a:pt x="6" y="92"/>
                    <a:pt x="8" y="90"/>
                  </a:cubicBezTo>
                  <a:cubicBezTo>
                    <a:pt x="8" y="89"/>
                    <a:pt x="6" y="90"/>
                    <a:pt x="5" y="89"/>
                  </a:cubicBezTo>
                  <a:cubicBezTo>
                    <a:pt x="5" y="89"/>
                    <a:pt x="6" y="87"/>
                    <a:pt x="5" y="87"/>
                  </a:cubicBezTo>
                  <a:cubicBezTo>
                    <a:pt x="5" y="87"/>
                    <a:pt x="4" y="83"/>
                    <a:pt x="4" y="83"/>
                  </a:cubicBezTo>
                  <a:cubicBezTo>
                    <a:pt x="3" y="82"/>
                    <a:pt x="5" y="83"/>
                    <a:pt x="4" y="81"/>
                  </a:cubicBezTo>
                  <a:cubicBezTo>
                    <a:pt x="4" y="79"/>
                    <a:pt x="1" y="79"/>
                    <a:pt x="2" y="76"/>
                  </a:cubicBezTo>
                  <a:cubicBezTo>
                    <a:pt x="5" y="77"/>
                    <a:pt x="3" y="72"/>
                    <a:pt x="5" y="72"/>
                  </a:cubicBezTo>
                  <a:cubicBezTo>
                    <a:pt x="6" y="70"/>
                    <a:pt x="3" y="71"/>
                    <a:pt x="3" y="70"/>
                  </a:cubicBezTo>
                  <a:cubicBezTo>
                    <a:pt x="2" y="69"/>
                    <a:pt x="4" y="66"/>
                    <a:pt x="1" y="67"/>
                  </a:cubicBezTo>
                  <a:cubicBezTo>
                    <a:pt x="0" y="61"/>
                    <a:pt x="3" y="59"/>
                    <a:pt x="3" y="55"/>
                  </a:cubicBezTo>
                  <a:cubicBezTo>
                    <a:pt x="4" y="57"/>
                    <a:pt x="9" y="56"/>
                    <a:pt x="9" y="53"/>
                  </a:cubicBezTo>
                  <a:cubicBezTo>
                    <a:pt x="9" y="50"/>
                    <a:pt x="17" y="52"/>
                    <a:pt x="16" y="47"/>
                  </a:cubicBezTo>
                  <a:cubicBezTo>
                    <a:pt x="23" y="48"/>
                    <a:pt x="26" y="45"/>
                    <a:pt x="31" y="44"/>
                  </a:cubicBezTo>
                  <a:cubicBezTo>
                    <a:pt x="33" y="45"/>
                    <a:pt x="32" y="43"/>
                    <a:pt x="31" y="43"/>
                  </a:cubicBezTo>
                  <a:cubicBezTo>
                    <a:pt x="33" y="41"/>
                    <a:pt x="37" y="43"/>
                    <a:pt x="37" y="39"/>
                  </a:cubicBezTo>
                  <a:cubicBezTo>
                    <a:pt x="38" y="39"/>
                    <a:pt x="38" y="40"/>
                    <a:pt x="40" y="40"/>
                  </a:cubicBezTo>
                  <a:cubicBezTo>
                    <a:pt x="42" y="40"/>
                    <a:pt x="39" y="34"/>
                    <a:pt x="43" y="36"/>
                  </a:cubicBezTo>
                  <a:cubicBezTo>
                    <a:pt x="42" y="31"/>
                    <a:pt x="43" y="32"/>
                    <a:pt x="43" y="27"/>
                  </a:cubicBezTo>
                  <a:cubicBezTo>
                    <a:pt x="46" y="27"/>
                    <a:pt x="48" y="28"/>
                    <a:pt x="50" y="29"/>
                  </a:cubicBezTo>
                  <a:cubicBezTo>
                    <a:pt x="51" y="28"/>
                    <a:pt x="51" y="26"/>
                    <a:pt x="54" y="27"/>
                  </a:cubicBezTo>
                  <a:cubicBezTo>
                    <a:pt x="52" y="24"/>
                    <a:pt x="57" y="22"/>
                    <a:pt x="54" y="22"/>
                  </a:cubicBezTo>
                  <a:cubicBezTo>
                    <a:pt x="54" y="21"/>
                    <a:pt x="56" y="21"/>
                    <a:pt x="56" y="19"/>
                  </a:cubicBezTo>
                  <a:cubicBezTo>
                    <a:pt x="60" y="19"/>
                    <a:pt x="57" y="14"/>
                    <a:pt x="62" y="16"/>
                  </a:cubicBezTo>
                  <a:cubicBezTo>
                    <a:pt x="63" y="15"/>
                    <a:pt x="64" y="14"/>
                    <a:pt x="65" y="13"/>
                  </a:cubicBezTo>
                  <a:cubicBezTo>
                    <a:pt x="67" y="14"/>
                    <a:pt x="69" y="14"/>
                    <a:pt x="71" y="14"/>
                  </a:cubicBezTo>
                  <a:cubicBezTo>
                    <a:pt x="69" y="16"/>
                    <a:pt x="72" y="15"/>
                    <a:pt x="72" y="16"/>
                  </a:cubicBezTo>
                  <a:cubicBezTo>
                    <a:pt x="73" y="16"/>
                    <a:pt x="72" y="17"/>
                    <a:pt x="72" y="17"/>
                  </a:cubicBezTo>
                  <a:cubicBezTo>
                    <a:pt x="73" y="18"/>
                    <a:pt x="75" y="17"/>
                    <a:pt x="75" y="17"/>
                  </a:cubicBezTo>
                  <a:cubicBezTo>
                    <a:pt x="75" y="18"/>
                    <a:pt x="76" y="21"/>
                    <a:pt x="80" y="20"/>
                  </a:cubicBezTo>
                  <a:cubicBezTo>
                    <a:pt x="81" y="20"/>
                    <a:pt x="80" y="14"/>
                    <a:pt x="77" y="15"/>
                  </a:cubicBezTo>
                  <a:cubicBezTo>
                    <a:pt x="78" y="14"/>
                    <a:pt x="79" y="13"/>
                    <a:pt x="81" y="13"/>
                  </a:cubicBezTo>
                  <a:cubicBezTo>
                    <a:pt x="81" y="10"/>
                    <a:pt x="82" y="8"/>
                    <a:pt x="85" y="8"/>
                  </a:cubicBezTo>
                  <a:cubicBezTo>
                    <a:pt x="85" y="5"/>
                    <a:pt x="86" y="4"/>
                    <a:pt x="89" y="4"/>
                  </a:cubicBezTo>
                  <a:cubicBezTo>
                    <a:pt x="87" y="8"/>
                    <a:pt x="88" y="6"/>
                    <a:pt x="91" y="6"/>
                  </a:cubicBezTo>
                  <a:cubicBezTo>
                    <a:pt x="96" y="0"/>
                    <a:pt x="106" y="6"/>
                    <a:pt x="113" y="6"/>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grpSp>
      <p:sp>
        <p:nvSpPr>
          <p:cNvPr id="252" name="圆角矩形 251"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97491" y="4476976"/>
            <a:ext cx="2283052" cy="1130991"/>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3" name="圆角矩形 252"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2452075" y="4476977"/>
            <a:ext cx="1248190" cy="1130991"/>
          </a:xfrm>
          <a:prstGeom prst="roundRect">
            <a:avLst>
              <a:gd name="adj" fmla="val 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4" name="圆角矩形 253"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3776195" y="4476977"/>
            <a:ext cx="1248190" cy="1130991"/>
          </a:xfrm>
          <a:prstGeom prst="roundRect">
            <a:avLst>
              <a:gd name="adj" fmla="val 0"/>
            </a:avLst>
          </a:prstGeom>
          <a:solidFill>
            <a:schemeClr val="bg1">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5" name="圆角矩形 254"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5157923" y="4464096"/>
            <a:ext cx="1248190" cy="1130991"/>
          </a:xfrm>
          <a:prstGeom prst="roundRect">
            <a:avLst>
              <a:gd name="adj" fmla="val 0"/>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7" name="圆角矩形 256"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98041" y="3240579"/>
            <a:ext cx="1717229" cy="1130991"/>
          </a:xfrm>
          <a:prstGeom prst="roundRect">
            <a:avLst>
              <a:gd name="adj" fmla="val 0"/>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 name="组合 9"/>
          <p:cNvGrpSpPr/>
          <p:nvPr/>
        </p:nvGrpSpPr>
        <p:grpSpPr>
          <a:xfrm>
            <a:off x="1892096" y="3251922"/>
            <a:ext cx="3881032" cy="1130991"/>
            <a:chOff x="1619408" y="3227525"/>
            <a:chExt cx="3881032" cy="1130991"/>
          </a:xfrm>
        </p:grpSpPr>
        <p:sp>
          <p:nvSpPr>
            <p:cNvPr id="256" name="圆角矩形 255"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1619408" y="3227525"/>
              <a:ext cx="3881032" cy="1130991"/>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8" name="文本框 25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p:nvPr/>
          </p:nvSpPr>
          <p:spPr>
            <a:xfrm>
              <a:off x="1693342" y="3487482"/>
              <a:ext cx="1818126" cy="769441"/>
            </a:xfrm>
            <a:prstGeom prst="rect">
              <a:avLst/>
            </a:prstGeom>
            <a:noFill/>
            <a:effectLst/>
          </p:spPr>
          <p:txBody>
            <a:bodyPr wrap="none" rtlCol="0">
              <a:spAutoFit/>
            </a:bodyPr>
            <a:lstStyle/>
            <a:p>
              <a:r>
                <a:rPr lang="zh-CN" altLang="en-US" sz="4400" b="1" dirty="0" smtClean="0">
                  <a:solidFill>
                    <a:schemeClr val="bg1"/>
                  </a:solidFill>
                  <a:cs typeface="+mn-ea"/>
                  <a:sym typeface="+mn-lt"/>
                </a:rPr>
                <a:t>目   录</a:t>
              </a:r>
            </a:p>
          </p:txBody>
        </p:sp>
        <p:sp>
          <p:nvSpPr>
            <p:cNvPr id="259" name="文本框 258"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p:nvPr/>
          </p:nvSpPr>
          <p:spPr>
            <a:xfrm>
              <a:off x="3538492" y="3833537"/>
              <a:ext cx="1598515" cy="400110"/>
            </a:xfrm>
            <a:prstGeom prst="rect">
              <a:avLst/>
            </a:prstGeom>
            <a:noFill/>
            <a:effectLst/>
          </p:spPr>
          <p:txBody>
            <a:bodyPr wrap="none" rtlCol="0">
              <a:spAutoFit/>
            </a:bodyPr>
            <a:lstStyle/>
            <a:p>
              <a:r>
                <a:rPr lang="en-US" altLang="zh-CN" sz="2000" dirty="0" smtClean="0">
                  <a:solidFill>
                    <a:schemeClr val="bg1"/>
                  </a:solidFill>
                  <a:cs typeface="+mn-ea"/>
                  <a:sym typeface="+mn-lt"/>
                </a:rPr>
                <a:t>CONTENTS</a:t>
              </a:r>
              <a:endParaRPr lang="zh-CN" altLang="en-US" sz="1000" dirty="0" smtClean="0">
                <a:solidFill>
                  <a:schemeClr val="bg1"/>
                </a:solidFill>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flipH="1">
            <a:off x="-1" y="542911"/>
            <a:ext cx="12192000" cy="1014062"/>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TextBox 18"/>
          <p:cNvSpPr>
            <a:spLocks noChangeArrowheads="1"/>
          </p:cNvSpPr>
          <p:nvPr/>
        </p:nvSpPr>
        <p:spPr bwMode="auto">
          <a:xfrm>
            <a:off x="871476" y="542911"/>
            <a:ext cx="10277788" cy="159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p>
            <a:pPr algn="l" defTabSz="914400"/>
            <a:r>
              <a:rPr lang="zh-CN" altLang="en-US" sz="3200" b="1" dirty="0">
                <a:solidFill>
                  <a:srgbClr val="365FAA"/>
                </a:solidFill>
                <a:cs typeface="+mn-ea"/>
                <a:sym typeface="+mn-lt"/>
              </a:rPr>
              <a:t>第二阶段：</a:t>
            </a:r>
            <a:r>
              <a:rPr lang="zh-CN" altLang="en-US" sz="3200" b="1" dirty="0">
                <a:solidFill>
                  <a:srgbClr val="365FAA"/>
                </a:solidFill>
                <a:cs typeface="+mn-ea"/>
                <a:sym typeface="+mn-ea"/>
              </a:rPr>
              <a:t>20</a:t>
            </a:r>
            <a:r>
              <a:rPr lang="en-US" altLang="zh-CN" sz="3200" b="1" dirty="0">
                <a:solidFill>
                  <a:srgbClr val="365FAA"/>
                </a:solidFill>
                <a:cs typeface="+mn-ea"/>
                <a:sym typeface="+mn-ea"/>
              </a:rPr>
              <a:t>14</a:t>
            </a:r>
            <a:r>
              <a:rPr lang="zh-CN" altLang="en-US" sz="3200" b="1" dirty="0">
                <a:solidFill>
                  <a:srgbClr val="365FAA"/>
                </a:solidFill>
                <a:cs typeface="+mn-ea"/>
                <a:sym typeface="+mn-ea"/>
              </a:rPr>
              <a:t>年</a:t>
            </a:r>
            <a:r>
              <a:rPr lang="en-US" altLang="zh-CN" sz="3200" b="1" dirty="0" smtClean="0">
                <a:solidFill>
                  <a:srgbClr val="365FAA"/>
                </a:solidFill>
                <a:cs typeface="+mn-ea"/>
                <a:sym typeface="+mn-lt"/>
              </a:rPr>
              <a:t>—</a:t>
            </a:r>
            <a:r>
              <a:rPr lang="zh-CN" altLang="en-US" sz="3200" b="1" dirty="0">
                <a:solidFill>
                  <a:srgbClr val="365FAA"/>
                </a:solidFill>
                <a:cs typeface="+mn-ea"/>
                <a:sym typeface="+mn-ea"/>
              </a:rPr>
              <a:t>201</a:t>
            </a:r>
            <a:r>
              <a:rPr lang="en-US" altLang="zh-CN" sz="3200" b="1" dirty="0">
                <a:solidFill>
                  <a:srgbClr val="365FAA"/>
                </a:solidFill>
                <a:cs typeface="+mn-ea"/>
                <a:sym typeface="+mn-ea"/>
              </a:rPr>
              <a:t>9</a:t>
            </a:r>
            <a:r>
              <a:rPr lang="zh-CN" altLang="en-US" sz="3200" b="1" dirty="0">
                <a:solidFill>
                  <a:srgbClr val="365FAA"/>
                </a:solidFill>
                <a:cs typeface="+mn-ea"/>
                <a:sym typeface="+mn-ea"/>
              </a:rPr>
              <a:t>年</a:t>
            </a:r>
          </a:p>
          <a:p>
            <a:pPr algn="l" defTabSz="914400"/>
            <a:r>
              <a:rPr lang="zh-CN" altLang="en-US" sz="3200" b="1" dirty="0">
                <a:solidFill>
                  <a:srgbClr val="365FAA"/>
                </a:solidFill>
                <a:cs typeface="+mn-ea"/>
                <a:sym typeface="+mn-ea"/>
              </a:rPr>
              <a:t>                              </a:t>
            </a:r>
            <a:r>
              <a:rPr lang="en-US" altLang="zh-CN" sz="3200" b="1" dirty="0" smtClean="0">
                <a:solidFill>
                  <a:srgbClr val="365FAA"/>
                </a:solidFill>
                <a:cs typeface="+mn-ea"/>
                <a:sym typeface="+mn-lt"/>
              </a:rPr>
              <a:t>——</a:t>
            </a:r>
            <a:r>
              <a:rPr lang="zh-CN" altLang="en-US" sz="3200" b="1" dirty="0">
                <a:solidFill>
                  <a:srgbClr val="365FAA"/>
                </a:solidFill>
                <a:cs typeface="+mn-ea"/>
                <a:sym typeface="+mn-lt"/>
              </a:rPr>
              <a:t>多轮驱动，打造校级精品课程</a:t>
            </a:r>
          </a:p>
          <a:p>
            <a:pPr algn="just" defTabSz="914400"/>
            <a:endParaRPr lang="zh-CN" altLang="en-US" sz="3200" b="1" dirty="0">
              <a:solidFill>
                <a:srgbClr val="365FAA"/>
              </a:solidFill>
              <a:cs typeface="+mn-ea"/>
              <a:sym typeface="+mn-lt"/>
            </a:endParaRPr>
          </a:p>
        </p:txBody>
      </p:sp>
      <p:graphicFrame>
        <p:nvGraphicFramePr>
          <p:cNvPr id="2" name="表格 1"/>
          <p:cNvGraphicFramePr>
            <a:graphicFrameLocks noGrp="1"/>
          </p:cNvGraphicFramePr>
          <p:nvPr>
            <p:custDataLst>
              <p:tags r:id="rId1"/>
            </p:custDataLst>
          </p:nvPr>
        </p:nvGraphicFramePr>
        <p:xfrm>
          <a:off x="1177644" y="1632491"/>
          <a:ext cx="9836913" cy="4889663"/>
        </p:xfrm>
        <a:graphic>
          <a:graphicData uri="http://schemas.openxmlformats.org/drawingml/2006/table">
            <a:tbl>
              <a:tblPr bandRow="1">
                <a:tableStyleId>{BDBED569-4797-4DF1-A0F4-6AAB3CD982D8}</a:tableStyleId>
              </a:tblPr>
              <a:tblGrid>
                <a:gridCol w="996315"/>
                <a:gridCol w="6530144"/>
                <a:gridCol w="2310454"/>
              </a:tblGrid>
              <a:tr h="525780">
                <a:tc gridSpan="3">
                  <a:txBody>
                    <a:bodyPr/>
                    <a:lstStyle/>
                    <a:p>
                      <a:pPr algn="ctr" fontAlgn="ctr">
                        <a:buClrTx/>
                        <a:buSzTx/>
                        <a:buFontTx/>
                      </a:pPr>
                      <a:r>
                        <a:rPr lang="zh-CN" altLang="en-US" sz="2400" b="1" u="none" strike="noStrike" dirty="0">
                          <a:ln>
                            <a:noFill/>
                          </a:ln>
                          <a:solidFill>
                            <a:srgbClr val="C00000"/>
                          </a:solidFill>
                          <a:effectLst/>
                          <a:latin typeface="+mn-lt"/>
                          <a:ea typeface="+mn-ea"/>
                          <a:cs typeface="+mn-ea"/>
                          <a:sym typeface="+mn-lt"/>
                        </a:rPr>
                        <a:t>大学英语精品课课程组成员参加教学研讨会</a:t>
                      </a:r>
                      <a:endParaRPr lang="zh-CN" altLang="en-US" sz="2400" b="1" i="0" u="none" strike="noStrike" dirty="0">
                        <a:ln>
                          <a:noFill/>
                        </a:ln>
                        <a:solidFill>
                          <a:srgbClr val="C00000"/>
                        </a:solidFill>
                        <a:effectLst/>
                        <a:latin typeface="+mn-lt"/>
                        <a:ea typeface="+mn-ea"/>
                        <a:cs typeface="+mn-ea"/>
                        <a:sym typeface="+mn-lt"/>
                      </a:endParaRPr>
                    </a:p>
                  </a:txBody>
                  <a:tcPr marL="9525" marR="9525" marT="9525" marB="0" anchor="ctr"/>
                </a:tc>
                <a:tc hMerge="1">
                  <a:txBody>
                    <a:bodyPr/>
                    <a:lstStyle/>
                    <a:p>
                      <a:endParaRPr lang="zh-CN"/>
                    </a:p>
                  </a:txBody>
                  <a:tcPr/>
                </a:tc>
                <a:tc hMerge="1">
                  <a:txBody>
                    <a:bodyPr/>
                    <a:lstStyle/>
                    <a:p>
                      <a:endParaRPr lang="zh-CN"/>
                    </a:p>
                  </a:txBody>
                  <a:tcPr/>
                </a:tc>
              </a:tr>
              <a:tr h="344517">
                <a:tc>
                  <a:txBody>
                    <a:bodyPr/>
                    <a:lstStyle/>
                    <a:p>
                      <a:pPr algn="ctr" fontAlgn="ctr"/>
                      <a:r>
                        <a:rPr lang="zh-CN" altLang="en-US" sz="1400" b="1" u="none" strike="noStrike">
                          <a:effectLst/>
                          <a:latin typeface="+mn-lt"/>
                          <a:ea typeface="+mn-ea"/>
                          <a:cs typeface="+mn-ea"/>
                          <a:sym typeface="+mn-lt"/>
                        </a:rPr>
                        <a:t>序号</a:t>
                      </a:r>
                      <a:endParaRPr lang="zh-CN" altLang="en-US" sz="1400" b="1"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zh-CN" altLang="en-US" sz="1400" b="1" u="none" strike="noStrike">
                          <a:effectLst/>
                          <a:latin typeface="+mn-lt"/>
                          <a:ea typeface="+mn-ea"/>
                          <a:cs typeface="+mn-ea"/>
                          <a:sym typeface="+mn-lt"/>
                        </a:rPr>
                        <a:t>会议名称</a:t>
                      </a:r>
                      <a:endParaRPr lang="zh-CN" altLang="en-US" sz="1400" b="1"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zh-CN" altLang="en-US" sz="1400" b="1" u="none" strike="noStrike">
                          <a:effectLst/>
                          <a:latin typeface="+mn-lt"/>
                          <a:ea typeface="+mn-ea"/>
                          <a:cs typeface="+mn-ea"/>
                          <a:sym typeface="+mn-lt"/>
                        </a:rPr>
                        <a:t>日期</a:t>
                      </a:r>
                      <a:endParaRPr lang="zh-CN" altLang="en-US" sz="1400" b="1" i="0" u="none" strike="noStrike">
                        <a:solidFill>
                          <a:srgbClr val="000000"/>
                        </a:solidFill>
                        <a:effectLst/>
                        <a:latin typeface="+mn-lt"/>
                        <a:ea typeface="+mn-ea"/>
                        <a:cs typeface="+mn-ea"/>
                        <a:sym typeface="+mn-lt"/>
                      </a:endParaRPr>
                    </a:p>
                  </a:txBody>
                  <a:tcPr marL="9525" marR="9525" marT="9525" marB="0" anchor="ctr"/>
                </a:tc>
              </a:tr>
              <a:tr h="344517">
                <a:tc>
                  <a:txBody>
                    <a:bodyPr/>
                    <a:lstStyle/>
                    <a:p>
                      <a:pPr algn="ctr" fontAlgn="ctr"/>
                      <a:r>
                        <a:rPr lang="en-US" sz="1400" u="none" strike="noStrike">
                          <a:effectLst/>
                          <a:latin typeface="+mn-lt"/>
                          <a:ea typeface="+mn-ea"/>
                          <a:cs typeface="+mn-ea"/>
                          <a:sym typeface="+mn-lt"/>
                        </a:rPr>
                        <a:t>1</a:t>
                      </a:r>
                      <a:endParaRPr lang="en-US" sz="1400" b="0"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effectLst/>
                          <a:latin typeface="+mn-lt"/>
                          <a:ea typeface="+mn-ea"/>
                          <a:cs typeface="+mn-ea"/>
                          <a:sym typeface="+mn-lt"/>
                        </a:rPr>
                        <a:t>语言政策与规划、外语战略研究</a:t>
                      </a:r>
                      <a:endParaRPr lang="zh-CN" altLang="en-US" sz="1400" b="0"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a:effectLst/>
                          <a:latin typeface="+mn-lt"/>
                          <a:ea typeface="+mn-ea"/>
                          <a:cs typeface="+mn-ea"/>
                          <a:sym typeface="+mn-lt"/>
                        </a:rPr>
                        <a:t>2018</a:t>
                      </a:r>
                      <a:r>
                        <a:rPr lang="zh-CN" altLang="en-US" sz="1400" u="none" strike="noStrike">
                          <a:effectLst/>
                          <a:latin typeface="+mn-lt"/>
                          <a:ea typeface="+mn-ea"/>
                          <a:cs typeface="+mn-ea"/>
                          <a:sym typeface="+mn-lt"/>
                        </a:rPr>
                        <a:t>年</a:t>
                      </a:r>
                      <a:r>
                        <a:rPr lang="en-US" altLang="zh-CN" sz="1400" u="none" strike="noStrike">
                          <a:effectLst/>
                          <a:latin typeface="+mn-lt"/>
                          <a:ea typeface="+mn-ea"/>
                          <a:cs typeface="+mn-ea"/>
                          <a:sym typeface="+mn-lt"/>
                        </a:rPr>
                        <a:t>12</a:t>
                      </a:r>
                      <a:r>
                        <a:rPr lang="zh-CN" altLang="en-US" sz="1400" u="none" strike="noStrike">
                          <a:effectLst/>
                          <a:latin typeface="+mn-lt"/>
                          <a:ea typeface="+mn-ea"/>
                          <a:cs typeface="+mn-ea"/>
                          <a:sym typeface="+mn-lt"/>
                        </a:rPr>
                        <a:t>月</a:t>
                      </a:r>
                      <a:endParaRPr lang="zh-CN" altLang="en-US" sz="1400" b="0" i="0" u="none" strike="noStrike">
                        <a:solidFill>
                          <a:srgbClr val="000000"/>
                        </a:solidFill>
                        <a:effectLst/>
                        <a:latin typeface="+mn-lt"/>
                        <a:ea typeface="+mn-ea"/>
                        <a:cs typeface="+mn-ea"/>
                        <a:sym typeface="+mn-lt"/>
                      </a:endParaRPr>
                    </a:p>
                  </a:txBody>
                  <a:tcPr marL="9525" marR="9525" marT="9525" marB="0" anchor="ctr"/>
                </a:tc>
              </a:tr>
              <a:tr h="344517">
                <a:tc>
                  <a:txBody>
                    <a:bodyPr/>
                    <a:lstStyle/>
                    <a:p>
                      <a:pPr algn="ctr" fontAlgn="ctr"/>
                      <a:r>
                        <a:rPr lang="en-US" sz="1400" u="none" strike="noStrike">
                          <a:effectLst/>
                          <a:latin typeface="+mn-lt"/>
                          <a:ea typeface="+mn-ea"/>
                          <a:cs typeface="+mn-ea"/>
                          <a:sym typeface="+mn-lt"/>
                        </a:rPr>
                        <a:t>2</a:t>
                      </a:r>
                      <a:endParaRPr lang="en-US" sz="1400" b="0"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effectLst/>
                          <a:latin typeface="+mn-lt"/>
                          <a:ea typeface="+mn-ea"/>
                          <a:cs typeface="+mn-ea"/>
                          <a:sym typeface="+mn-lt"/>
                        </a:rPr>
                        <a:t>中国高等教育质量标准下的大学外语教学创新与实践高层论坛</a:t>
                      </a:r>
                      <a:endParaRPr lang="zh-CN" altLang="en-US" sz="1400" b="0"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a:effectLst/>
                          <a:latin typeface="+mn-lt"/>
                          <a:ea typeface="+mn-ea"/>
                          <a:cs typeface="+mn-ea"/>
                          <a:sym typeface="+mn-lt"/>
                        </a:rPr>
                        <a:t>2017</a:t>
                      </a:r>
                      <a:r>
                        <a:rPr lang="zh-CN" altLang="en-US" sz="1400" u="none" strike="noStrike">
                          <a:effectLst/>
                          <a:latin typeface="+mn-lt"/>
                          <a:ea typeface="+mn-ea"/>
                          <a:cs typeface="+mn-ea"/>
                          <a:sym typeface="+mn-lt"/>
                        </a:rPr>
                        <a:t>年</a:t>
                      </a:r>
                      <a:r>
                        <a:rPr lang="en-US" altLang="zh-CN" sz="1400" u="none" strike="noStrike">
                          <a:effectLst/>
                          <a:latin typeface="+mn-lt"/>
                          <a:ea typeface="+mn-ea"/>
                          <a:cs typeface="+mn-ea"/>
                          <a:sym typeface="+mn-lt"/>
                        </a:rPr>
                        <a:t>5</a:t>
                      </a:r>
                      <a:r>
                        <a:rPr lang="zh-CN" altLang="en-US" sz="1400" u="none" strike="noStrike">
                          <a:effectLst/>
                          <a:latin typeface="+mn-lt"/>
                          <a:ea typeface="+mn-ea"/>
                          <a:cs typeface="+mn-ea"/>
                          <a:sym typeface="+mn-lt"/>
                        </a:rPr>
                        <a:t>月</a:t>
                      </a:r>
                      <a:endParaRPr lang="zh-CN" altLang="en-US" sz="1400" b="0" i="0" u="none" strike="noStrike">
                        <a:solidFill>
                          <a:srgbClr val="000000"/>
                        </a:solidFill>
                        <a:effectLst/>
                        <a:latin typeface="+mn-lt"/>
                        <a:ea typeface="+mn-ea"/>
                        <a:cs typeface="+mn-ea"/>
                        <a:sym typeface="+mn-lt"/>
                      </a:endParaRPr>
                    </a:p>
                  </a:txBody>
                  <a:tcPr marL="9525" marR="9525" marT="9525" marB="0" anchor="ctr"/>
                </a:tc>
              </a:tr>
              <a:tr h="344517">
                <a:tc>
                  <a:txBody>
                    <a:bodyPr/>
                    <a:lstStyle/>
                    <a:p>
                      <a:pPr algn="ctr" fontAlgn="ctr"/>
                      <a:r>
                        <a:rPr lang="en-US" sz="1400" u="none" strike="noStrike">
                          <a:effectLst/>
                          <a:latin typeface="+mn-lt"/>
                          <a:ea typeface="+mn-ea"/>
                          <a:cs typeface="+mn-ea"/>
                          <a:sym typeface="+mn-lt"/>
                        </a:rPr>
                        <a:t>3</a:t>
                      </a:r>
                      <a:endParaRPr lang="en-US" sz="1400" b="0"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a:effectLst/>
                          <a:latin typeface="+mn-lt"/>
                          <a:ea typeface="+mn-ea"/>
                          <a:cs typeface="+mn-ea"/>
                          <a:sym typeface="+mn-lt"/>
                        </a:rPr>
                        <a:t>2017</a:t>
                      </a:r>
                      <a:r>
                        <a:rPr lang="zh-CN" altLang="en-US" sz="1400" u="none" strike="noStrike">
                          <a:effectLst/>
                          <a:latin typeface="+mn-lt"/>
                          <a:ea typeface="+mn-ea"/>
                          <a:cs typeface="+mn-ea"/>
                          <a:sym typeface="+mn-lt"/>
                        </a:rPr>
                        <a:t>年全国高校外语教师发展论坛：教学科研，教师发展</a:t>
                      </a:r>
                      <a:endParaRPr lang="zh-CN" altLang="en-US" sz="1400" b="0"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a:effectLst/>
                          <a:latin typeface="+mn-lt"/>
                          <a:ea typeface="+mn-ea"/>
                          <a:cs typeface="+mn-ea"/>
                          <a:sym typeface="+mn-lt"/>
                        </a:rPr>
                        <a:t>2017</a:t>
                      </a:r>
                      <a:r>
                        <a:rPr lang="zh-CN" altLang="en-US" sz="1400" u="none" strike="noStrike">
                          <a:effectLst/>
                          <a:latin typeface="+mn-lt"/>
                          <a:ea typeface="+mn-ea"/>
                          <a:cs typeface="+mn-ea"/>
                          <a:sym typeface="+mn-lt"/>
                        </a:rPr>
                        <a:t>年</a:t>
                      </a:r>
                      <a:r>
                        <a:rPr lang="en-US" altLang="zh-CN" sz="1400" u="none" strike="noStrike">
                          <a:effectLst/>
                          <a:latin typeface="+mn-lt"/>
                          <a:ea typeface="+mn-ea"/>
                          <a:cs typeface="+mn-ea"/>
                          <a:sym typeface="+mn-lt"/>
                        </a:rPr>
                        <a:t>8</a:t>
                      </a:r>
                      <a:r>
                        <a:rPr lang="zh-CN" altLang="en-US" sz="1400" u="none" strike="noStrike">
                          <a:effectLst/>
                          <a:latin typeface="+mn-lt"/>
                          <a:ea typeface="+mn-ea"/>
                          <a:cs typeface="+mn-ea"/>
                          <a:sym typeface="+mn-lt"/>
                        </a:rPr>
                        <a:t>月</a:t>
                      </a:r>
                      <a:endParaRPr lang="zh-CN" altLang="en-US" sz="1400" b="0" i="0" u="none" strike="noStrike">
                        <a:solidFill>
                          <a:srgbClr val="000000"/>
                        </a:solidFill>
                        <a:effectLst/>
                        <a:latin typeface="+mn-lt"/>
                        <a:ea typeface="+mn-ea"/>
                        <a:cs typeface="+mn-ea"/>
                        <a:sym typeface="+mn-lt"/>
                      </a:endParaRPr>
                    </a:p>
                  </a:txBody>
                  <a:tcPr marL="9525" marR="9525" marT="9525" marB="0" anchor="ctr"/>
                </a:tc>
              </a:tr>
              <a:tr h="344517">
                <a:tc>
                  <a:txBody>
                    <a:bodyPr/>
                    <a:lstStyle/>
                    <a:p>
                      <a:pPr algn="ctr" fontAlgn="ctr"/>
                      <a:r>
                        <a:rPr lang="en-US" sz="1400" u="none" strike="noStrike">
                          <a:effectLst/>
                          <a:latin typeface="+mn-lt"/>
                          <a:ea typeface="+mn-ea"/>
                          <a:cs typeface="+mn-ea"/>
                          <a:sym typeface="+mn-lt"/>
                        </a:rPr>
                        <a:t>4</a:t>
                      </a:r>
                      <a:endParaRPr lang="en-US" sz="1400" b="0"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effectLst/>
                          <a:latin typeface="+mn-lt"/>
                          <a:ea typeface="+mn-ea"/>
                          <a:cs typeface="+mn-ea"/>
                          <a:sym typeface="+mn-lt"/>
                        </a:rPr>
                        <a:t>学术期刊论文写作与发表特色研修班</a:t>
                      </a:r>
                      <a:endParaRPr lang="zh-CN" altLang="en-US" sz="1400" b="0"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a:effectLst/>
                          <a:latin typeface="+mn-lt"/>
                          <a:ea typeface="+mn-ea"/>
                          <a:cs typeface="+mn-ea"/>
                          <a:sym typeface="+mn-lt"/>
                        </a:rPr>
                        <a:t>2018</a:t>
                      </a:r>
                      <a:r>
                        <a:rPr lang="zh-CN" altLang="en-US" sz="1400" u="none" strike="noStrike">
                          <a:effectLst/>
                          <a:latin typeface="+mn-lt"/>
                          <a:ea typeface="+mn-ea"/>
                          <a:cs typeface="+mn-ea"/>
                          <a:sym typeface="+mn-lt"/>
                        </a:rPr>
                        <a:t>年</a:t>
                      </a:r>
                      <a:r>
                        <a:rPr lang="en-US" altLang="zh-CN" sz="1400" u="none" strike="noStrike">
                          <a:effectLst/>
                          <a:latin typeface="+mn-lt"/>
                          <a:ea typeface="+mn-ea"/>
                          <a:cs typeface="+mn-ea"/>
                          <a:sym typeface="+mn-lt"/>
                        </a:rPr>
                        <a:t>11</a:t>
                      </a:r>
                      <a:r>
                        <a:rPr lang="zh-CN" altLang="en-US" sz="1400" u="none" strike="noStrike">
                          <a:effectLst/>
                          <a:latin typeface="+mn-lt"/>
                          <a:ea typeface="+mn-ea"/>
                          <a:cs typeface="+mn-ea"/>
                          <a:sym typeface="+mn-lt"/>
                        </a:rPr>
                        <a:t>月</a:t>
                      </a:r>
                      <a:endParaRPr lang="zh-CN" altLang="en-US" sz="1400" b="0" i="0" u="none" strike="noStrike">
                        <a:solidFill>
                          <a:srgbClr val="000000"/>
                        </a:solidFill>
                        <a:effectLst/>
                        <a:latin typeface="+mn-lt"/>
                        <a:ea typeface="+mn-ea"/>
                        <a:cs typeface="+mn-ea"/>
                        <a:sym typeface="+mn-lt"/>
                      </a:endParaRPr>
                    </a:p>
                  </a:txBody>
                  <a:tcPr marL="9525" marR="9525" marT="9525" marB="0" anchor="ctr"/>
                </a:tc>
              </a:tr>
              <a:tr h="631615">
                <a:tc>
                  <a:txBody>
                    <a:bodyPr/>
                    <a:lstStyle/>
                    <a:p>
                      <a:pPr algn="ctr" fontAlgn="ctr"/>
                      <a:r>
                        <a:rPr lang="en-US" sz="1400" u="none" strike="noStrike">
                          <a:effectLst/>
                          <a:latin typeface="+mn-lt"/>
                          <a:ea typeface="+mn-ea"/>
                          <a:cs typeface="+mn-ea"/>
                          <a:sym typeface="+mn-lt"/>
                        </a:rPr>
                        <a:t>5</a:t>
                      </a:r>
                      <a:endParaRPr lang="en-US" sz="1400" b="0"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effectLst/>
                          <a:latin typeface="+mn-lt"/>
                          <a:ea typeface="+mn-ea"/>
                          <a:cs typeface="+mn-ea"/>
                          <a:sym typeface="+mn-lt"/>
                        </a:rPr>
                        <a:t>外语教学与研究出版社全国高校英语教学研究与教学发展系列研修班</a:t>
                      </a:r>
                      <a:r>
                        <a:rPr lang="en-US" altLang="zh-CN" sz="1400" u="none" strike="noStrike">
                          <a:effectLst/>
                          <a:latin typeface="+mn-lt"/>
                          <a:ea typeface="+mn-ea"/>
                          <a:cs typeface="+mn-ea"/>
                          <a:sym typeface="+mn-lt"/>
                        </a:rPr>
                        <a:t>"</a:t>
                      </a:r>
                      <a:r>
                        <a:rPr lang="zh-CN" altLang="en-US" sz="1400" u="none" strike="noStrike">
                          <a:effectLst/>
                          <a:latin typeface="+mn-lt"/>
                          <a:ea typeface="+mn-ea"/>
                          <a:cs typeface="+mn-ea"/>
                          <a:sym typeface="+mn-lt"/>
                        </a:rPr>
                        <a:t>教学之星</a:t>
                      </a:r>
                      <a:r>
                        <a:rPr lang="en-US" altLang="zh-CN" sz="1400" u="none" strike="noStrike">
                          <a:effectLst/>
                          <a:latin typeface="+mn-lt"/>
                          <a:ea typeface="+mn-ea"/>
                          <a:cs typeface="+mn-ea"/>
                          <a:sym typeface="+mn-lt"/>
                        </a:rPr>
                        <a:t>"</a:t>
                      </a:r>
                      <a:r>
                        <a:rPr lang="zh-CN" altLang="en-US" sz="1400" u="none" strike="noStrike">
                          <a:effectLst/>
                          <a:latin typeface="+mn-lt"/>
                          <a:ea typeface="+mn-ea"/>
                          <a:cs typeface="+mn-ea"/>
                          <a:sym typeface="+mn-lt"/>
                        </a:rPr>
                        <a:t>大赛与教学发展系列研修班</a:t>
                      </a:r>
                      <a:r>
                        <a:rPr lang="en-US" altLang="zh-CN" sz="1400" u="none" strike="noStrike">
                          <a:effectLst/>
                          <a:latin typeface="+mn-lt"/>
                          <a:ea typeface="+mn-ea"/>
                          <a:cs typeface="+mn-ea"/>
                          <a:sym typeface="+mn-lt"/>
                        </a:rPr>
                        <a:t>"</a:t>
                      </a:r>
                      <a:r>
                        <a:rPr lang="zh-CN" altLang="en-US" sz="1400" u="none" strike="noStrike">
                          <a:effectLst/>
                          <a:latin typeface="+mn-lt"/>
                          <a:ea typeface="+mn-ea"/>
                          <a:cs typeface="+mn-ea"/>
                          <a:sym typeface="+mn-lt"/>
                        </a:rPr>
                        <a:t>教学之星</a:t>
                      </a:r>
                      <a:r>
                        <a:rPr lang="en-US" altLang="zh-CN" sz="1400" u="none" strike="noStrike">
                          <a:effectLst/>
                          <a:latin typeface="+mn-lt"/>
                          <a:ea typeface="+mn-ea"/>
                          <a:cs typeface="+mn-ea"/>
                          <a:sym typeface="+mn-lt"/>
                        </a:rPr>
                        <a:t>"</a:t>
                      </a:r>
                      <a:r>
                        <a:rPr lang="zh-CN" altLang="en-US" sz="1400" u="none" strike="noStrike">
                          <a:effectLst/>
                          <a:latin typeface="+mn-lt"/>
                          <a:ea typeface="+mn-ea"/>
                          <a:cs typeface="+mn-ea"/>
                          <a:sym typeface="+mn-lt"/>
                        </a:rPr>
                        <a:t>大赛</a:t>
                      </a:r>
                      <a:r>
                        <a:rPr lang="en-US" altLang="zh-CN" sz="1400" u="none" strike="noStrike">
                          <a:effectLst/>
                          <a:latin typeface="+mn-lt"/>
                          <a:ea typeface="+mn-ea"/>
                          <a:cs typeface="+mn-ea"/>
                          <a:sym typeface="+mn-lt"/>
                        </a:rPr>
                        <a:t>——</a:t>
                      </a:r>
                      <a:r>
                        <a:rPr lang="zh-CN" altLang="en-US" sz="1400" u="none" strike="noStrike">
                          <a:effectLst/>
                          <a:latin typeface="+mn-lt"/>
                          <a:ea typeface="+mn-ea"/>
                          <a:cs typeface="+mn-ea"/>
                          <a:sym typeface="+mn-lt"/>
                        </a:rPr>
                        <a:t>微课在翻转课堂中的应用</a:t>
                      </a:r>
                      <a:endParaRPr lang="zh-CN" altLang="en-US" sz="1400" b="0"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a:effectLst/>
                          <a:latin typeface="+mn-lt"/>
                          <a:ea typeface="+mn-ea"/>
                          <a:cs typeface="+mn-ea"/>
                          <a:sym typeface="+mn-lt"/>
                        </a:rPr>
                        <a:t>2016</a:t>
                      </a:r>
                      <a:r>
                        <a:rPr lang="zh-CN" altLang="en-US" sz="1400" u="none" strike="noStrike">
                          <a:effectLst/>
                          <a:latin typeface="+mn-lt"/>
                          <a:ea typeface="+mn-ea"/>
                          <a:cs typeface="+mn-ea"/>
                          <a:sym typeface="+mn-lt"/>
                        </a:rPr>
                        <a:t>年</a:t>
                      </a:r>
                      <a:r>
                        <a:rPr lang="en-US" altLang="zh-CN" sz="1400" u="none" strike="noStrike">
                          <a:effectLst/>
                          <a:latin typeface="+mn-lt"/>
                          <a:ea typeface="+mn-ea"/>
                          <a:cs typeface="+mn-ea"/>
                          <a:sym typeface="+mn-lt"/>
                        </a:rPr>
                        <a:t>7</a:t>
                      </a:r>
                      <a:r>
                        <a:rPr lang="zh-CN" altLang="en-US" sz="1400" u="none" strike="noStrike">
                          <a:effectLst/>
                          <a:latin typeface="+mn-lt"/>
                          <a:ea typeface="+mn-ea"/>
                          <a:cs typeface="+mn-ea"/>
                          <a:sym typeface="+mn-lt"/>
                        </a:rPr>
                        <a:t>月</a:t>
                      </a:r>
                      <a:endParaRPr lang="zh-CN" altLang="en-US" sz="1400" b="0" i="0" u="none" strike="noStrike">
                        <a:solidFill>
                          <a:srgbClr val="000000"/>
                        </a:solidFill>
                        <a:effectLst/>
                        <a:latin typeface="+mn-lt"/>
                        <a:ea typeface="+mn-ea"/>
                        <a:cs typeface="+mn-ea"/>
                        <a:sym typeface="+mn-lt"/>
                      </a:endParaRPr>
                    </a:p>
                  </a:txBody>
                  <a:tcPr marL="9525" marR="9525" marT="9525" marB="0" anchor="ctr"/>
                </a:tc>
              </a:tr>
              <a:tr h="631615">
                <a:tc>
                  <a:txBody>
                    <a:bodyPr/>
                    <a:lstStyle/>
                    <a:p>
                      <a:pPr algn="ctr" fontAlgn="ctr"/>
                      <a:r>
                        <a:rPr lang="en-US" sz="1400" u="none" strike="noStrike">
                          <a:effectLst/>
                          <a:latin typeface="+mn-lt"/>
                          <a:ea typeface="+mn-ea"/>
                          <a:cs typeface="+mn-ea"/>
                          <a:sym typeface="+mn-lt"/>
                        </a:rPr>
                        <a:t>6</a:t>
                      </a:r>
                      <a:endParaRPr lang="en-US" sz="1400" b="0"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effectLst/>
                          <a:latin typeface="+mn-lt"/>
                          <a:ea typeface="+mn-ea"/>
                          <a:cs typeface="+mn-ea"/>
                          <a:sym typeface="+mn-lt"/>
                        </a:rPr>
                        <a:t>天津市社会科学界第十二届（</a:t>
                      </a:r>
                      <a:r>
                        <a:rPr lang="en-US" altLang="zh-CN" sz="1400" u="none" strike="noStrike">
                          <a:effectLst/>
                          <a:latin typeface="+mn-lt"/>
                          <a:ea typeface="+mn-ea"/>
                          <a:cs typeface="+mn-ea"/>
                          <a:sym typeface="+mn-lt"/>
                        </a:rPr>
                        <a:t>2016</a:t>
                      </a:r>
                      <a:r>
                        <a:rPr lang="zh-CN" altLang="en-US" sz="1400" u="none" strike="noStrike">
                          <a:effectLst/>
                          <a:latin typeface="+mn-lt"/>
                          <a:ea typeface="+mn-ea"/>
                          <a:cs typeface="+mn-ea"/>
                          <a:sym typeface="+mn-lt"/>
                        </a:rPr>
                        <a:t>）学术年会分会（天津科技大学）“五大发展”与“三个着力”</a:t>
                      </a:r>
                      <a:r>
                        <a:rPr lang="en-US" altLang="zh-CN" sz="1400" u="none" strike="noStrike">
                          <a:effectLst/>
                          <a:latin typeface="+mn-lt"/>
                          <a:ea typeface="+mn-ea"/>
                          <a:cs typeface="+mn-ea"/>
                          <a:sym typeface="+mn-lt"/>
                        </a:rPr>
                        <a:t>---</a:t>
                      </a:r>
                      <a:r>
                        <a:rPr lang="zh-CN" altLang="en-US" sz="1400" u="none" strike="noStrike">
                          <a:effectLst/>
                          <a:latin typeface="+mn-lt"/>
                          <a:ea typeface="+mn-ea"/>
                          <a:cs typeface="+mn-ea"/>
                          <a:sym typeface="+mn-lt"/>
                        </a:rPr>
                        <a:t>外国语言文学学术生态建设与发展</a:t>
                      </a:r>
                      <a:endParaRPr lang="zh-CN" altLang="en-US" sz="1400" b="0"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a:effectLst/>
                          <a:latin typeface="+mn-lt"/>
                          <a:ea typeface="+mn-ea"/>
                          <a:cs typeface="+mn-ea"/>
                          <a:sym typeface="+mn-lt"/>
                        </a:rPr>
                        <a:t>2016</a:t>
                      </a:r>
                      <a:r>
                        <a:rPr lang="zh-CN" altLang="en-US" sz="1400" u="none" strike="noStrike">
                          <a:effectLst/>
                          <a:latin typeface="+mn-lt"/>
                          <a:ea typeface="+mn-ea"/>
                          <a:cs typeface="+mn-ea"/>
                          <a:sym typeface="+mn-lt"/>
                        </a:rPr>
                        <a:t>年</a:t>
                      </a:r>
                      <a:r>
                        <a:rPr lang="en-US" altLang="zh-CN" sz="1400" u="none" strike="noStrike">
                          <a:effectLst/>
                          <a:latin typeface="+mn-lt"/>
                          <a:ea typeface="+mn-ea"/>
                          <a:cs typeface="+mn-ea"/>
                          <a:sym typeface="+mn-lt"/>
                        </a:rPr>
                        <a:t>12</a:t>
                      </a:r>
                      <a:r>
                        <a:rPr lang="zh-CN" altLang="en-US" sz="1400" u="none" strike="noStrike">
                          <a:effectLst/>
                          <a:latin typeface="+mn-lt"/>
                          <a:ea typeface="+mn-ea"/>
                          <a:cs typeface="+mn-ea"/>
                          <a:sym typeface="+mn-lt"/>
                        </a:rPr>
                        <a:t>月</a:t>
                      </a:r>
                      <a:endParaRPr lang="zh-CN" altLang="en-US" sz="1400" b="0" i="0" u="none" strike="noStrike">
                        <a:solidFill>
                          <a:srgbClr val="000000"/>
                        </a:solidFill>
                        <a:effectLst/>
                        <a:latin typeface="+mn-lt"/>
                        <a:ea typeface="+mn-ea"/>
                        <a:cs typeface="+mn-ea"/>
                        <a:sym typeface="+mn-lt"/>
                      </a:endParaRPr>
                    </a:p>
                  </a:txBody>
                  <a:tcPr marL="9525" marR="9525" marT="9525" marB="0" anchor="ctr"/>
                </a:tc>
              </a:tr>
              <a:tr h="344517">
                <a:tc>
                  <a:txBody>
                    <a:bodyPr/>
                    <a:lstStyle/>
                    <a:p>
                      <a:pPr algn="ctr" fontAlgn="ctr"/>
                      <a:r>
                        <a:rPr lang="en-US" sz="1400" u="none" strike="noStrike">
                          <a:effectLst/>
                          <a:latin typeface="+mn-lt"/>
                          <a:ea typeface="+mn-ea"/>
                          <a:cs typeface="+mn-ea"/>
                          <a:sym typeface="+mn-lt"/>
                        </a:rPr>
                        <a:t>7</a:t>
                      </a:r>
                      <a:endParaRPr lang="en-US" sz="1400" b="0"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effectLst/>
                          <a:latin typeface="+mn-lt"/>
                          <a:ea typeface="+mn-ea"/>
                          <a:cs typeface="+mn-ea"/>
                          <a:sym typeface="+mn-lt"/>
                        </a:rPr>
                        <a:t>基于“产出导向法”的英语教学研修班</a:t>
                      </a:r>
                      <a:endParaRPr lang="zh-CN" altLang="en-US" sz="1400" b="0"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a:effectLst/>
                          <a:latin typeface="+mn-lt"/>
                          <a:ea typeface="+mn-ea"/>
                          <a:cs typeface="+mn-ea"/>
                          <a:sym typeface="+mn-lt"/>
                        </a:rPr>
                        <a:t>2017</a:t>
                      </a:r>
                      <a:r>
                        <a:rPr lang="zh-CN" altLang="en-US" sz="1400" u="none" strike="noStrike">
                          <a:effectLst/>
                          <a:latin typeface="+mn-lt"/>
                          <a:ea typeface="+mn-ea"/>
                          <a:cs typeface="+mn-ea"/>
                          <a:sym typeface="+mn-lt"/>
                        </a:rPr>
                        <a:t>年</a:t>
                      </a:r>
                      <a:r>
                        <a:rPr lang="en-US" altLang="zh-CN" sz="1400" u="none" strike="noStrike">
                          <a:effectLst/>
                          <a:latin typeface="+mn-lt"/>
                          <a:ea typeface="+mn-ea"/>
                          <a:cs typeface="+mn-ea"/>
                          <a:sym typeface="+mn-lt"/>
                        </a:rPr>
                        <a:t>7</a:t>
                      </a:r>
                      <a:r>
                        <a:rPr lang="zh-CN" altLang="en-US" sz="1400" u="none" strike="noStrike">
                          <a:effectLst/>
                          <a:latin typeface="+mn-lt"/>
                          <a:ea typeface="+mn-ea"/>
                          <a:cs typeface="+mn-ea"/>
                          <a:sym typeface="+mn-lt"/>
                        </a:rPr>
                        <a:t>月</a:t>
                      </a:r>
                      <a:endParaRPr lang="zh-CN" altLang="en-US" sz="1400" b="0" i="0" u="none" strike="noStrike">
                        <a:solidFill>
                          <a:srgbClr val="000000"/>
                        </a:solidFill>
                        <a:effectLst/>
                        <a:latin typeface="+mn-lt"/>
                        <a:ea typeface="+mn-ea"/>
                        <a:cs typeface="+mn-ea"/>
                        <a:sym typeface="+mn-lt"/>
                      </a:endParaRPr>
                    </a:p>
                  </a:txBody>
                  <a:tcPr marL="9525" marR="9525" marT="9525" marB="0" anchor="ctr"/>
                </a:tc>
              </a:tr>
              <a:tr h="344517">
                <a:tc>
                  <a:txBody>
                    <a:bodyPr/>
                    <a:lstStyle/>
                    <a:p>
                      <a:pPr algn="ctr" fontAlgn="ctr"/>
                      <a:r>
                        <a:rPr lang="en-US" sz="1400" u="none" strike="noStrike">
                          <a:effectLst/>
                          <a:latin typeface="+mn-lt"/>
                          <a:ea typeface="+mn-ea"/>
                          <a:cs typeface="+mn-ea"/>
                          <a:sym typeface="+mn-lt"/>
                        </a:rPr>
                        <a:t>8</a:t>
                      </a:r>
                      <a:endParaRPr lang="en-US" sz="1400" b="0"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effectLst/>
                          <a:latin typeface="+mn-lt"/>
                          <a:ea typeface="+mn-ea"/>
                          <a:cs typeface="+mn-ea"/>
                          <a:sym typeface="+mn-lt"/>
                        </a:rPr>
                        <a:t>外语类科研选题与文献综述撰写</a:t>
                      </a:r>
                      <a:endParaRPr lang="zh-CN" altLang="en-US" sz="1400" b="0"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a:effectLst/>
                          <a:latin typeface="+mn-lt"/>
                          <a:ea typeface="+mn-ea"/>
                          <a:cs typeface="+mn-ea"/>
                          <a:sym typeface="+mn-lt"/>
                        </a:rPr>
                        <a:t>2016</a:t>
                      </a:r>
                      <a:r>
                        <a:rPr lang="zh-CN" altLang="en-US" sz="1400" u="none" strike="noStrike">
                          <a:effectLst/>
                          <a:latin typeface="+mn-lt"/>
                          <a:ea typeface="+mn-ea"/>
                          <a:cs typeface="+mn-ea"/>
                          <a:sym typeface="+mn-lt"/>
                        </a:rPr>
                        <a:t>年</a:t>
                      </a:r>
                      <a:r>
                        <a:rPr lang="en-US" altLang="zh-CN" sz="1400" u="none" strike="noStrike">
                          <a:effectLst/>
                          <a:latin typeface="+mn-lt"/>
                          <a:ea typeface="+mn-ea"/>
                          <a:cs typeface="+mn-ea"/>
                          <a:sym typeface="+mn-lt"/>
                        </a:rPr>
                        <a:t>6</a:t>
                      </a:r>
                      <a:r>
                        <a:rPr lang="zh-CN" altLang="en-US" sz="1400" u="none" strike="noStrike">
                          <a:effectLst/>
                          <a:latin typeface="+mn-lt"/>
                          <a:ea typeface="+mn-ea"/>
                          <a:cs typeface="+mn-ea"/>
                          <a:sym typeface="+mn-lt"/>
                        </a:rPr>
                        <a:t>月</a:t>
                      </a:r>
                      <a:endParaRPr lang="zh-CN" altLang="en-US" sz="1400" b="0" i="0" u="none" strike="noStrike">
                        <a:solidFill>
                          <a:srgbClr val="000000"/>
                        </a:solidFill>
                        <a:effectLst/>
                        <a:latin typeface="+mn-lt"/>
                        <a:ea typeface="+mn-ea"/>
                        <a:cs typeface="+mn-ea"/>
                        <a:sym typeface="+mn-lt"/>
                      </a:endParaRPr>
                    </a:p>
                  </a:txBody>
                  <a:tcPr marL="9525" marR="9525" marT="9525" marB="0" anchor="ctr"/>
                </a:tc>
              </a:tr>
              <a:tr h="344517">
                <a:tc>
                  <a:txBody>
                    <a:bodyPr/>
                    <a:lstStyle/>
                    <a:p>
                      <a:pPr algn="ctr" fontAlgn="ctr"/>
                      <a:r>
                        <a:rPr lang="en-US" sz="1400" u="none" strike="noStrike">
                          <a:effectLst/>
                          <a:latin typeface="+mn-lt"/>
                          <a:ea typeface="+mn-ea"/>
                          <a:cs typeface="+mn-ea"/>
                          <a:sym typeface="+mn-lt"/>
                        </a:rPr>
                        <a:t>9</a:t>
                      </a:r>
                      <a:endParaRPr lang="en-US" sz="1400" b="0"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a:effectLst/>
                          <a:latin typeface="+mn-lt"/>
                          <a:ea typeface="+mn-ea"/>
                          <a:cs typeface="+mn-ea"/>
                          <a:sym typeface="+mn-lt"/>
                        </a:rPr>
                        <a:t>教师信息素养与技术促进教学创新</a:t>
                      </a:r>
                      <a:endParaRPr lang="zh-CN" altLang="en-US" sz="1400" b="0"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a:effectLst/>
                          <a:latin typeface="+mn-lt"/>
                          <a:ea typeface="+mn-ea"/>
                          <a:cs typeface="+mn-ea"/>
                          <a:sym typeface="+mn-lt"/>
                        </a:rPr>
                        <a:t>2018</a:t>
                      </a:r>
                      <a:r>
                        <a:rPr lang="zh-CN" altLang="en-US" sz="1400" u="none" strike="noStrike">
                          <a:effectLst/>
                          <a:latin typeface="+mn-lt"/>
                          <a:ea typeface="+mn-ea"/>
                          <a:cs typeface="+mn-ea"/>
                          <a:sym typeface="+mn-lt"/>
                        </a:rPr>
                        <a:t>年</a:t>
                      </a:r>
                      <a:r>
                        <a:rPr lang="en-US" altLang="zh-CN" sz="1400" u="none" strike="noStrike">
                          <a:effectLst/>
                          <a:latin typeface="+mn-lt"/>
                          <a:ea typeface="+mn-ea"/>
                          <a:cs typeface="+mn-ea"/>
                          <a:sym typeface="+mn-lt"/>
                        </a:rPr>
                        <a:t>4</a:t>
                      </a:r>
                      <a:r>
                        <a:rPr lang="zh-CN" altLang="en-US" sz="1400" u="none" strike="noStrike">
                          <a:effectLst/>
                          <a:latin typeface="+mn-lt"/>
                          <a:ea typeface="+mn-ea"/>
                          <a:cs typeface="+mn-ea"/>
                          <a:sym typeface="+mn-lt"/>
                        </a:rPr>
                        <a:t>月</a:t>
                      </a:r>
                      <a:endParaRPr lang="zh-CN" altLang="en-US" sz="1400" b="0" i="0" u="none" strike="noStrike">
                        <a:solidFill>
                          <a:srgbClr val="000000"/>
                        </a:solidFill>
                        <a:effectLst/>
                        <a:latin typeface="+mn-lt"/>
                        <a:ea typeface="+mn-ea"/>
                        <a:cs typeface="+mn-ea"/>
                        <a:sym typeface="+mn-lt"/>
                      </a:endParaRPr>
                    </a:p>
                  </a:txBody>
                  <a:tcPr marL="9525" marR="9525" marT="9525" marB="0" anchor="ctr"/>
                </a:tc>
              </a:tr>
              <a:tr h="344517">
                <a:tc>
                  <a:txBody>
                    <a:bodyPr/>
                    <a:lstStyle/>
                    <a:p>
                      <a:pPr algn="ctr" fontAlgn="ctr"/>
                      <a:r>
                        <a:rPr lang="en-US" sz="1400" u="none" strike="noStrike">
                          <a:effectLst/>
                          <a:latin typeface="+mn-lt"/>
                          <a:ea typeface="+mn-ea"/>
                          <a:cs typeface="+mn-ea"/>
                          <a:sym typeface="+mn-lt"/>
                        </a:rPr>
                        <a:t>10</a:t>
                      </a:r>
                      <a:endParaRPr lang="en-US" sz="1400" b="0" i="0" u="none" strike="noStrike">
                        <a:solidFill>
                          <a:srgbClr val="000000"/>
                        </a:solidFill>
                        <a:effectLst/>
                        <a:latin typeface="+mn-lt"/>
                        <a:ea typeface="+mn-ea"/>
                        <a:cs typeface="+mn-ea"/>
                        <a:sym typeface="+mn-lt"/>
                      </a:endParaRPr>
                    </a:p>
                  </a:txBody>
                  <a:tcPr marL="9525" marR="9525" marT="9525" marB="0" anchor="ctr"/>
                </a:tc>
                <a:tc>
                  <a:txBody>
                    <a:bodyPr/>
                    <a:lstStyle/>
                    <a:p>
                      <a:pPr algn="ctr" fontAlgn="ctr"/>
                      <a:r>
                        <a:rPr lang="zh-CN" altLang="en-US" sz="1400" u="none" strike="noStrike" dirty="0">
                          <a:effectLst/>
                          <a:latin typeface="+mn-lt"/>
                          <a:ea typeface="+mn-ea"/>
                          <a:cs typeface="+mn-ea"/>
                          <a:sym typeface="+mn-lt"/>
                        </a:rPr>
                        <a:t>外语教学中的思辩能力培养研修班</a:t>
                      </a:r>
                      <a:endParaRPr lang="zh-CN" altLang="en-US" sz="1400" b="0" i="0" u="none" strike="noStrike" dirty="0">
                        <a:solidFill>
                          <a:srgbClr val="000000"/>
                        </a:solidFill>
                        <a:effectLst/>
                        <a:latin typeface="+mn-lt"/>
                        <a:ea typeface="+mn-ea"/>
                        <a:cs typeface="+mn-ea"/>
                        <a:sym typeface="+mn-lt"/>
                      </a:endParaRPr>
                    </a:p>
                  </a:txBody>
                  <a:tcPr marL="9525" marR="9525" marT="9525" marB="0" anchor="ctr"/>
                </a:tc>
                <a:tc>
                  <a:txBody>
                    <a:bodyPr/>
                    <a:lstStyle/>
                    <a:p>
                      <a:pPr algn="ctr" fontAlgn="ctr"/>
                      <a:r>
                        <a:rPr lang="en-US" altLang="zh-CN" sz="1400" u="none" strike="noStrike" dirty="0">
                          <a:effectLst/>
                          <a:latin typeface="+mn-lt"/>
                          <a:ea typeface="+mn-ea"/>
                          <a:cs typeface="+mn-ea"/>
                          <a:sym typeface="+mn-lt"/>
                        </a:rPr>
                        <a:t>2018</a:t>
                      </a:r>
                      <a:r>
                        <a:rPr lang="zh-CN" altLang="en-US" sz="1400" u="none" strike="noStrike" dirty="0">
                          <a:effectLst/>
                          <a:latin typeface="+mn-lt"/>
                          <a:ea typeface="+mn-ea"/>
                          <a:cs typeface="+mn-ea"/>
                          <a:sym typeface="+mn-lt"/>
                        </a:rPr>
                        <a:t>年</a:t>
                      </a:r>
                      <a:r>
                        <a:rPr lang="en-US" altLang="zh-CN" sz="1400" u="none" strike="noStrike" dirty="0">
                          <a:effectLst/>
                          <a:latin typeface="+mn-lt"/>
                          <a:ea typeface="+mn-ea"/>
                          <a:cs typeface="+mn-ea"/>
                          <a:sym typeface="+mn-lt"/>
                        </a:rPr>
                        <a:t>7</a:t>
                      </a:r>
                      <a:r>
                        <a:rPr lang="zh-CN" altLang="en-US" sz="1400" u="none" strike="noStrike" dirty="0">
                          <a:effectLst/>
                          <a:latin typeface="+mn-lt"/>
                          <a:ea typeface="+mn-ea"/>
                          <a:cs typeface="+mn-ea"/>
                          <a:sym typeface="+mn-lt"/>
                        </a:rPr>
                        <a:t>月</a:t>
                      </a:r>
                      <a:endParaRPr lang="zh-CN" altLang="en-US" sz="1400" b="0" i="0" u="none" strike="noStrike" dirty="0">
                        <a:solidFill>
                          <a:srgbClr val="000000"/>
                        </a:solidFill>
                        <a:effectLst/>
                        <a:latin typeface="+mn-lt"/>
                        <a:ea typeface="+mn-ea"/>
                        <a:cs typeface="+mn-ea"/>
                        <a:sym typeface="+mn-lt"/>
                      </a:endParaRPr>
                    </a:p>
                  </a:txBody>
                  <a:tcPr marL="9525" marR="9525" marT="9525" marB="0" anchor="ct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flipH="1">
            <a:off x="-1" y="542911"/>
            <a:ext cx="12192000" cy="1014062"/>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TextBox 18"/>
          <p:cNvSpPr>
            <a:spLocks noChangeArrowheads="1"/>
          </p:cNvSpPr>
          <p:nvPr/>
        </p:nvSpPr>
        <p:spPr bwMode="auto">
          <a:xfrm>
            <a:off x="871476" y="542911"/>
            <a:ext cx="10277788" cy="159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p>
            <a:pPr algn="l" defTabSz="914400"/>
            <a:r>
              <a:rPr lang="zh-CN" altLang="en-US" sz="3200" b="1" dirty="0">
                <a:solidFill>
                  <a:srgbClr val="365FAA"/>
                </a:solidFill>
                <a:cs typeface="+mn-ea"/>
                <a:sym typeface="+mn-lt"/>
              </a:rPr>
              <a:t>第二阶段：</a:t>
            </a:r>
            <a:r>
              <a:rPr lang="zh-CN" altLang="en-US" sz="3200" b="1" dirty="0">
                <a:solidFill>
                  <a:srgbClr val="365FAA"/>
                </a:solidFill>
                <a:cs typeface="+mn-ea"/>
                <a:sym typeface="+mn-ea"/>
              </a:rPr>
              <a:t>20</a:t>
            </a:r>
            <a:r>
              <a:rPr lang="en-US" altLang="zh-CN" sz="3200" b="1" dirty="0">
                <a:solidFill>
                  <a:srgbClr val="365FAA"/>
                </a:solidFill>
                <a:cs typeface="+mn-ea"/>
                <a:sym typeface="+mn-ea"/>
              </a:rPr>
              <a:t>14</a:t>
            </a:r>
            <a:r>
              <a:rPr lang="zh-CN" altLang="en-US" sz="3200" b="1" dirty="0">
                <a:solidFill>
                  <a:srgbClr val="365FAA"/>
                </a:solidFill>
                <a:cs typeface="+mn-ea"/>
                <a:sym typeface="+mn-ea"/>
              </a:rPr>
              <a:t>年</a:t>
            </a:r>
            <a:r>
              <a:rPr lang="en-US" altLang="zh-CN" sz="3200" b="1" dirty="0" smtClean="0">
                <a:solidFill>
                  <a:srgbClr val="365FAA"/>
                </a:solidFill>
                <a:cs typeface="+mn-ea"/>
                <a:sym typeface="+mn-lt"/>
              </a:rPr>
              <a:t>—</a:t>
            </a:r>
            <a:r>
              <a:rPr lang="zh-CN" altLang="en-US" sz="3200" b="1" dirty="0">
                <a:solidFill>
                  <a:srgbClr val="365FAA"/>
                </a:solidFill>
                <a:cs typeface="+mn-ea"/>
                <a:sym typeface="+mn-ea"/>
              </a:rPr>
              <a:t>201</a:t>
            </a:r>
            <a:r>
              <a:rPr lang="en-US" altLang="zh-CN" sz="3200" b="1" dirty="0">
                <a:solidFill>
                  <a:srgbClr val="365FAA"/>
                </a:solidFill>
                <a:cs typeface="+mn-ea"/>
                <a:sym typeface="+mn-ea"/>
              </a:rPr>
              <a:t>9</a:t>
            </a:r>
            <a:r>
              <a:rPr lang="zh-CN" altLang="en-US" sz="3200" b="1" dirty="0">
                <a:solidFill>
                  <a:srgbClr val="365FAA"/>
                </a:solidFill>
                <a:cs typeface="+mn-ea"/>
                <a:sym typeface="+mn-ea"/>
              </a:rPr>
              <a:t>年</a:t>
            </a:r>
          </a:p>
          <a:p>
            <a:pPr algn="l" defTabSz="914400"/>
            <a:r>
              <a:rPr lang="zh-CN" altLang="en-US" sz="3200" b="1" dirty="0">
                <a:solidFill>
                  <a:srgbClr val="365FAA"/>
                </a:solidFill>
                <a:cs typeface="+mn-ea"/>
                <a:sym typeface="+mn-ea"/>
              </a:rPr>
              <a:t>                              </a:t>
            </a:r>
            <a:r>
              <a:rPr lang="en-US" altLang="zh-CN" sz="3200" b="1" dirty="0" smtClean="0">
                <a:solidFill>
                  <a:srgbClr val="365FAA"/>
                </a:solidFill>
                <a:cs typeface="+mn-ea"/>
                <a:sym typeface="+mn-lt"/>
              </a:rPr>
              <a:t>——</a:t>
            </a:r>
            <a:r>
              <a:rPr lang="zh-CN" altLang="en-US" sz="3200" b="1" dirty="0">
                <a:solidFill>
                  <a:srgbClr val="365FAA"/>
                </a:solidFill>
                <a:cs typeface="+mn-ea"/>
                <a:sym typeface="+mn-lt"/>
              </a:rPr>
              <a:t>多轮驱动，打造校级精品课程</a:t>
            </a:r>
          </a:p>
          <a:p>
            <a:pPr algn="just" defTabSz="914400"/>
            <a:endParaRPr lang="zh-CN" altLang="en-US" sz="3200" b="1" dirty="0">
              <a:solidFill>
                <a:srgbClr val="365FAA"/>
              </a:solidFill>
              <a:cs typeface="+mn-ea"/>
              <a:sym typeface="+mn-lt"/>
            </a:endParaRPr>
          </a:p>
        </p:txBody>
      </p:sp>
      <p:graphicFrame>
        <p:nvGraphicFramePr>
          <p:cNvPr id="3" name="表格 2"/>
          <p:cNvGraphicFramePr>
            <a:graphicFrameLocks noGrp="1"/>
          </p:cNvGraphicFramePr>
          <p:nvPr>
            <p:custDataLst>
              <p:tags r:id="rId1"/>
            </p:custDataLst>
          </p:nvPr>
        </p:nvGraphicFramePr>
        <p:xfrm>
          <a:off x="798072" y="1695629"/>
          <a:ext cx="10591800" cy="4797094"/>
        </p:xfrm>
        <a:graphic>
          <a:graphicData uri="http://schemas.openxmlformats.org/drawingml/2006/table">
            <a:tbl>
              <a:tblPr bandRow="1">
                <a:tableStyleId>{BDBED569-4797-4DF1-A0F4-6AAB3CD982D8}</a:tableStyleId>
              </a:tblPr>
              <a:tblGrid>
                <a:gridCol w="454714"/>
                <a:gridCol w="5940494"/>
                <a:gridCol w="2941320"/>
                <a:gridCol w="1255272"/>
              </a:tblGrid>
              <a:tr h="532765">
                <a:tc gridSpan="4">
                  <a:txBody>
                    <a:bodyPr/>
                    <a:lstStyle/>
                    <a:p>
                      <a:pPr marL="0" algn="ctr" defTabSz="914400" rtl="0" eaLnBrk="1" fontAlgn="ctr" latinLnBrk="0" hangingPunct="1">
                        <a:buClrTx/>
                        <a:buSzTx/>
                        <a:buFontTx/>
                      </a:pPr>
                      <a:r>
                        <a:rPr lang="zh-CN" altLang="en-US" sz="2400" b="1" u="none" strike="noStrike" kern="1200" dirty="0">
                          <a:ln>
                            <a:noFill/>
                          </a:ln>
                          <a:solidFill>
                            <a:srgbClr val="C00000"/>
                          </a:solidFill>
                          <a:effectLst/>
                          <a:latin typeface="+mn-lt"/>
                          <a:ea typeface="+mn-ea"/>
                          <a:cs typeface="+mn-ea"/>
                          <a:sym typeface="+mn-lt"/>
                        </a:rPr>
                        <a:t>大学英语精品课课程组成员获奖</a:t>
                      </a:r>
                    </a:p>
                  </a:txBody>
                  <a:tcPr marL="8871" marR="8871" marT="8871" marB="0" anchor="ctr"/>
                </a:tc>
                <a:tc hMerge="1">
                  <a:txBody>
                    <a:bodyPr/>
                    <a:lstStyle/>
                    <a:p>
                      <a:endParaRPr lang="zh-CN"/>
                    </a:p>
                  </a:txBody>
                  <a:tcPr/>
                </a:tc>
                <a:tc hMerge="1">
                  <a:txBody>
                    <a:bodyPr/>
                    <a:lstStyle/>
                    <a:p>
                      <a:endParaRPr lang="zh-CN"/>
                    </a:p>
                  </a:txBody>
                  <a:tcPr/>
                </a:tc>
                <a:tc hMerge="1">
                  <a:txBody>
                    <a:bodyPr/>
                    <a:lstStyle/>
                    <a:p>
                      <a:endParaRPr lang="zh-CN"/>
                    </a:p>
                  </a:txBody>
                  <a:tcPr/>
                </a:tc>
              </a:tr>
              <a:tr h="428142">
                <a:tc>
                  <a:txBody>
                    <a:bodyPr/>
                    <a:lstStyle/>
                    <a:p>
                      <a:pPr marL="0" algn="ctr" defTabSz="914400" rtl="0" eaLnBrk="1" fontAlgn="ctr" latinLnBrk="0" hangingPunct="1"/>
                      <a:r>
                        <a:rPr lang="zh-CN" altLang="en-US" sz="1400" b="1" u="none" strike="noStrike" kern="1200" dirty="0">
                          <a:ln>
                            <a:noFill/>
                          </a:ln>
                          <a:effectLst/>
                          <a:latin typeface="+mn-lt"/>
                          <a:ea typeface="+mn-ea"/>
                          <a:cs typeface="+mn-ea"/>
                          <a:sym typeface="+mn-lt"/>
                        </a:rPr>
                        <a:t>序号</a:t>
                      </a:r>
                      <a:endParaRPr lang="zh-CN" altLang="en-US" sz="1400" b="1" u="none" strike="noStrike" kern="1200" dirty="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zh-CN" altLang="en-US" sz="1400" b="1" u="none" strike="noStrike" kern="1200" dirty="0">
                          <a:ln>
                            <a:noFill/>
                          </a:ln>
                          <a:effectLst/>
                          <a:latin typeface="+mn-lt"/>
                          <a:ea typeface="+mn-ea"/>
                          <a:cs typeface="+mn-ea"/>
                          <a:sym typeface="+mn-lt"/>
                        </a:rPr>
                        <a:t>荣誉名称</a:t>
                      </a:r>
                      <a:endParaRPr lang="zh-CN" altLang="en-US" sz="1400" b="1" u="none" strike="noStrike" kern="1200" dirty="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zh-CN" altLang="en-US" sz="1400" b="1" u="none" strike="noStrike" kern="1200">
                          <a:ln>
                            <a:noFill/>
                          </a:ln>
                          <a:effectLst/>
                          <a:latin typeface="+mn-lt"/>
                          <a:ea typeface="+mn-ea"/>
                          <a:cs typeface="+mn-ea"/>
                          <a:sym typeface="+mn-lt"/>
                        </a:rPr>
                        <a:t>颁发机构</a:t>
                      </a:r>
                      <a:endParaRPr lang="zh-CN" altLang="en-US" sz="1400" b="1" u="none" strike="noStrike" kern="120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zh-CN" altLang="en-US" sz="1400" b="1" u="none" strike="noStrike" kern="1200">
                          <a:ln>
                            <a:noFill/>
                          </a:ln>
                          <a:effectLst/>
                          <a:latin typeface="+mn-lt"/>
                          <a:ea typeface="+mn-ea"/>
                          <a:cs typeface="+mn-ea"/>
                          <a:sym typeface="+mn-lt"/>
                        </a:rPr>
                        <a:t>颁发日期</a:t>
                      </a:r>
                      <a:endParaRPr lang="zh-CN" altLang="en-US" sz="1400" b="1" u="none" strike="noStrike" kern="1200">
                        <a:ln>
                          <a:noFill/>
                        </a:ln>
                        <a:solidFill>
                          <a:schemeClr val="tx1"/>
                        </a:solidFill>
                        <a:effectLst/>
                        <a:latin typeface="+mn-lt"/>
                        <a:ea typeface="+mn-ea"/>
                        <a:cs typeface="+mn-ea"/>
                        <a:sym typeface="+mn-lt"/>
                      </a:endParaRPr>
                    </a:p>
                  </a:txBody>
                  <a:tcPr marL="8871" marR="8871" marT="8871" marB="0" anchor="ctr"/>
                </a:tc>
              </a:tr>
              <a:tr h="428142">
                <a:tc>
                  <a:txBody>
                    <a:bodyPr/>
                    <a:lstStyle/>
                    <a:p>
                      <a:pPr marL="0" algn="ctr" defTabSz="914400" rtl="0" eaLnBrk="1" fontAlgn="ctr" latinLnBrk="0" hangingPunct="1"/>
                      <a:r>
                        <a:rPr lang="en-US" sz="1400" u="none" strike="noStrike" kern="1200">
                          <a:ln>
                            <a:noFill/>
                          </a:ln>
                          <a:effectLst/>
                          <a:latin typeface="+mn-lt"/>
                          <a:ea typeface="+mn-ea"/>
                          <a:cs typeface="+mn-ea"/>
                          <a:sym typeface="+mn-lt"/>
                        </a:rPr>
                        <a:t>1</a:t>
                      </a:r>
                      <a:endParaRPr lang="en-US" sz="1400" u="none" strike="noStrike" kern="120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zh-CN" altLang="en-US" sz="1400" u="none" strike="noStrike" kern="1200" dirty="0">
                          <a:ln>
                            <a:noFill/>
                          </a:ln>
                          <a:effectLst/>
                          <a:latin typeface="+mn-lt"/>
                          <a:ea typeface="+mn-ea"/>
                          <a:cs typeface="+mn-ea"/>
                          <a:sym typeface="+mn-lt"/>
                        </a:rPr>
                        <a:t>第二届高等职业教育科学研究和教学优秀成果二等奖</a:t>
                      </a:r>
                      <a:endParaRPr lang="zh-CN" altLang="en-US" sz="1400" u="none" strike="noStrike" kern="1200" dirty="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zh-CN" altLang="en-US" sz="1400" u="none" strike="noStrike" kern="1200">
                          <a:ln>
                            <a:noFill/>
                          </a:ln>
                          <a:effectLst/>
                          <a:latin typeface="+mn-lt"/>
                          <a:ea typeface="+mn-ea"/>
                          <a:cs typeface="+mn-ea"/>
                          <a:sym typeface="+mn-lt"/>
                        </a:rPr>
                        <a:t>高等职业教育研究学会</a:t>
                      </a:r>
                      <a:endParaRPr lang="zh-CN" altLang="en-US" sz="1400" u="none" strike="noStrike" kern="120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en-US" altLang="zh-CN" sz="1400" u="none" strike="noStrike" kern="1200">
                          <a:ln>
                            <a:noFill/>
                          </a:ln>
                          <a:effectLst/>
                          <a:latin typeface="+mn-lt"/>
                          <a:ea typeface="+mn-ea"/>
                          <a:cs typeface="+mn-ea"/>
                          <a:sym typeface="+mn-lt"/>
                        </a:rPr>
                        <a:t>2017</a:t>
                      </a:r>
                      <a:r>
                        <a:rPr lang="zh-CN" altLang="en-US" sz="1400" u="none" strike="noStrike" kern="1200">
                          <a:ln>
                            <a:noFill/>
                          </a:ln>
                          <a:effectLst/>
                          <a:latin typeface="+mn-lt"/>
                          <a:ea typeface="+mn-ea"/>
                          <a:cs typeface="+mn-ea"/>
                          <a:sym typeface="+mn-lt"/>
                        </a:rPr>
                        <a:t>年</a:t>
                      </a:r>
                      <a:r>
                        <a:rPr lang="en-US" altLang="zh-CN" sz="1400" u="none" strike="noStrike" kern="1200">
                          <a:ln>
                            <a:noFill/>
                          </a:ln>
                          <a:effectLst/>
                          <a:latin typeface="+mn-lt"/>
                          <a:ea typeface="+mn-ea"/>
                          <a:cs typeface="+mn-ea"/>
                          <a:sym typeface="+mn-lt"/>
                        </a:rPr>
                        <a:t>5</a:t>
                      </a:r>
                      <a:r>
                        <a:rPr lang="zh-CN" altLang="en-US" sz="1400" u="none" strike="noStrike" kern="1200">
                          <a:ln>
                            <a:noFill/>
                          </a:ln>
                          <a:effectLst/>
                          <a:latin typeface="+mn-lt"/>
                          <a:ea typeface="+mn-ea"/>
                          <a:cs typeface="+mn-ea"/>
                          <a:sym typeface="+mn-lt"/>
                        </a:rPr>
                        <a:t>月</a:t>
                      </a:r>
                      <a:endParaRPr lang="zh-CN" altLang="en-US" sz="1400" u="none" strike="noStrike" kern="1200">
                        <a:ln>
                          <a:noFill/>
                        </a:ln>
                        <a:solidFill>
                          <a:schemeClr val="tx1"/>
                        </a:solidFill>
                        <a:effectLst/>
                        <a:latin typeface="+mn-lt"/>
                        <a:ea typeface="+mn-ea"/>
                        <a:cs typeface="+mn-ea"/>
                        <a:sym typeface="+mn-lt"/>
                      </a:endParaRPr>
                    </a:p>
                  </a:txBody>
                  <a:tcPr marL="8871" marR="8871" marT="8871" marB="0" anchor="ctr"/>
                </a:tc>
              </a:tr>
              <a:tr h="428142">
                <a:tc>
                  <a:txBody>
                    <a:bodyPr/>
                    <a:lstStyle/>
                    <a:p>
                      <a:pPr marL="0" algn="ctr" defTabSz="914400" rtl="0" eaLnBrk="1" fontAlgn="ctr" latinLnBrk="0" hangingPunct="1"/>
                      <a:r>
                        <a:rPr lang="en-US" sz="1400" u="none" strike="noStrike" kern="1200">
                          <a:ln>
                            <a:noFill/>
                          </a:ln>
                          <a:effectLst/>
                          <a:latin typeface="+mn-lt"/>
                          <a:ea typeface="+mn-ea"/>
                          <a:cs typeface="+mn-ea"/>
                          <a:sym typeface="+mn-lt"/>
                        </a:rPr>
                        <a:t>2</a:t>
                      </a:r>
                      <a:endParaRPr lang="en-US" sz="1400" u="none" strike="noStrike" kern="120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zh-CN" altLang="en-US" sz="1400" u="none" strike="noStrike" kern="1200" dirty="0">
                          <a:ln>
                            <a:noFill/>
                          </a:ln>
                          <a:effectLst/>
                          <a:latin typeface="+mn-lt"/>
                          <a:ea typeface="+mn-ea"/>
                          <a:cs typeface="+mn-ea"/>
                          <a:sym typeface="+mn-lt"/>
                        </a:rPr>
                        <a:t>国才考试</a:t>
                      </a:r>
                      <a:r>
                        <a:rPr lang="en-US" altLang="zh-CN" sz="1400" u="none" strike="noStrike" kern="1200" dirty="0">
                          <a:ln>
                            <a:noFill/>
                          </a:ln>
                          <a:effectLst/>
                          <a:latin typeface="+mn-lt"/>
                          <a:ea typeface="+mn-ea"/>
                          <a:cs typeface="+mn-ea"/>
                          <a:sym typeface="+mn-lt"/>
                        </a:rPr>
                        <a:t>2018</a:t>
                      </a:r>
                      <a:r>
                        <a:rPr lang="zh-CN" altLang="en-US" sz="1400" u="none" strike="noStrike" kern="1200" dirty="0">
                          <a:ln>
                            <a:noFill/>
                          </a:ln>
                          <a:effectLst/>
                          <a:latin typeface="+mn-lt"/>
                          <a:ea typeface="+mn-ea"/>
                          <a:cs typeface="+mn-ea"/>
                          <a:sym typeface="+mn-lt"/>
                        </a:rPr>
                        <a:t>突出贡献个人</a:t>
                      </a:r>
                      <a:endParaRPr lang="zh-CN" altLang="en-US" sz="1400" u="none" strike="noStrike" kern="1200" dirty="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zh-CN" altLang="en-US" sz="1400" u="none" strike="noStrike" kern="1200">
                          <a:ln>
                            <a:noFill/>
                          </a:ln>
                          <a:effectLst/>
                          <a:latin typeface="+mn-lt"/>
                          <a:ea typeface="+mn-ea"/>
                          <a:cs typeface="+mn-ea"/>
                          <a:sym typeface="+mn-lt"/>
                        </a:rPr>
                        <a:t>北京外国语大学外语测评中心</a:t>
                      </a:r>
                      <a:endParaRPr lang="zh-CN" altLang="en-US" sz="1400" u="none" strike="noStrike" kern="120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en-US" altLang="zh-CN" sz="1400" u="none" strike="noStrike" kern="1200">
                          <a:ln>
                            <a:noFill/>
                          </a:ln>
                          <a:effectLst/>
                          <a:latin typeface="+mn-lt"/>
                          <a:ea typeface="+mn-ea"/>
                          <a:cs typeface="+mn-ea"/>
                          <a:sym typeface="+mn-lt"/>
                        </a:rPr>
                        <a:t>2018</a:t>
                      </a:r>
                      <a:r>
                        <a:rPr lang="zh-CN" altLang="en-US" sz="1400" u="none" strike="noStrike" kern="1200">
                          <a:ln>
                            <a:noFill/>
                          </a:ln>
                          <a:effectLst/>
                          <a:latin typeface="+mn-lt"/>
                          <a:ea typeface="+mn-ea"/>
                          <a:cs typeface="+mn-ea"/>
                          <a:sym typeface="+mn-lt"/>
                        </a:rPr>
                        <a:t>年</a:t>
                      </a:r>
                      <a:r>
                        <a:rPr lang="en-US" altLang="zh-CN" sz="1400" u="none" strike="noStrike" kern="1200">
                          <a:ln>
                            <a:noFill/>
                          </a:ln>
                          <a:effectLst/>
                          <a:latin typeface="+mn-lt"/>
                          <a:ea typeface="+mn-ea"/>
                          <a:cs typeface="+mn-ea"/>
                          <a:sym typeface="+mn-lt"/>
                        </a:rPr>
                        <a:t>12</a:t>
                      </a:r>
                      <a:r>
                        <a:rPr lang="zh-CN" altLang="en-US" sz="1400" u="none" strike="noStrike" kern="1200">
                          <a:ln>
                            <a:noFill/>
                          </a:ln>
                          <a:effectLst/>
                          <a:latin typeface="+mn-lt"/>
                          <a:ea typeface="+mn-ea"/>
                          <a:cs typeface="+mn-ea"/>
                          <a:sym typeface="+mn-lt"/>
                        </a:rPr>
                        <a:t>月</a:t>
                      </a:r>
                      <a:endParaRPr lang="zh-CN" altLang="en-US" sz="1400" u="none" strike="noStrike" kern="1200">
                        <a:ln>
                          <a:noFill/>
                        </a:ln>
                        <a:solidFill>
                          <a:schemeClr val="tx1"/>
                        </a:solidFill>
                        <a:effectLst/>
                        <a:latin typeface="+mn-lt"/>
                        <a:ea typeface="+mn-ea"/>
                        <a:cs typeface="+mn-ea"/>
                        <a:sym typeface="+mn-lt"/>
                      </a:endParaRPr>
                    </a:p>
                  </a:txBody>
                  <a:tcPr marL="8871" marR="8871" marT="8871" marB="0" anchor="ctr"/>
                </a:tc>
              </a:tr>
              <a:tr h="428142">
                <a:tc>
                  <a:txBody>
                    <a:bodyPr/>
                    <a:lstStyle/>
                    <a:p>
                      <a:pPr marL="0" algn="ctr" defTabSz="914400" rtl="0" eaLnBrk="1" fontAlgn="ctr" latinLnBrk="0" hangingPunct="1"/>
                      <a:r>
                        <a:rPr lang="en-US" sz="1400" u="none" strike="noStrike" kern="1200">
                          <a:ln>
                            <a:noFill/>
                          </a:ln>
                          <a:effectLst/>
                          <a:latin typeface="+mn-lt"/>
                          <a:ea typeface="+mn-ea"/>
                          <a:cs typeface="+mn-ea"/>
                          <a:sym typeface="+mn-lt"/>
                        </a:rPr>
                        <a:t>3</a:t>
                      </a:r>
                      <a:endParaRPr lang="en-US" sz="1400" u="none" strike="noStrike" kern="120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zh-CN" altLang="en-US" sz="1400" u="none" strike="noStrike" kern="1200" dirty="0">
                          <a:ln>
                            <a:noFill/>
                          </a:ln>
                          <a:effectLst/>
                          <a:latin typeface="+mn-lt"/>
                          <a:ea typeface="+mn-ea"/>
                          <a:cs typeface="+mn-ea"/>
                          <a:sym typeface="+mn-lt"/>
                        </a:rPr>
                        <a:t>天狮学院第三届青年教师教学基本功大赛英语组一等奖</a:t>
                      </a:r>
                      <a:endParaRPr lang="zh-CN" altLang="en-US" sz="1400" u="none" strike="noStrike" kern="1200" dirty="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zh-CN" altLang="en-US" sz="1400" u="none" strike="noStrike" kern="1200">
                          <a:ln>
                            <a:noFill/>
                          </a:ln>
                          <a:effectLst/>
                          <a:latin typeface="+mn-lt"/>
                          <a:ea typeface="+mn-ea"/>
                          <a:cs typeface="+mn-ea"/>
                          <a:sym typeface="+mn-lt"/>
                        </a:rPr>
                        <a:t>天津天狮学院</a:t>
                      </a:r>
                      <a:endParaRPr lang="zh-CN" altLang="en-US" sz="1400" u="none" strike="noStrike" kern="120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en-US" altLang="zh-CN" sz="1400" u="none" strike="noStrike" kern="1200">
                          <a:ln>
                            <a:noFill/>
                          </a:ln>
                          <a:effectLst/>
                          <a:latin typeface="+mn-lt"/>
                          <a:ea typeface="+mn-ea"/>
                          <a:cs typeface="+mn-ea"/>
                          <a:sym typeface="+mn-lt"/>
                        </a:rPr>
                        <a:t>2016</a:t>
                      </a:r>
                      <a:r>
                        <a:rPr lang="zh-CN" altLang="en-US" sz="1400" u="none" strike="noStrike" kern="1200">
                          <a:ln>
                            <a:noFill/>
                          </a:ln>
                          <a:effectLst/>
                          <a:latin typeface="+mn-lt"/>
                          <a:ea typeface="+mn-ea"/>
                          <a:cs typeface="+mn-ea"/>
                          <a:sym typeface="+mn-lt"/>
                        </a:rPr>
                        <a:t>年</a:t>
                      </a:r>
                      <a:r>
                        <a:rPr lang="en-US" altLang="zh-CN" sz="1400" u="none" strike="noStrike" kern="1200">
                          <a:ln>
                            <a:noFill/>
                          </a:ln>
                          <a:effectLst/>
                          <a:latin typeface="+mn-lt"/>
                          <a:ea typeface="+mn-ea"/>
                          <a:cs typeface="+mn-ea"/>
                          <a:sym typeface="+mn-lt"/>
                        </a:rPr>
                        <a:t>6</a:t>
                      </a:r>
                      <a:r>
                        <a:rPr lang="zh-CN" altLang="en-US" sz="1400" u="none" strike="noStrike" kern="1200">
                          <a:ln>
                            <a:noFill/>
                          </a:ln>
                          <a:effectLst/>
                          <a:latin typeface="+mn-lt"/>
                          <a:ea typeface="+mn-ea"/>
                          <a:cs typeface="+mn-ea"/>
                          <a:sym typeface="+mn-lt"/>
                        </a:rPr>
                        <a:t>月</a:t>
                      </a:r>
                      <a:endParaRPr lang="zh-CN" altLang="en-US" sz="1400" u="none" strike="noStrike" kern="1200">
                        <a:ln>
                          <a:noFill/>
                        </a:ln>
                        <a:solidFill>
                          <a:schemeClr val="tx1"/>
                        </a:solidFill>
                        <a:effectLst/>
                        <a:latin typeface="+mn-lt"/>
                        <a:ea typeface="+mn-ea"/>
                        <a:cs typeface="+mn-ea"/>
                        <a:sym typeface="+mn-lt"/>
                      </a:endParaRPr>
                    </a:p>
                  </a:txBody>
                  <a:tcPr marL="8871" marR="8871" marT="8871" marB="0" anchor="ctr"/>
                </a:tc>
              </a:tr>
              <a:tr h="428142">
                <a:tc>
                  <a:txBody>
                    <a:bodyPr/>
                    <a:lstStyle/>
                    <a:p>
                      <a:pPr marL="0" algn="ctr" defTabSz="914400" rtl="0" eaLnBrk="1" fontAlgn="ctr" latinLnBrk="0" hangingPunct="1"/>
                      <a:r>
                        <a:rPr lang="en-US" sz="1400" u="none" strike="noStrike" kern="1200">
                          <a:ln>
                            <a:noFill/>
                          </a:ln>
                          <a:effectLst/>
                          <a:latin typeface="+mn-lt"/>
                          <a:ea typeface="+mn-ea"/>
                          <a:cs typeface="+mn-ea"/>
                          <a:sym typeface="+mn-lt"/>
                        </a:rPr>
                        <a:t>4</a:t>
                      </a:r>
                      <a:endParaRPr lang="en-US" sz="1400" u="none" strike="noStrike" kern="120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en-US" altLang="zh-CN" sz="1400" u="none" strike="noStrike" kern="1200" dirty="0">
                          <a:ln>
                            <a:noFill/>
                          </a:ln>
                          <a:effectLst/>
                          <a:latin typeface="+mn-lt"/>
                          <a:ea typeface="+mn-ea"/>
                          <a:cs typeface="+mn-ea"/>
                          <a:sym typeface="+mn-lt"/>
                        </a:rPr>
                        <a:t>2016</a:t>
                      </a:r>
                      <a:r>
                        <a:rPr lang="zh-CN" altLang="en-US" sz="1400" u="none" strike="noStrike" kern="1200" dirty="0">
                          <a:ln>
                            <a:noFill/>
                          </a:ln>
                          <a:effectLst/>
                          <a:latin typeface="+mn-lt"/>
                          <a:ea typeface="+mn-ea"/>
                          <a:cs typeface="+mn-ea"/>
                          <a:sym typeface="+mn-lt"/>
                        </a:rPr>
                        <a:t>年“外教社杯”全国高校外语教学大赛天津赛区综合组二等奖</a:t>
                      </a:r>
                      <a:endParaRPr lang="zh-CN" altLang="en-US" sz="1400" u="none" strike="noStrike" kern="1200" dirty="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zh-CN" altLang="en-US" sz="1400" u="none" strike="noStrike" kern="1200">
                          <a:ln>
                            <a:noFill/>
                          </a:ln>
                          <a:effectLst/>
                          <a:latin typeface="+mn-lt"/>
                          <a:ea typeface="+mn-ea"/>
                          <a:cs typeface="+mn-ea"/>
                          <a:sym typeface="+mn-lt"/>
                        </a:rPr>
                        <a:t>天津市教育委员会</a:t>
                      </a:r>
                      <a:endParaRPr lang="zh-CN" altLang="en-US" sz="1400" u="none" strike="noStrike" kern="120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en-US" altLang="zh-CN" sz="1400" u="none" strike="noStrike" kern="1200">
                          <a:ln>
                            <a:noFill/>
                          </a:ln>
                          <a:effectLst/>
                          <a:latin typeface="+mn-lt"/>
                          <a:ea typeface="+mn-ea"/>
                          <a:cs typeface="+mn-ea"/>
                          <a:sym typeface="+mn-lt"/>
                        </a:rPr>
                        <a:t>2016</a:t>
                      </a:r>
                      <a:r>
                        <a:rPr lang="zh-CN" altLang="en-US" sz="1400" u="none" strike="noStrike" kern="1200">
                          <a:ln>
                            <a:noFill/>
                          </a:ln>
                          <a:effectLst/>
                          <a:latin typeface="+mn-lt"/>
                          <a:ea typeface="+mn-ea"/>
                          <a:cs typeface="+mn-ea"/>
                          <a:sym typeface="+mn-lt"/>
                        </a:rPr>
                        <a:t>年</a:t>
                      </a:r>
                      <a:r>
                        <a:rPr lang="en-US" altLang="zh-CN" sz="1400" u="none" strike="noStrike" kern="1200">
                          <a:ln>
                            <a:noFill/>
                          </a:ln>
                          <a:effectLst/>
                          <a:latin typeface="+mn-lt"/>
                          <a:ea typeface="+mn-ea"/>
                          <a:cs typeface="+mn-ea"/>
                          <a:sym typeface="+mn-lt"/>
                        </a:rPr>
                        <a:t>4</a:t>
                      </a:r>
                      <a:r>
                        <a:rPr lang="zh-CN" altLang="en-US" sz="1400" u="none" strike="noStrike" kern="1200">
                          <a:ln>
                            <a:noFill/>
                          </a:ln>
                          <a:effectLst/>
                          <a:latin typeface="+mn-lt"/>
                          <a:ea typeface="+mn-ea"/>
                          <a:cs typeface="+mn-ea"/>
                          <a:sym typeface="+mn-lt"/>
                        </a:rPr>
                        <a:t>月</a:t>
                      </a:r>
                      <a:endParaRPr lang="zh-CN" altLang="en-US" sz="1400" u="none" strike="noStrike" kern="1200">
                        <a:ln>
                          <a:noFill/>
                        </a:ln>
                        <a:solidFill>
                          <a:schemeClr val="tx1"/>
                        </a:solidFill>
                        <a:effectLst/>
                        <a:latin typeface="+mn-lt"/>
                        <a:ea typeface="+mn-ea"/>
                        <a:cs typeface="+mn-ea"/>
                        <a:sym typeface="+mn-lt"/>
                      </a:endParaRPr>
                    </a:p>
                  </a:txBody>
                  <a:tcPr marL="8871" marR="8871" marT="8871" marB="0" anchor="ctr"/>
                </a:tc>
              </a:tr>
              <a:tr h="428142">
                <a:tc>
                  <a:txBody>
                    <a:bodyPr/>
                    <a:lstStyle/>
                    <a:p>
                      <a:pPr marL="0" algn="ctr" defTabSz="914400" rtl="0" eaLnBrk="1" fontAlgn="ctr" latinLnBrk="0" hangingPunct="1"/>
                      <a:r>
                        <a:rPr lang="en-US" sz="1400" u="none" strike="noStrike" kern="1200">
                          <a:ln>
                            <a:noFill/>
                          </a:ln>
                          <a:effectLst/>
                          <a:latin typeface="+mn-lt"/>
                          <a:ea typeface="+mn-ea"/>
                          <a:cs typeface="+mn-ea"/>
                          <a:sym typeface="+mn-lt"/>
                        </a:rPr>
                        <a:t>5</a:t>
                      </a:r>
                      <a:endParaRPr lang="en-US" sz="1400" u="none" strike="noStrike" kern="120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zh-CN" altLang="en-US" sz="1400" u="none" strike="noStrike" kern="1200" dirty="0">
                          <a:ln>
                            <a:noFill/>
                          </a:ln>
                          <a:effectLst/>
                          <a:latin typeface="+mn-lt"/>
                          <a:ea typeface="+mn-ea"/>
                          <a:cs typeface="+mn-ea"/>
                          <a:sym typeface="+mn-lt"/>
                        </a:rPr>
                        <a:t>天津天狮学院第四届青年教师教学基本功竞赛外语艺体综合组一等奖</a:t>
                      </a:r>
                      <a:endParaRPr lang="zh-CN" altLang="en-US" sz="1400" u="none" strike="noStrike" kern="1200" dirty="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zh-CN" altLang="en-US" sz="1400" u="none" strike="noStrike" kern="1200" dirty="0">
                          <a:ln>
                            <a:noFill/>
                          </a:ln>
                          <a:effectLst/>
                          <a:latin typeface="+mn-lt"/>
                          <a:ea typeface="+mn-ea"/>
                          <a:cs typeface="+mn-ea"/>
                          <a:sym typeface="+mn-lt"/>
                        </a:rPr>
                        <a:t>天津天狮学院</a:t>
                      </a:r>
                      <a:endParaRPr lang="zh-CN" altLang="en-US" sz="1400" u="none" strike="noStrike" kern="1200" dirty="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en-US" altLang="zh-CN" sz="1400" u="none" strike="noStrike" kern="1200">
                          <a:ln>
                            <a:noFill/>
                          </a:ln>
                          <a:effectLst/>
                          <a:latin typeface="+mn-lt"/>
                          <a:ea typeface="+mn-ea"/>
                          <a:cs typeface="+mn-ea"/>
                          <a:sym typeface="+mn-lt"/>
                        </a:rPr>
                        <a:t>2018</a:t>
                      </a:r>
                      <a:r>
                        <a:rPr lang="zh-CN" altLang="en-US" sz="1400" u="none" strike="noStrike" kern="1200">
                          <a:ln>
                            <a:noFill/>
                          </a:ln>
                          <a:effectLst/>
                          <a:latin typeface="+mn-lt"/>
                          <a:ea typeface="+mn-ea"/>
                          <a:cs typeface="+mn-ea"/>
                          <a:sym typeface="+mn-lt"/>
                        </a:rPr>
                        <a:t>年</a:t>
                      </a:r>
                      <a:r>
                        <a:rPr lang="en-US" altLang="zh-CN" sz="1400" u="none" strike="noStrike" kern="1200">
                          <a:ln>
                            <a:noFill/>
                          </a:ln>
                          <a:effectLst/>
                          <a:latin typeface="+mn-lt"/>
                          <a:ea typeface="+mn-ea"/>
                          <a:cs typeface="+mn-ea"/>
                          <a:sym typeface="+mn-lt"/>
                        </a:rPr>
                        <a:t>5</a:t>
                      </a:r>
                      <a:r>
                        <a:rPr lang="zh-CN" altLang="en-US" sz="1400" u="none" strike="noStrike" kern="1200">
                          <a:ln>
                            <a:noFill/>
                          </a:ln>
                          <a:effectLst/>
                          <a:latin typeface="+mn-lt"/>
                          <a:ea typeface="+mn-ea"/>
                          <a:cs typeface="+mn-ea"/>
                          <a:sym typeface="+mn-lt"/>
                        </a:rPr>
                        <a:t>月</a:t>
                      </a:r>
                      <a:endParaRPr lang="zh-CN" altLang="en-US" sz="1400" u="none" strike="noStrike" kern="1200">
                        <a:ln>
                          <a:noFill/>
                        </a:ln>
                        <a:solidFill>
                          <a:schemeClr val="tx1"/>
                        </a:solidFill>
                        <a:effectLst/>
                        <a:latin typeface="+mn-lt"/>
                        <a:ea typeface="+mn-ea"/>
                        <a:cs typeface="+mn-ea"/>
                        <a:sym typeface="+mn-lt"/>
                      </a:endParaRPr>
                    </a:p>
                  </a:txBody>
                  <a:tcPr marL="8871" marR="8871" marT="8871" marB="0" anchor="ctr"/>
                </a:tc>
              </a:tr>
              <a:tr h="839193">
                <a:tc>
                  <a:txBody>
                    <a:bodyPr/>
                    <a:lstStyle/>
                    <a:p>
                      <a:pPr marL="0" algn="ctr" defTabSz="914400" rtl="0" eaLnBrk="1" fontAlgn="ctr" latinLnBrk="0" hangingPunct="1"/>
                      <a:r>
                        <a:rPr lang="en-US" sz="1400" u="none" strike="noStrike" kern="1200">
                          <a:ln>
                            <a:noFill/>
                          </a:ln>
                          <a:effectLst/>
                          <a:latin typeface="+mn-lt"/>
                          <a:ea typeface="+mn-ea"/>
                          <a:cs typeface="+mn-ea"/>
                          <a:sym typeface="+mn-lt"/>
                        </a:rPr>
                        <a:t>6</a:t>
                      </a:r>
                      <a:endParaRPr lang="en-US" sz="1400" u="none" strike="noStrike" kern="120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zh-CN" altLang="en-US" sz="1400" u="none" strike="noStrike" kern="1200" dirty="0">
                          <a:ln>
                            <a:noFill/>
                          </a:ln>
                          <a:effectLst/>
                          <a:latin typeface="+mn-lt"/>
                          <a:ea typeface="+mn-ea"/>
                          <a:cs typeface="+mn-ea"/>
                          <a:sym typeface="+mn-lt"/>
                        </a:rPr>
                        <a:t>第二届教育科研优秀成果二等奖 </a:t>
                      </a:r>
                      <a:br>
                        <a:rPr lang="zh-CN" altLang="en-US" sz="1400" u="none" strike="noStrike" kern="1200" dirty="0">
                          <a:ln>
                            <a:noFill/>
                          </a:ln>
                          <a:effectLst/>
                          <a:latin typeface="+mn-lt"/>
                          <a:ea typeface="+mn-ea"/>
                          <a:cs typeface="+mn-ea"/>
                          <a:sym typeface="+mn-lt"/>
                        </a:rPr>
                      </a:br>
                      <a:r>
                        <a:rPr lang="en-US" altLang="zh-CN" sz="1400" u="none" strike="noStrike" kern="1200" dirty="0">
                          <a:ln>
                            <a:noFill/>
                          </a:ln>
                          <a:effectLst/>
                          <a:latin typeface="+mn-lt"/>
                          <a:ea typeface="+mn-ea"/>
                          <a:cs typeface="+mn-ea"/>
                          <a:sym typeface="+mn-lt"/>
                        </a:rPr>
                        <a:t>《</a:t>
                      </a:r>
                      <a:r>
                        <a:rPr lang="zh-CN" altLang="en-US" sz="1400" u="none" strike="noStrike" kern="1200" dirty="0">
                          <a:ln>
                            <a:noFill/>
                          </a:ln>
                          <a:effectLst/>
                          <a:latin typeface="+mn-lt"/>
                          <a:ea typeface="+mn-ea"/>
                          <a:cs typeface="+mn-ea"/>
                          <a:sym typeface="+mn-lt"/>
                        </a:rPr>
                        <a:t>英语学困生的成因及转化措施研究</a:t>
                      </a:r>
                      <a:r>
                        <a:rPr lang="en-US" altLang="zh-CN" sz="1400" u="none" strike="noStrike" kern="1200" dirty="0">
                          <a:ln>
                            <a:noFill/>
                          </a:ln>
                          <a:effectLst/>
                          <a:latin typeface="+mn-lt"/>
                          <a:ea typeface="+mn-ea"/>
                          <a:cs typeface="+mn-ea"/>
                          <a:sym typeface="+mn-lt"/>
                        </a:rPr>
                        <a:t>——</a:t>
                      </a:r>
                      <a:r>
                        <a:rPr lang="zh-CN" altLang="en-US" sz="1400" u="none" strike="noStrike" kern="1200" dirty="0">
                          <a:ln>
                            <a:noFill/>
                          </a:ln>
                          <a:effectLst/>
                          <a:latin typeface="+mn-lt"/>
                          <a:ea typeface="+mn-ea"/>
                          <a:cs typeface="+mn-ea"/>
                          <a:sym typeface="+mn-lt"/>
                        </a:rPr>
                        <a:t>以天津天狮学院为例</a:t>
                      </a:r>
                      <a:r>
                        <a:rPr lang="en-US" altLang="zh-CN" sz="1400" u="none" strike="noStrike" kern="1200" dirty="0">
                          <a:ln>
                            <a:noFill/>
                          </a:ln>
                          <a:effectLst/>
                          <a:latin typeface="+mn-lt"/>
                          <a:ea typeface="+mn-ea"/>
                          <a:cs typeface="+mn-ea"/>
                          <a:sym typeface="+mn-lt"/>
                        </a:rPr>
                        <a:t>》</a:t>
                      </a:r>
                      <a:endParaRPr lang="en-US" altLang="zh-CN" sz="1400" u="none" strike="noStrike" kern="1200" dirty="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zh-CN" altLang="en-US" sz="1400" u="none" strike="noStrike" kern="1200" dirty="0">
                          <a:ln>
                            <a:noFill/>
                          </a:ln>
                          <a:effectLst/>
                          <a:latin typeface="+mn-lt"/>
                          <a:ea typeface="+mn-ea"/>
                          <a:cs typeface="+mn-ea"/>
                          <a:sym typeface="+mn-lt"/>
                        </a:rPr>
                        <a:t>天津市高等职业技术教育研究会</a:t>
                      </a:r>
                      <a:endParaRPr lang="zh-CN" altLang="en-US" sz="1400" u="none" strike="noStrike" kern="1200" dirty="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en-US" altLang="zh-CN" sz="1400" u="none" strike="noStrike" kern="1200">
                          <a:ln>
                            <a:noFill/>
                          </a:ln>
                          <a:effectLst/>
                          <a:latin typeface="+mn-lt"/>
                          <a:ea typeface="+mn-ea"/>
                          <a:cs typeface="+mn-ea"/>
                          <a:sym typeface="+mn-lt"/>
                        </a:rPr>
                        <a:t>2018</a:t>
                      </a:r>
                      <a:r>
                        <a:rPr lang="zh-CN" altLang="en-US" sz="1400" u="none" strike="noStrike" kern="1200">
                          <a:ln>
                            <a:noFill/>
                          </a:ln>
                          <a:effectLst/>
                          <a:latin typeface="+mn-lt"/>
                          <a:ea typeface="+mn-ea"/>
                          <a:cs typeface="+mn-ea"/>
                          <a:sym typeface="+mn-lt"/>
                        </a:rPr>
                        <a:t>年</a:t>
                      </a:r>
                      <a:r>
                        <a:rPr lang="en-US" altLang="zh-CN" sz="1400" u="none" strike="noStrike" kern="1200">
                          <a:ln>
                            <a:noFill/>
                          </a:ln>
                          <a:effectLst/>
                          <a:latin typeface="+mn-lt"/>
                          <a:ea typeface="+mn-ea"/>
                          <a:cs typeface="+mn-ea"/>
                          <a:sym typeface="+mn-lt"/>
                        </a:rPr>
                        <a:t>6</a:t>
                      </a:r>
                      <a:r>
                        <a:rPr lang="zh-CN" altLang="en-US" sz="1400" u="none" strike="noStrike" kern="1200">
                          <a:ln>
                            <a:noFill/>
                          </a:ln>
                          <a:effectLst/>
                          <a:latin typeface="+mn-lt"/>
                          <a:ea typeface="+mn-ea"/>
                          <a:cs typeface="+mn-ea"/>
                          <a:sym typeface="+mn-lt"/>
                        </a:rPr>
                        <a:t>月</a:t>
                      </a:r>
                      <a:endParaRPr lang="zh-CN" altLang="en-US" sz="1400" u="none" strike="noStrike" kern="1200">
                        <a:ln>
                          <a:noFill/>
                        </a:ln>
                        <a:solidFill>
                          <a:schemeClr val="tx1"/>
                        </a:solidFill>
                        <a:effectLst/>
                        <a:latin typeface="+mn-lt"/>
                        <a:ea typeface="+mn-ea"/>
                        <a:cs typeface="+mn-ea"/>
                        <a:sym typeface="+mn-lt"/>
                      </a:endParaRPr>
                    </a:p>
                  </a:txBody>
                  <a:tcPr marL="8871" marR="8871" marT="8871" marB="0" anchor="ctr"/>
                </a:tc>
              </a:tr>
              <a:tr h="428142">
                <a:tc>
                  <a:txBody>
                    <a:bodyPr/>
                    <a:lstStyle/>
                    <a:p>
                      <a:pPr marL="0" algn="ctr" defTabSz="914400" rtl="0" eaLnBrk="1" fontAlgn="ctr" latinLnBrk="0" hangingPunct="1"/>
                      <a:r>
                        <a:rPr lang="en-US" sz="1400" u="none" strike="noStrike" kern="1200">
                          <a:ln>
                            <a:noFill/>
                          </a:ln>
                          <a:effectLst/>
                          <a:latin typeface="+mn-lt"/>
                          <a:ea typeface="+mn-ea"/>
                          <a:cs typeface="+mn-ea"/>
                          <a:sym typeface="+mn-lt"/>
                        </a:rPr>
                        <a:t>7</a:t>
                      </a:r>
                      <a:endParaRPr lang="en-US" sz="1400" u="none" strike="noStrike" kern="120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zh-CN" altLang="en-US" sz="1400" u="none" strike="noStrike" kern="1200" dirty="0">
                          <a:ln>
                            <a:noFill/>
                          </a:ln>
                          <a:effectLst/>
                          <a:latin typeface="+mn-lt"/>
                          <a:ea typeface="+mn-ea"/>
                          <a:cs typeface="+mn-ea"/>
                          <a:sym typeface="+mn-lt"/>
                        </a:rPr>
                        <a:t>外研社“教学之星”大赛复赛一等奖</a:t>
                      </a:r>
                      <a:endParaRPr lang="zh-CN" altLang="en-US" sz="1400" u="none" strike="noStrike" kern="1200" dirty="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zh-CN" altLang="en-US" sz="1400" u="none" strike="noStrike" kern="1200" dirty="0">
                          <a:ln>
                            <a:noFill/>
                          </a:ln>
                          <a:effectLst/>
                          <a:latin typeface="+mn-lt"/>
                          <a:ea typeface="+mn-ea"/>
                          <a:cs typeface="+mn-ea"/>
                          <a:sym typeface="+mn-lt"/>
                        </a:rPr>
                        <a:t>外研社“教学之星”大赛组委会</a:t>
                      </a:r>
                      <a:endParaRPr lang="zh-CN" altLang="en-US" sz="1400" u="none" strike="noStrike" kern="1200" dirty="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en-US" altLang="zh-CN" sz="1400" u="none" strike="noStrike" kern="1200" dirty="0">
                          <a:ln>
                            <a:noFill/>
                          </a:ln>
                          <a:effectLst/>
                          <a:latin typeface="+mn-lt"/>
                          <a:ea typeface="+mn-ea"/>
                          <a:cs typeface="+mn-ea"/>
                          <a:sym typeface="+mn-lt"/>
                        </a:rPr>
                        <a:t>2018</a:t>
                      </a:r>
                      <a:r>
                        <a:rPr lang="zh-CN" altLang="en-US" sz="1400" u="none" strike="noStrike" kern="1200" dirty="0">
                          <a:ln>
                            <a:noFill/>
                          </a:ln>
                          <a:effectLst/>
                          <a:latin typeface="+mn-lt"/>
                          <a:ea typeface="+mn-ea"/>
                          <a:cs typeface="+mn-ea"/>
                          <a:sym typeface="+mn-lt"/>
                        </a:rPr>
                        <a:t>年</a:t>
                      </a:r>
                      <a:r>
                        <a:rPr lang="en-US" altLang="zh-CN" sz="1400" u="none" strike="noStrike" kern="1200" dirty="0">
                          <a:ln>
                            <a:noFill/>
                          </a:ln>
                          <a:effectLst/>
                          <a:latin typeface="+mn-lt"/>
                          <a:ea typeface="+mn-ea"/>
                          <a:cs typeface="+mn-ea"/>
                          <a:sym typeface="+mn-lt"/>
                        </a:rPr>
                        <a:t>8</a:t>
                      </a:r>
                      <a:r>
                        <a:rPr lang="zh-CN" altLang="en-US" sz="1400" u="none" strike="noStrike" kern="1200" dirty="0">
                          <a:ln>
                            <a:noFill/>
                          </a:ln>
                          <a:effectLst/>
                          <a:latin typeface="+mn-lt"/>
                          <a:ea typeface="+mn-ea"/>
                          <a:cs typeface="+mn-ea"/>
                          <a:sym typeface="+mn-lt"/>
                        </a:rPr>
                        <a:t>月</a:t>
                      </a:r>
                      <a:endParaRPr lang="zh-CN" altLang="en-US" sz="1400" u="none" strike="noStrike" kern="1200" dirty="0">
                        <a:ln>
                          <a:noFill/>
                        </a:ln>
                        <a:solidFill>
                          <a:schemeClr val="tx1"/>
                        </a:solidFill>
                        <a:effectLst/>
                        <a:latin typeface="+mn-lt"/>
                        <a:ea typeface="+mn-ea"/>
                        <a:cs typeface="+mn-ea"/>
                        <a:sym typeface="+mn-lt"/>
                      </a:endParaRPr>
                    </a:p>
                  </a:txBody>
                  <a:tcPr marL="8871" marR="8871" marT="8871" marB="0" anchor="ctr"/>
                </a:tc>
              </a:tr>
              <a:tr h="428142">
                <a:tc>
                  <a:txBody>
                    <a:bodyPr/>
                    <a:lstStyle/>
                    <a:p>
                      <a:pPr marL="0" algn="ctr" defTabSz="914400" rtl="0" eaLnBrk="1" fontAlgn="ctr" latinLnBrk="0" hangingPunct="1"/>
                      <a:r>
                        <a:rPr lang="en-US" sz="1400" u="none" strike="noStrike" kern="1200">
                          <a:ln>
                            <a:noFill/>
                          </a:ln>
                          <a:effectLst/>
                          <a:latin typeface="+mn-lt"/>
                          <a:ea typeface="+mn-ea"/>
                          <a:cs typeface="+mn-ea"/>
                          <a:sym typeface="+mn-lt"/>
                        </a:rPr>
                        <a:t>8</a:t>
                      </a:r>
                      <a:endParaRPr lang="en-US" sz="1400" u="none" strike="noStrike" kern="120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zh-CN" altLang="en-US" sz="1400" u="none" strike="noStrike" kern="1200" dirty="0">
                          <a:ln>
                            <a:noFill/>
                          </a:ln>
                          <a:effectLst/>
                          <a:latin typeface="+mn-lt"/>
                          <a:ea typeface="+mn-ea"/>
                          <a:cs typeface="+mn-ea"/>
                          <a:sym typeface="+mn-lt"/>
                        </a:rPr>
                        <a:t>第四届中国外语微课大赛天津市三等奖</a:t>
                      </a:r>
                      <a:endParaRPr lang="zh-CN" altLang="en-US" sz="1400" u="none" strike="noStrike" kern="1200" dirty="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zh-CN" altLang="en-US" sz="1400" u="none" strike="noStrike" kern="1200" dirty="0">
                          <a:ln>
                            <a:noFill/>
                          </a:ln>
                          <a:effectLst/>
                          <a:latin typeface="+mn-lt"/>
                          <a:ea typeface="+mn-ea"/>
                          <a:cs typeface="+mn-ea"/>
                          <a:sym typeface="+mn-lt"/>
                        </a:rPr>
                        <a:t>高等教育出版有限公司</a:t>
                      </a:r>
                      <a:endParaRPr lang="zh-CN" altLang="en-US" sz="1400" u="none" strike="noStrike" kern="1200" dirty="0">
                        <a:ln>
                          <a:noFill/>
                        </a:ln>
                        <a:solidFill>
                          <a:schemeClr val="tx1"/>
                        </a:solidFill>
                        <a:effectLst/>
                        <a:latin typeface="+mn-lt"/>
                        <a:ea typeface="+mn-ea"/>
                        <a:cs typeface="+mn-ea"/>
                        <a:sym typeface="+mn-lt"/>
                      </a:endParaRPr>
                    </a:p>
                  </a:txBody>
                  <a:tcPr marL="8871" marR="8871" marT="8871" marB="0" anchor="ctr"/>
                </a:tc>
                <a:tc>
                  <a:txBody>
                    <a:bodyPr/>
                    <a:lstStyle/>
                    <a:p>
                      <a:pPr marL="0" algn="ctr" defTabSz="914400" rtl="0" eaLnBrk="1" fontAlgn="ctr" latinLnBrk="0" hangingPunct="1"/>
                      <a:r>
                        <a:rPr lang="en-US" altLang="zh-CN" sz="1400" u="none" strike="noStrike" kern="1200" dirty="0">
                          <a:ln>
                            <a:noFill/>
                          </a:ln>
                          <a:effectLst/>
                          <a:latin typeface="+mn-lt"/>
                          <a:ea typeface="+mn-ea"/>
                          <a:cs typeface="+mn-ea"/>
                          <a:sym typeface="+mn-lt"/>
                        </a:rPr>
                        <a:t>2018</a:t>
                      </a:r>
                      <a:r>
                        <a:rPr lang="zh-CN" altLang="en-US" sz="1400" u="none" strike="noStrike" kern="1200" dirty="0">
                          <a:ln>
                            <a:noFill/>
                          </a:ln>
                          <a:effectLst/>
                          <a:latin typeface="+mn-lt"/>
                          <a:ea typeface="+mn-ea"/>
                          <a:cs typeface="+mn-ea"/>
                          <a:sym typeface="+mn-lt"/>
                        </a:rPr>
                        <a:t>年</a:t>
                      </a:r>
                      <a:r>
                        <a:rPr lang="en-US" altLang="zh-CN" sz="1400" u="none" strike="noStrike" kern="1200" dirty="0">
                          <a:ln>
                            <a:noFill/>
                          </a:ln>
                          <a:effectLst/>
                          <a:latin typeface="+mn-lt"/>
                          <a:ea typeface="+mn-ea"/>
                          <a:cs typeface="+mn-ea"/>
                          <a:sym typeface="+mn-lt"/>
                        </a:rPr>
                        <a:t>10</a:t>
                      </a:r>
                      <a:r>
                        <a:rPr lang="zh-CN" altLang="en-US" sz="1400" u="none" strike="noStrike" kern="1200" dirty="0">
                          <a:ln>
                            <a:noFill/>
                          </a:ln>
                          <a:effectLst/>
                          <a:latin typeface="+mn-lt"/>
                          <a:ea typeface="+mn-ea"/>
                          <a:cs typeface="+mn-ea"/>
                          <a:sym typeface="+mn-lt"/>
                        </a:rPr>
                        <a:t>月</a:t>
                      </a:r>
                      <a:endParaRPr lang="zh-CN" altLang="en-US" sz="1400" u="none" strike="noStrike" kern="1200" dirty="0">
                        <a:ln>
                          <a:noFill/>
                        </a:ln>
                        <a:solidFill>
                          <a:schemeClr val="tx1"/>
                        </a:solidFill>
                        <a:effectLst/>
                        <a:latin typeface="+mn-lt"/>
                        <a:ea typeface="+mn-ea"/>
                        <a:cs typeface="+mn-ea"/>
                        <a:sym typeface="+mn-lt"/>
                      </a:endParaRPr>
                    </a:p>
                  </a:txBody>
                  <a:tcPr marL="8871" marR="8871" marT="8871" marB="0" anchor="ct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flipH="1">
            <a:off x="-1" y="542911"/>
            <a:ext cx="12192000" cy="1014062"/>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TextBox 18"/>
          <p:cNvSpPr>
            <a:spLocks noChangeArrowheads="1"/>
          </p:cNvSpPr>
          <p:nvPr/>
        </p:nvSpPr>
        <p:spPr bwMode="auto">
          <a:xfrm>
            <a:off x="871476" y="542911"/>
            <a:ext cx="10277788" cy="159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p>
            <a:pPr algn="l" defTabSz="914400"/>
            <a:r>
              <a:rPr lang="zh-CN" altLang="en-US" sz="3200" b="1" dirty="0">
                <a:solidFill>
                  <a:srgbClr val="365FAA"/>
                </a:solidFill>
                <a:cs typeface="+mn-ea"/>
                <a:sym typeface="+mn-lt"/>
              </a:rPr>
              <a:t>第二阶段：</a:t>
            </a:r>
            <a:r>
              <a:rPr lang="zh-CN" altLang="en-US" sz="3200" b="1" dirty="0">
                <a:solidFill>
                  <a:srgbClr val="365FAA"/>
                </a:solidFill>
                <a:cs typeface="+mn-ea"/>
                <a:sym typeface="+mn-ea"/>
              </a:rPr>
              <a:t>20</a:t>
            </a:r>
            <a:r>
              <a:rPr lang="en-US" altLang="zh-CN" sz="3200" b="1" dirty="0">
                <a:solidFill>
                  <a:srgbClr val="365FAA"/>
                </a:solidFill>
                <a:cs typeface="+mn-ea"/>
                <a:sym typeface="+mn-ea"/>
              </a:rPr>
              <a:t>14</a:t>
            </a:r>
            <a:r>
              <a:rPr lang="zh-CN" altLang="en-US" sz="3200" b="1" dirty="0">
                <a:solidFill>
                  <a:srgbClr val="365FAA"/>
                </a:solidFill>
                <a:cs typeface="+mn-ea"/>
                <a:sym typeface="+mn-ea"/>
              </a:rPr>
              <a:t>年</a:t>
            </a:r>
            <a:r>
              <a:rPr lang="en-US" altLang="zh-CN" sz="3200" b="1" dirty="0" smtClean="0">
                <a:solidFill>
                  <a:srgbClr val="365FAA"/>
                </a:solidFill>
                <a:cs typeface="+mn-ea"/>
                <a:sym typeface="+mn-lt"/>
              </a:rPr>
              <a:t>—</a:t>
            </a:r>
            <a:r>
              <a:rPr lang="zh-CN" altLang="en-US" sz="3200" b="1" dirty="0">
                <a:solidFill>
                  <a:srgbClr val="365FAA"/>
                </a:solidFill>
                <a:cs typeface="+mn-ea"/>
                <a:sym typeface="+mn-ea"/>
              </a:rPr>
              <a:t>201</a:t>
            </a:r>
            <a:r>
              <a:rPr lang="en-US" altLang="zh-CN" sz="3200" b="1" dirty="0">
                <a:solidFill>
                  <a:srgbClr val="365FAA"/>
                </a:solidFill>
                <a:cs typeface="+mn-ea"/>
                <a:sym typeface="+mn-ea"/>
              </a:rPr>
              <a:t>9</a:t>
            </a:r>
            <a:r>
              <a:rPr lang="zh-CN" altLang="en-US" sz="3200" b="1" dirty="0">
                <a:solidFill>
                  <a:srgbClr val="365FAA"/>
                </a:solidFill>
                <a:cs typeface="+mn-ea"/>
                <a:sym typeface="+mn-ea"/>
              </a:rPr>
              <a:t>年</a:t>
            </a:r>
          </a:p>
          <a:p>
            <a:pPr algn="l" defTabSz="914400"/>
            <a:r>
              <a:rPr lang="zh-CN" altLang="en-US" sz="3200" b="1" dirty="0">
                <a:solidFill>
                  <a:srgbClr val="365FAA"/>
                </a:solidFill>
                <a:cs typeface="+mn-ea"/>
                <a:sym typeface="+mn-ea"/>
              </a:rPr>
              <a:t>                              </a:t>
            </a:r>
            <a:r>
              <a:rPr lang="en-US" altLang="zh-CN" sz="3200" b="1" dirty="0" smtClean="0">
                <a:solidFill>
                  <a:srgbClr val="365FAA"/>
                </a:solidFill>
                <a:cs typeface="+mn-ea"/>
                <a:sym typeface="+mn-lt"/>
              </a:rPr>
              <a:t>——</a:t>
            </a:r>
            <a:r>
              <a:rPr lang="zh-CN" altLang="en-US" sz="3200" b="1" dirty="0">
                <a:solidFill>
                  <a:srgbClr val="365FAA"/>
                </a:solidFill>
                <a:cs typeface="+mn-ea"/>
                <a:sym typeface="+mn-lt"/>
              </a:rPr>
              <a:t>多轮驱动，打造校级精品课程</a:t>
            </a:r>
          </a:p>
          <a:p>
            <a:pPr algn="just" defTabSz="914400"/>
            <a:endParaRPr lang="zh-CN" altLang="en-US" sz="3200" b="1" dirty="0">
              <a:solidFill>
                <a:srgbClr val="365FAA"/>
              </a:solidFill>
              <a:cs typeface="+mn-ea"/>
              <a:sym typeface="+mn-lt"/>
            </a:endParaRPr>
          </a:p>
        </p:txBody>
      </p:sp>
      <p:grpSp>
        <p:nvGrpSpPr>
          <p:cNvPr id="8" name="组合 7"/>
          <p:cNvGrpSpPr/>
          <p:nvPr/>
        </p:nvGrpSpPr>
        <p:grpSpPr>
          <a:xfrm>
            <a:off x="959859" y="2009206"/>
            <a:ext cx="4080804" cy="730649"/>
            <a:chOff x="1042739" y="2058271"/>
            <a:chExt cx="10106525" cy="4081088"/>
          </a:xfrm>
        </p:grpSpPr>
        <p:sp>
          <p:nvSpPr>
            <p:cNvPr id="9" name="矩形 8"/>
            <p:cNvSpPr/>
            <p:nvPr/>
          </p:nvSpPr>
          <p:spPr>
            <a:xfrm>
              <a:off x="1042739" y="2132314"/>
              <a:ext cx="10106525" cy="4007045"/>
            </a:xfrm>
            <a:prstGeom prst="rect">
              <a:avLst/>
            </a:prstGeom>
            <a:solidFill>
              <a:schemeClr val="bg1">
                <a:lumMod val="6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defTabSz="914400"/>
              <a:endParaRPr lang="zh-CN" altLang="en-US" sz="1865">
                <a:solidFill>
                  <a:prstClr val="white"/>
                </a:solidFill>
                <a:cs typeface="+mn-ea"/>
                <a:sym typeface="+mn-lt"/>
              </a:endParaRPr>
            </a:p>
          </p:txBody>
        </p:sp>
        <p:sp>
          <p:nvSpPr>
            <p:cNvPr id="11" name="矩形 10"/>
            <p:cNvSpPr/>
            <p:nvPr/>
          </p:nvSpPr>
          <p:spPr>
            <a:xfrm>
              <a:off x="1177638" y="2058271"/>
              <a:ext cx="9836727" cy="3958557"/>
            </a:xfrm>
            <a:prstGeom prst="rect">
              <a:avLst/>
            </a:prstGeom>
            <a:solidFill>
              <a:srgbClr val="365F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defTabSz="914400"/>
              <a:r>
                <a:rPr lang="zh-CN" altLang="en-US" sz="2800" b="1" dirty="0" smtClean="0">
                  <a:solidFill>
                    <a:prstClr val="white"/>
                  </a:solidFill>
                  <a:cs typeface="+mn-ea"/>
                  <a:sym typeface="+mn-lt"/>
                </a:rPr>
                <a:t>教学</a:t>
              </a:r>
              <a:r>
                <a:rPr lang="zh-CN" altLang="en-US" sz="2800" b="1" dirty="0">
                  <a:solidFill>
                    <a:prstClr val="white"/>
                  </a:solidFill>
                  <a:cs typeface="+mn-ea"/>
                  <a:sym typeface="+mn-lt"/>
                </a:rPr>
                <a:t>管理的</a:t>
              </a:r>
              <a:r>
                <a:rPr lang="zh-CN" altLang="en-US" sz="2800" b="1" dirty="0" smtClean="0">
                  <a:solidFill>
                    <a:prstClr val="white"/>
                  </a:solidFill>
                  <a:cs typeface="+mn-ea"/>
                  <a:sym typeface="+mn-lt"/>
                </a:rPr>
                <a:t>投入</a:t>
              </a:r>
              <a:endParaRPr lang="zh-CN" altLang="en-US" sz="2800" b="1" dirty="0">
                <a:solidFill>
                  <a:srgbClr val="FF0000"/>
                </a:solidFill>
                <a:cs typeface="+mn-ea"/>
                <a:sym typeface="+mn-lt"/>
              </a:endParaRPr>
            </a:p>
          </p:txBody>
        </p:sp>
      </p:grpSp>
      <p:pic>
        <p:nvPicPr>
          <p:cNvPr id="2" name="图片 1"/>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555625" y="2803525"/>
            <a:ext cx="4988560" cy="3771265"/>
          </a:xfrm>
          <a:prstGeom prst="rect">
            <a:avLst/>
          </a:prstGeom>
          <a:ln>
            <a:noFill/>
          </a:ln>
          <a:effectLst>
            <a:softEdge rad="112500"/>
          </a:effectLst>
        </p:spPr>
      </p:pic>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5605780" y="1720850"/>
            <a:ext cx="5744210" cy="505079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815" y="143510"/>
            <a:ext cx="10594975" cy="63500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椭圆 2"/>
          <p:cNvSpPr/>
          <p:nvPr/>
        </p:nvSpPr>
        <p:spPr>
          <a:xfrm>
            <a:off x="7990696" y="631096"/>
            <a:ext cx="2808312" cy="115212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3200" b="1" dirty="0">
                <a:solidFill>
                  <a:srgbClr val="C00000"/>
                </a:solidFill>
                <a:latin typeface="微软雅黑" panose="020B0503020204020204" charset="-122"/>
                <a:ea typeface="微软雅黑" panose="020B0503020204020204" charset="-122"/>
              </a:rPr>
              <a:t>集体</a:t>
            </a:r>
            <a:r>
              <a:rPr lang="zh-CN" altLang="en-US" sz="3200" b="1" dirty="0" smtClean="0">
                <a:solidFill>
                  <a:srgbClr val="C00000"/>
                </a:solidFill>
                <a:latin typeface="微软雅黑" panose="020B0503020204020204" charset="-122"/>
                <a:ea typeface="微软雅黑" panose="020B0503020204020204" charset="-122"/>
              </a:rPr>
              <a:t>研讨经验分享</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MH_Other_1"/>
          <p:cNvSpPr/>
          <p:nvPr>
            <p:custDataLst>
              <p:tags r:id="rId2"/>
            </p:custDataLst>
          </p:nvPr>
        </p:nvSpPr>
        <p:spPr bwMode="auto">
          <a:xfrm flipH="1" flipV="1">
            <a:off x="7570788" y="4064000"/>
            <a:ext cx="1666875" cy="531813"/>
          </a:xfrm>
          <a:custGeom>
            <a:avLst/>
            <a:gdLst>
              <a:gd name="T0" fmla="*/ 2147483646 w 2099"/>
              <a:gd name="T1" fmla="*/ 0 h 807"/>
              <a:gd name="T2" fmla="*/ 0 w 2099"/>
              <a:gd name="T3" fmla="*/ 0 h 807"/>
              <a:gd name="T4" fmla="*/ 0 w 2099"/>
              <a:gd name="T5" fmla="*/ 2147483646 h 807"/>
              <a:gd name="T6" fmla="*/ 2147483646 w 2099"/>
              <a:gd name="T7" fmla="*/ 2147483646 h 807"/>
              <a:gd name="T8" fmla="*/ 2147483646 w 2099"/>
              <a:gd name="T9" fmla="*/ 2147483646 h 807"/>
              <a:gd name="T10" fmla="*/ 2147483646 w 2099"/>
              <a:gd name="T11" fmla="*/ 2147483646 h 807"/>
              <a:gd name="T12" fmla="*/ 2147483646 w 2099"/>
              <a:gd name="T13" fmla="*/ 0 h 8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9" h="807">
                <a:moveTo>
                  <a:pt x="1460" y="0"/>
                </a:moveTo>
                <a:lnTo>
                  <a:pt x="0" y="0"/>
                </a:lnTo>
                <a:lnTo>
                  <a:pt x="0" y="10"/>
                </a:lnTo>
                <a:lnTo>
                  <a:pt x="1455" y="10"/>
                </a:lnTo>
                <a:lnTo>
                  <a:pt x="2091" y="807"/>
                </a:lnTo>
                <a:lnTo>
                  <a:pt x="2099" y="802"/>
                </a:lnTo>
                <a:lnTo>
                  <a:pt x="1460" y="0"/>
                </a:lnTo>
                <a:close/>
              </a:path>
            </a:pathLst>
          </a:custGeom>
          <a:solidFill>
            <a:srgbClr val="A11B5A"/>
          </a:solidFill>
          <a:ln w="9525" cmpd="sng">
            <a:solidFill>
              <a:srgbClr val="A5A5A5"/>
            </a:solidFill>
            <a:round/>
          </a:ln>
        </p:spPr>
        <p:txBody>
          <a:bodyPr/>
          <a:lstStyle/>
          <a:p>
            <a:endParaRPr lang="zh-CN" altLang="en-US">
              <a:solidFill>
                <a:srgbClr val="494B4D"/>
              </a:solidFill>
            </a:endParaRPr>
          </a:p>
        </p:txBody>
      </p:sp>
      <p:sp>
        <p:nvSpPr>
          <p:cNvPr id="2052" name="MH_Other_2"/>
          <p:cNvSpPr/>
          <p:nvPr>
            <p:custDataLst>
              <p:tags r:id="rId3"/>
            </p:custDataLst>
          </p:nvPr>
        </p:nvSpPr>
        <p:spPr bwMode="auto">
          <a:xfrm rot="4320000">
            <a:off x="4668044" y="1602581"/>
            <a:ext cx="1365250" cy="2503488"/>
          </a:xfrm>
          <a:custGeom>
            <a:avLst/>
            <a:gdLst>
              <a:gd name="T0" fmla="*/ 2147483646 w 1468"/>
              <a:gd name="T1" fmla="*/ 2147483646 h 2692"/>
              <a:gd name="T2" fmla="*/ 2147483646 w 1468"/>
              <a:gd name="T3" fmla="*/ 2147483646 h 2692"/>
              <a:gd name="T4" fmla="*/ 2147483646 w 1468"/>
              <a:gd name="T5" fmla="*/ 2147483646 h 2692"/>
              <a:gd name="T6" fmla="*/ 2147483646 w 1468"/>
              <a:gd name="T7" fmla="*/ 0 h 2692"/>
              <a:gd name="T8" fmla="*/ 2147483646 w 1468"/>
              <a:gd name="T9" fmla="*/ 2147483646 h 2692"/>
              <a:gd name="T10" fmla="*/ 2147483646 w 1468"/>
              <a:gd name="T11" fmla="*/ 2147483646 h 2692"/>
              <a:gd name="T12" fmla="*/ 2147483646 w 1468"/>
              <a:gd name="T13" fmla="*/ 2147483646 h 2692"/>
              <a:gd name="T14" fmla="*/ 2147483646 w 1468"/>
              <a:gd name="T15" fmla="*/ 2147483646 h 26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68" h="2692">
                <a:moveTo>
                  <a:pt x="1069" y="2104"/>
                </a:moveTo>
                <a:cubicBezTo>
                  <a:pt x="1099" y="1845"/>
                  <a:pt x="1241" y="1097"/>
                  <a:pt x="1253" y="1036"/>
                </a:cubicBezTo>
                <a:cubicBezTo>
                  <a:pt x="1253" y="1032"/>
                  <a:pt x="1253" y="1032"/>
                  <a:pt x="1253" y="1032"/>
                </a:cubicBezTo>
                <a:cubicBezTo>
                  <a:pt x="204" y="0"/>
                  <a:pt x="204" y="0"/>
                  <a:pt x="204" y="0"/>
                </a:cubicBezTo>
                <a:cubicBezTo>
                  <a:pt x="34" y="392"/>
                  <a:pt x="0" y="821"/>
                  <a:pt x="90" y="1224"/>
                </a:cubicBezTo>
                <a:cubicBezTo>
                  <a:pt x="192" y="1678"/>
                  <a:pt x="454" y="2098"/>
                  <a:pt x="860" y="2393"/>
                </a:cubicBezTo>
                <a:cubicBezTo>
                  <a:pt x="1049" y="2531"/>
                  <a:pt x="1255" y="2630"/>
                  <a:pt x="1468" y="2692"/>
                </a:cubicBezTo>
                <a:cubicBezTo>
                  <a:pt x="1168" y="2531"/>
                  <a:pt x="1049" y="2280"/>
                  <a:pt x="1069" y="210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53" name="MH_Other_3"/>
          <p:cNvSpPr/>
          <p:nvPr>
            <p:custDataLst>
              <p:tags r:id="rId4"/>
            </p:custDataLst>
          </p:nvPr>
        </p:nvSpPr>
        <p:spPr bwMode="auto">
          <a:xfrm>
            <a:off x="5589588" y="1989138"/>
            <a:ext cx="2427287" cy="1443037"/>
          </a:xfrm>
          <a:custGeom>
            <a:avLst/>
            <a:gdLst>
              <a:gd name="T0" fmla="*/ 2147483646 w 2605"/>
              <a:gd name="T1" fmla="*/ 2147483646 h 1551"/>
              <a:gd name="T2" fmla="*/ 2147483646 w 2605"/>
              <a:gd name="T3" fmla="*/ 0 h 1551"/>
              <a:gd name="T4" fmla="*/ 0 w 2605"/>
              <a:gd name="T5" fmla="*/ 2147483646 h 1551"/>
              <a:gd name="T6" fmla="*/ 2147483646 w 2605"/>
              <a:gd name="T7" fmla="*/ 2147483646 h 1551"/>
              <a:gd name="T8" fmla="*/ 2147483646 w 2605"/>
              <a:gd name="T9" fmla="*/ 2147483646 h 1551"/>
              <a:gd name="T10" fmla="*/ 2147483646 w 2605"/>
              <a:gd name="T11" fmla="*/ 2147483646 h 1551"/>
              <a:gd name="T12" fmla="*/ 2147483646 w 2605"/>
              <a:gd name="T13" fmla="*/ 2147483646 h 1551"/>
              <a:gd name="T14" fmla="*/ 2147483646 w 2605"/>
              <a:gd name="T15" fmla="*/ 2147483646 h 15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5" h="1551">
                <a:moveTo>
                  <a:pt x="1978" y="494"/>
                </a:moveTo>
                <a:cubicBezTo>
                  <a:pt x="1629" y="186"/>
                  <a:pt x="1170" y="0"/>
                  <a:pt x="668" y="0"/>
                </a:cubicBezTo>
                <a:cubicBezTo>
                  <a:pt x="434" y="0"/>
                  <a:pt x="209" y="41"/>
                  <a:pt x="0" y="115"/>
                </a:cubicBezTo>
                <a:cubicBezTo>
                  <a:pt x="338" y="69"/>
                  <a:pt x="581" y="202"/>
                  <a:pt x="668" y="357"/>
                </a:cubicBezTo>
                <a:cubicBezTo>
                  <a:pt x="797" y="584"/>
                  <a:pt x="1122" y="1273"/>
                  <a:pt x="1148" y="1328"/>
                </a:cubicBezTo>
                <a:cubicBezTo>
                  <a:pt x="1150" y="1332"/>
                  <a:pt x="1150" y="1332"/>
                  <a:pt x="1150" y="1332"/>
                </a:cubicBezTo>
                <a:cubicBezTo>
                  <a:pt x="2605" y="1551"/>
                  <a:pt x="2605" y="1551"/>
                  <a:pt x="2605" y="1551"/>
                </a:cubicBezTo>
                <a:cubicBezTo>
                  <a:pt x="2512" y="1134"/>
                  <a:pt x="2288" y="766"/>
                  <a:pt x="1978" y="49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54" name="MH_Other_4"/>
          <p:cNvSpPr/>
          <p:nvPr>
            <p:custDataLst>
              <p:tags r:id="rId5"/>
            </p:custDataLst>
          </p:nvPr>
        </p:nvSpPr>
        <p:spPr bwMode="auto">
          <a:xfrm>
            <a:off x="6929438" y="2733675"/>
            <a:ext cx="1204912" cy="2720975"/>
          </a:xfrm>
          <a:custGeom>
            <a:avLst/>
            <a:gdLst>
              <a:gd name="T0" fmla="*/ 2147483646 w 1295"/>
              <a:gd name="T1" fmla="*/ 2147483646 h 2922"/>
              <a:gd name="T2" fmla="*/ 2147483646 w 1295"/>
              <a:gd name="T3" fmla="*/ 0 h 2922"/>
              <a:gd name="T4" fmla="*/ 2147483646 w 1295"/>
              <a:gd name="T5" fmla="*/ 2147483646 h 2922"/>
              <a:gd name="T6" fmla="*/ 2147483646 w 1295"/>
              <a:gd name="T7" fmla="*/ 2147483646 h 2922"/>
              <a:gd name="T8" fmla="*/ 0 w 1295"/>
              <a:gd name="T9" fmla="*/ 2147483646 h 2922"/>
              <a:gd name="T10" fmla="*/ 2147483646 w 1295"/>
              <a:gd name="T11" fmla="*/ 2147483646 h 2922"/>
              <a:gd name="T12" fmla="*/ 2147483646 w 1295"/>
              <a:gd name="T13" fmla="*/ 2147483646 h 2922"/>
              <a:gd name="T14" fmla="*/ 2147483646 w 1295"/>
              <a:gd name="T15" fmla="*/ 2147483646 h 29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95" h="2922">
                <a:moveTo>
                  <a:pt x="1139" y="613"/>
                </a:moveTo>
                <a:cubicBezTo>
                  <a:pt x="1067" y="390"/>
                  <a:pt x="962" y="176"/>
                  <a:pt x="826" y="0"/>
                </a:cubicBezTo>
                <a:cubicBezTo>
                  <a:pt x="974" y="307"/>
                  <a:pt x="900" y="580"/>
                  <a:pt x="779" y="710"/>
                </a:cubicBezTo>
                <a:cubicBezTo>
                  <a:pt x="603" y="903"/>
                  <a:pt x="49" y="1425"/>
                  <a:pt x="4" y="1467"/>
                </a:cubicBezTo>
                <a:cubicBezTo>
                  <a:pt x="0" y="1470"/>
                  <a:pt x="0" y="1470"/>
                  <a:pt x="0" y="1470"/>
                </a:cubicBezTo>
                <a:cubicBezTo>
                  <a:pt x="242" y="2922"/>
                  <a:pt x="242" y="2922"/>
                  <a:pt x="242" y="2922"/>
                </a:cubicBezTo>
                <a:cubicBezTo>
                  <a:pt x="610" y="2704"/>
                  <a:pt x="891" y="2377"/>
                  <a:pt x="1054" y="1998"/>
                </a:cubicBezTo>
                <a:cubicBezTo>
                  <a:pt x="1239" y="1571"/>
                  <a:pt x="1295" y="1091"/>
                  <a:pt x="1139" y="613"/>
                </a:cubicBez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55" name="MH_Other_5"/>
          <p:cNvSpPr/>
          <p:nvPr>
            <p:custDataLst>
              <p:tags r:id="rId6"/>
            </p:custDataLst>
          </p:nvPr>
        </p:nvSpPr>
        <p:spPr bwMode="auto">
          <a:xfrm>
            <a:off x="4989513" y="4618038"/>
            <a:ext cx="2746375" cy="1127125"/>
          </a:xfrm>
          <a:custGeom>
            <a:avLst/>
            <a:gdLst>
              <a:gd name="T0" fmla="*/ 2147483646 w 2952"/>
              <a:gd name="T1" fmla="*/ 2147483646 h 1208"/>
              <a:gd name="T2" fmla="*/ 2147483646 w 2952"/>
              <a:gd name="T3" fmla="*/ 2147483646 h 1208"/>
              <a:gd name="T4" fmla="*/ 2147483646 w 2952"/>
              <a:gd name="T5" fmla="*/ 0 h 1208"/>
              <a:gd name="T6" fmla="*/ 0 w 2952"/>
              <a:gd name="T7" fmla="*/ 2147483646 h 1208"/>
              <a:gd name="T8" fmla="*/ 2147483646 w 2952"/>
              <a:gd name="T9" fmla="*/ 2147483646 h 1208"/>
              <a:gd name="T10" fmla="*/ 2147483646 w 2952"/>
              <a:gd name="T11" fmla="*/ 2147483646 h 1208"/>
              <a:gd name="T12" fmla="*/ 2147483646 w 2952"/>
              <a:gd name="T13" fmla="*/ 2147483646 h 1208"/>
              <a:gd name="T14" fmla="*/ 2147483646 w 2952"/>
              <a:gd name="T15" fmla="*/ 2147483646 h 12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2" h="1208">
                <a:moveTo>
                  <a:pt x="2269" y="506"/>
                </a:moveTo>
                <a:cubicBezTo>
                  <a:pt x="2032" y="398"/>
                  <a:pt x="1364" y="31"/>
                  <a:pt x="1310" y="2"/>
                </a:cubicBezTo>
                <a:cubicBezTo>
                  <a:pt x="1306" y="0"/>
                  <a:pt x="1306" y="0"/>
                  <a:pt x="1306" y="0"/>
                </a:cubicBezTo>
                <a:cubicBezTo>
                  <a:pt x="0" y="678"/>
                  <a:pt x="0" y="678"/>
                  <a:pt x="0" y="678"/>
                </a:cubicBezTo>
                <a:cubicBezTo>
                  <a:pt x="321" y="961"/>
                  <a:pt x="718" y="1127"/>
                  <a:pt x="1129" y="1165"/>
                </a:cubicBezTo>
                <a:cubicBezTo>
                  <a:pt x="1592" y="1208"/>
                  <a:pt x="2073" y="1090"/>
                  <a:pt x="2479" y="795"/>
                </a:cubicBezTo>
                <a:cubicBezTo>
                  <a:pt x="2669" y="657"/>
                  <a:pt x="2826" y="492"/>
                  <a:pt x="2952" y="309"/>
                </a:cubicBezTo>
                <a:cubicBezTo>
                  <a:pt x="2706" y="544"/>
                  <a:pt x="2431" y="580"/>
                  <a:pt x="2269" y="506"/>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56" name="MH_Other_6"/>
          <p:cNvSpPr/>
          <p:nvPr>
            <p:custDataLst>
              <p:tags r:id="rId7"/>
            </p:custDataLst>
          </p:nvPr>
        </p:nvSpPr>
        <p:spPr bwMode="auto">
          <a:xfrm>
            <a:off x="4327525" y="3132138"/>
            <a:ext cx="1365250" cy="2505075"/>
          </a:xfrm>
          <a:custGeom>
            <a:avLst/>
            <a:gdLst>
              <a:gd name="T0" fmla="*/ 2147483646 w 1468"/>
              <a:gd name="T1" fmla="*/ 2147483646 h 2692"/>
              <a:gd name="T2" fmla="*/ 2147483646 w 1468"/>
              <a:gd name="T3" fmla="*/ 2147483646 h 2692"/>
              <a:gd name="T4" fmla="*/ 2147483646 w 1468"/>
              <a:gd name="T5" fmla="*/ 2147483646 h 2692"/>
              <a:gd name="T6" fmla="*/ 2147483646 w 1468"/>
              <a:gd name="T7" fmla="*/ 0 h 2692"/>
              <a:gd name="T8" fmla="*/ 2147483646 w 1468"/>
              <a:gd name="T9" fmla="*/ 2147483646 h 2692"/>
              <a:gd name="T10" fmla="*/ 2147483646 w 1468"/>
              <a:gd name="T11" fmla="*/ 2147483646 h 2692"/>
              <a:gd name="T12" fmla="*/ 2147483646 w 1468"/>
              <a:gd name="T13" fmla="*/ 2147483646 h 2692"/>
              <a:gd name="T14" fmla="*/ 2147483646 w 1468"/>
              <a:gd name="T15" fmla="*/ 2147483646 h 26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68" h="2692">
                <a:moveTo>
                  <a:pt x="1069" y="2104"/>
                </a:moveTo>
                <a:cubicBezTo>
                  <a:pt x="1099" y="1845"/>
                  <a:pt x="1241" y="1097"/>
                  <a:pt x="1253" y="1036"/>
                </a:cubicBezTo>
                <a:cubicBezTo>
                  <a:pt x="1253" y="1032"/>
                  <a:pt x="1253" y="1032"/>
                  <a:pt x="1253" y="1032"/>
                </a:cubicBezTo>
                <a:cubicBezTo>
                  <a:pt x="204" y="0"/>
                  <a:pt x="204" y="0"/>
                  <a:pt x="204" y="0"/>
                </a:cubicBezTo>
                <a:cubicBezTo>
                  <a:pt x="34" y="392"/>
                  <a:pt x="0" y="821"/>
                  <a:pt x="90" y="1224"/>
                </a:cubicBezTo>
                <a:cubicBezTo>
                  <a:pt x="192" y="1678"/>
                  <a:pt x="454" y="2098"/>
                  <a:pt x="860" y="2393"/>
                </a:cubicBezTo>
                <a:cubicBezTo>
                  <a:pt x="1049" y="2531"/>
                  <a:pt x="1255" y="2630"/>
                  <a:pt x="1468" y="2692"/>
                </a:cubicBezTo>
                <a:cubicBezTo>
                  <a:pt x="1168" y="2531"/>
                  <a:pt x="1049" y="2280"/>
                  <a:pt x="1069" y="2104"/>
                </a:cubicBezTo>
                <a:close/>
              </a:path>
            </a:pathLst>
          </a:custGeom>
          <a:solidFill>
            <a:schemeClr val="accent5"/>
          </a:solidFill>
          <a:ln>
            <a:noFill/>
          </a:ln>
        </p:spPr>
        <p:txBody>
          <a:bodyPr/>
          <a:lstStyle/>
          <a:p>
            <a:pPr>
              <a:defRPr/>
            </a:pPr>
            <a:endParaRPr lang="zh-CN" altLang="en-US">
              <a:solidFill>
                <a:srgbClr val="494B4D"/>
              </a:solidFill>
              <a:ea typeface="宋体" panose="02010600030101010101" pitchFamily="2" charset="-122"/>
            </a:endParaRPr>
          </a:p>
        </p:txBody>
      </p:sp>
      <p:sp>
        <p:nvSpPr>
          <p:cNvPr id="2057" name="MH_Other_7"/>
          <p:cNvSpPr/>
          <p:nvPr>
            <p:custDataLst>
              <p:tags r:id="rId8"/>
            </p:custDataLst>
          </p:nvPr>
        </p:nvSpPr>
        <p:spPr bwMode="auto">
          <a:xfrm>
            <a:off x="4362450" y="2257425"/>
            <a:ext cx="1408113" cy="1644650"/>
          </a:xfrm>
          <a:custGeom>
            <a:avLst/>
            <a:gdLst>
              <a:gd name="T0" fmla="*/ 2147483646 w 1515"/>
              <a:gd name="T1" fmla="*/ 0 h 1764"/>
              <a:gd name="T2" fmla="*/ 2147483646 w 1515"/>
              <a:gd name="T3" fmla="*/ 2147483646 h 1764"/>
              <a:gd name="T4" fmla="*/ 2147483646 w 1515"/>
              <a:gd name="T5" fmla="*/ 2147483646 h 1764"/>
              <a:gd name="T6" fmla="*/ 2147483646 w 1515"/>
              <a:gd name="T7" fmla="*/ 2147483646 h 1764"/>
              <a:gd name="T8" fmla="*/ 2147483646 w 1515"/>
              <a:gd name="T9" fmla="*/ 2147483646 h 1764"/>
              <a:gd name="T10" fmla="*/ 2147483646 w 1515"/>
              <a:gd name="T11" fmla="*/ 0 h 17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15" h="1764">
                <a:moveTo>
                  <a:pt x="977" y="0"/>
                </a:moveTo>
                <a:cubicBezTo>
                  <a:pt x="577" y="238"/>
                  <a:pt x="258" y="616"/>
                  <a:pt x="103" y="1093"/>
                </a:cubicBezTo>
                <a:cubicBezTo>
                  <a:pt x="31" y="1316"/>
                  <a:pt x="0" y="1543"/>
                  <a:pt x="6" y="1764"/>
                </a:cubicBezTo>
                <a:cubicBezTo>
                  <a:pt x="67" y="1429"/>
                  <a:pt x="268" y="1239"/>
                  <a:pt x="443" y="1204"/>
                </a:cubicBezTo>
                <a:cubicBezTo>
                  <a:pt x="698" y="1152"/>
                  <a:pt x="1454" y="1056"/>
                  <a:pt x="1515" y="1048"/>
                </a:cubicBezTo>
                <a:lnTo>
                  <a:pt x="977"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58" name="MH_Other_8"/>
          <p:cNvSpPr>
            <a:spLocks noEditPoints="1"/>
          </p:cNvSpPr>
          <p:nvPr>
            <p:custDataLst>
              <p:tags r:id="rId9"/>
            </p:custDataLst>
          </p:nvPr>
        </p:nvSpPr>
        <p:spPr bwMode="auto">
          <a:xfrm>
            <a:off x="5092700" y="2641600"/>
            <a:ext cx="231775" cy="325438"/>
          </a:xfrm>
          <a:custGeom>
            <a:avLst/>
            <a:gdLst>
              <a:gd name="T0" fmla="*/ 2147483646 w 252"/>
              <a:gd name="T1" fmla="*/ 0 h 346"/>
              <a:gd name="T2" fmla="*/ 2147483646 w 252"/>
              <a:gd name="T3" fmla="*/ 2147483646 h 346"/>
              <a:gd name="T4" fmla="*/ 2147483646 w 252"/>
              <a:gd name="T5" fmla="*/ 2147483646 h 346"/>
              <a:gd name="T6" fmla="*/ 2147483646 w 252"/>
              <a:gd name="T7" fmla="*/ 2147483646 h 346"/>
              <a:gd name="T8" fmla="*/ 2147483646 w 252"/>
              <a:gd name="T9" fmla="*/ 2147483646 h 346"/>
              <a:gd name="T10" fmla="*/ 2147483646 w 252"/>
              <a:gd name="T11" fmla="*/ 2147483646 h 346"/>
              <a:gd name="T12" fmla="*/ 2147483646 w 252"/>
              <a:gd name="T13" fmla="*/ 2147483646 h 346"/>
              <a:gd name="T14" fmla="*/ 2147483646 w 252"/>
              <a:gd name="T15" fmla="*/ 2147483646 h 346"/>
              <a:gd name="T16" fmla="*/ 2147483646 w 252"/>
              <a:gd name="T17" fmla="*/ 2147483646 h 346"/>
              <a:gd name="T18" fmla="*/ 2147483646 w 252"/>
              <a:gd name="T19" fmla="*/ 2147483646 h 346"/>
              <a:gd name="T20" fmla="*/ 2147483646 w 252"/>
              <a:gd name="T21" fmla="*/ 2147483646 h 346"/>
              <a:gd name="T22" fmla="*/ 2147483646 w 252"/>
              <a:gd name="T23" fmla="*/ 2147483646 h 346"/>
              <a:gd name="T24" fmla="*/ 2147483646 w 252"/>
              <a:gd name="T25" fmla="*/ 2147483646 h 346"/>
              <a:gd name="T26" fmla="*/ 2147483646 w 252"/>
              <a:gd name="T27" fmla="*/ 2147483646 h 346"/>
              <a:gd name="T28" fmla="*/ 2147483646 w 252"/>
              <a:gd name="T29" fmla="*/ 2147483646 h 346"/>
              <a:gd name="T30" fmla="*/ 2147483646 w 252"/>
              <a:gd name="T31" fmla="*/ 2147483646 h 346"/>
              <a:gd name="T32" fmla="*/ 2147483646 w 252"/>
              <a:gd name="T33" fmla="*/ 2147483646 h 346"/>
              <a:gd name="T34" fmla="*/ 2147483646 w 252"/>
              <a:gd name="T35" fmla="*/ 2147483646 h 346"/>
              <a:gd name="T36" fmla="*/ 0 w 252"/>
              <a:gd name="T37" fmla="*/ 2147483646 h 346"/>
              <a:gd name="T38" fmla="*/ 2147483646 w 252"/>
              <a:gd name="T39" fmla="*/ 2147483646 h 346"/>
              <a:gd name="T40" fmla="*/ 2147483646 w 252"/>
              <a:gd name="T41" fmla="*/ 2147483646 h 346"/>
              <a:gd name="T42" fmla="*/ 2147483646 w 252"/>
              <a:gd name="T43" fmla="*/ 2147483646 h 346"/>
              <a:gd name="T44" fmla="*/ 2147483646 w 252"/>
              <a:gd name="T45" fmla="*/ 2147483646 h 346"/>
              <a:gd name="T46" fmla="*/ 2147483646 w 252"/>
              <a:gd name="T47" fmla="*/ 2147483646 h 346"/>
              <a:gd name="T48" fmla="*/ 2147483646 w 252"/>
              <a:gd name="T49" fmla="*/ 0 h 346"/>
              <a:gd name="T50" fmla="*/ 2147483646 w 252"/>
              <a:gd name="T51" fmla="*/ 2147483646 h 346"/>
              <a:gd name="T52" fmla="*/ 2147483646 w 252"/>
              <a:gd name="T53" fmla="*/ 2147483646 h 346"/>
              <a:gd name="T54" fmla="*/ 2147483646 w 252"/>
              <a:gd name="T55" fmla="*/ 2147483646 h 346"/>
              <a:gd name="T56" fmla="*/ 2147483646 w 252"/>
              <a:gd name="T57" fmla="*/ 2147483646 h 346"/>
              <a:gd name="T58" fmla="*/ 2147483646 w 252"/>
              <a:gd name="T59" fmla="*/ 2147483646 h 346"/>
              <a:gd name="T60" fmla="*/ 2147483646 w 252"/>
              <a:gd name="T61" fmla="*/ 2147483646 h 346"/>
              <a:gd name="T62" fmla="*/ 2147483646 w 252"/>
              <a:gd name="T63" fmla="*/ 2147483646 h 346"/>
              <a:gd name="T64" fmla="*/ 2147483646 w 252"/>
              <a:gd name="T65" fmla="*/ 2147483646 h 346"/>
              <a:gd name="T66" fmla="*/ 2147483646 w 252"/>
              <a:gd name="T67" fmla="*/ 2147483646 h 346"/>
              <a:gd name="T68" fmla="*/ 2147483646 w 252"/>
              <a:gd name="T69" fmla="*/ 2147483646 h 346"/>
              <a:gd name="T70" fmla="*/ 2147483646 w 252"/>
              <a:gd name="T71" fmla="*/ 2147483646 h 346"/>
              <a:gd name="T72" fmla="*/ 2147483646 w 252"/>
              <a:gd name="T73" fmla="*/ 2147483646 h 346"/>
              <a:gd name="T74" fmla="*/ 2147483646 w 252"/>
              <a:gd name="T75" fmla="*/ 2147483646 h 346"/>
              <a:gd name="T76" fmla="*/ 2147483646 w 252"/>
              <a:gd name="T77" fmla="*/ 2147483646 h 346"/>
              <a:gd name="T78" fmla="*/ 2147483646 w 252"/>
              <a:gd name="T79" fmla="*/ 2147483646 h 346"/>
              <a:gd name="T80" fmla="*/ 2147483646 w 252"/>
              <a:gd name="T81" fmla="*/ 2147483646 h 346"/>
              <a:gd name="T82" fmla="*/ 2147483646 w 252"/>
              <a:gd name="T83" fmla="*/ 2147483646 h 346"/>
              <a:gd name="T84" fmla="*/ 2147483646 w 252"/>
              <a:gd name="T85" fmla="*/ 2147483646 h 346"/>
              <a:gd name="T86" fmla="*/ 2147483646 w 252"/>
              <a:gd name="T87" fmla="*/ 2147483646 h 346"/>
              <a:gd name="T88" fmla="*/ 2147483646 w 252"/>
              <a:gd name="T89" fmla="*/ 2147483646 h 346"/>
              <a:gd name="T90" fmla="*/ 2147483646 w 252"/>
              <a:gd name="T91" fmla="*/ 2147483646 h 346"/>
              <a:gd name="T92" fmla="*/ 2147483646 w 252"/>
              <a:gd name="T93" fmla="*/ 2147483646 h 346"/>
              <a:gd name="T94" fmla="*/ 2147483646 w 252"/>
              <a:gd name="T95" fmla="*/ 2147483646 h 346"/>
              <a:gd name="T96" fmla="*/ 2147483646 w 252"/>
              <a:gd name="T97" fmla="*/ 2147483646 h 346"/>
              <a:gd name="T98" fmla="*/ 2147483646 w 252"/>
              <a:gd name="T99" fmla="*/ 2147483646 h 3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2" h="346">
                <a:moveTo>
                  <a:pt x="126" y="0"/>
                </a:moveTo>
                <a:cubicBezTo>
                  <a:pt x="142" y="0"/>
                  <a:pt x="157" y="2"/>
                  <a:pt x="169" y="6"/>
                </a:cubicBezTo>
                <a:cubicBezTo>
                  <a:pt x="182" y="11"/>
                  <a:pt x="193" y="17"/>
                  <a:pt x="202" y="24"/>
                </a:cubicBezTo>
                <a:cubicBezTo>
                  <a:pt x="211" y="32"/>
                  <a:pt x="219" y="41"/>
                  <a:pt x="226" y="52"/>
                </a:cubicBezTo>
                <a:cubicBezTo>
                  <a:pt x="232" y="63"/>
                  <a:pt x="237" y="75"/>
                  <a:pt x="241" y="88"/>
                </a:cubicBezTo>
                <a:cubicBezTo>
                  <a:pt x="245" y="101"/>
                  <a:pt x="248" y="114"/>
                  <a:pt x="250" y="129"/>
                </a:cubicBezTo>
                <a:cubicBezTo>
                  <a:pt x="251" y="143"/>
                  <a:pt x="252" y="158"/>
                  <a:pt x="252" y="173"/>
                </a:cubicBezTo>
                <a:cubicBezTo>
                  <a:pt x="252" y="188"/>
                  <a:pt x="251" y="203"/>
                  <a:pt x="250" y="217"/>
                </a:cubicBezTo>
                <a:cubicBezTo>
                  <a:pt x="248" y="232"/>
                  <a:pt x="245" y="246"/>
                  <a:pt x="241" y="258"/>
                </a:cubicBezTo>
                <a:cubicBezTo>
                  <a:pt x="237" y="271"/>
                  <a:pt x="232" y="283"/>
                  <a:pt x="226" y="294"/>
                </a:cubicBezTo>
                <a:cubicBezTo>
                  <a:pt x="219" y="304"/>
                  <a:pt x="211" y="314"/>
                  <a:pt x="202" y="322"/>
                </a:cubicBezTo>
                <a:cubicBezTo>
                  <a:pt x="193" y="329"/>
                  <a:pt x="182" y="336"/>
                  <a:pt x="169" y="340"/>
                </a:cubicBezTo>
                <a:cubicBezTo>
                  <a:pt x="157" y="344"/>
                  <a:pt x="142" y="346"/>
                  <a:pt x="126" y="346"/>
                </a:cubicBezTo>
                <a:cubicBezTo>
                  <a:pt x="110" y="346"/>
                  <a:pt x="96" y="344"/>
                  <a:pt x="83" y="340"/>
                </a:cubicBezTo>
                <a:cubicBezTo>
                  <a:pt x="71" y="336"/>
                  <a:pt x="60" y="329"/>
                  <a:pt x="50" y="322"/>
                </a:cubicBezTo>
                <a:cubicBezTo>
                  <a:pt x="41" y="314"/>
                  <a:pt x="33" y="304"/>
                  <a:pt x="27" y="294"/>
                </a:cubicBezTo>
                <a:cubicBezTo>
                  <a:pt x="20" y="283"/>
                  <a:pt x="15" y="271"/>
                  <a:pt x="11" y="258"/>
                </a:cubicBezTo>
                <a:cubicBezTo>
                  <a:pt x="7" y="246"/>
                  <a:pt x="4" y="232"/>
                  <a:pt x="3" y="217"/>
                </a:cubicBezTo>
                <a:cubicBezTo>
                  <a:pt x="1" y="203"/>
                  <a:pt x="0" y="188"/>
                  <a:pt x="0" y="173"/>
                </a:cubicBezTo>
                <a:cubicBezTo>
                  <a:pt x="0" y="158"/>
                  <a:pt x="1" y="143"/>
                  <a:pt x="3" y="129"/>
                </a:cubicBezTo>
                <a:cubicBezTo>
                  <a:pt x="4" y="114"/>
                  <a:pt x="7" y="101"/>
                  <a:pt x="11" y="88"/>
                </a:cubicBezTo>
                <a:cubicBezTo>
                  <a:pt x="15" y="75"/>
                  <a:pt x="20" y="63"/>
                  <a:pt x="27" y="52"/>
                </a:cubicBezTo>
                <a:cubicBezTo>
                  <a:pt x="33" y="41"/>
                  <a:pt x="41" y="32"/>
                  <a:pt x="50" y="24"/>
                </a:cubicBezTo>
                <a:cubicBezTo>
                  <a:pt x="60" y="17"/>
                  <a:pt x="71" y="11"/>
                  <a:pt x="83" y="6"/>
                </a:cubicBezTo>
                <a:cubicBezTo>
                  <a:pt x="96" y="2"/>
                  <a:pt x="110" y="0"/>
                  <a:pt x="126" y="0"/>
                </a:cubicBezTo>
                <a:close/>
                <a:moveTo>
                  <a:pt x="126" y="45"/>
                </a:moveTo>
                <a:cubicBezTo>
                  <a:pt x="117" y="45"/>
                  <a:pt x="109" y="47"/>
                  <a:pt x="102" y="50"/>
                </a:cubicBezTo>
                <a:cubicBezTo>
                  <a:pt x="96" y="54"/>
                  <a:pt x="90" y="58"/>
                  <a:pt x="85" y="65"/>
                </a:cubicBezTo>
                <a:cubicBezTo>
                  <a:pt x="80" y="71"/>
                  <a:pt x="77" y="78"/>
                  <a:pt x="74" y="86"/>
                </a:cubicBezTo>
                <a:cubicBezTo>
                  <a:pt x="71" y="94"/>
                  <a:pt x="69" y="103"/>
                  <a:pt x="67" y="113"/>
                </a:cubicBezTo>
                <a:cubicBezTo>
                  <a:pt x="66" y="122"/>
                  <a:pt x="65" y="132"/>
                  <a:pt x="64" y="142"/>
                </a:cubicBezTo>
                <a:cubicBezTo>
                  <a:pt x="63" y="153"/>
                  <a:pt x="63" y="163"/>
                  <a:pt x="63" y="173"/>
                </a:cubicBezTo>
                <a:cubicBezTo>
                  <a:pt x="63" y="183"/>
                  <a:pt x="63" y="193"/>
                  <a:pt x="64" y="204"/>
                </a:cubicBezTo>
                <a:cubicBezTo>
                  <a:pt x="65" y="214"/>
                  <a:pt x="66" y="224"/>
                  <a:pt x="67" y="233"/>
                </a:cubicBezTo>
                <a:cubicBezTo>
                  <a:pt x="69" y="243"/>
                  <a:pt x="71" y="252"/>
                  <a:pt x="74" y="260"/>
                </a:cubicBezTo>
                <a:cubicBezTo>
                  <a:pt x="77" y="268"/>
                  <a:pt x="80" y="275"/>
                  <a:pt x="85" y="281"/>
                </a:cubicBezTo>
                <a:cubicBezTo>
                  <a:pt x="90" y="288"/>
                  <a:pt x="96" y="292"/>
                  <a:pt x="102" y="296"/>
                </a:cubicBezTo>
                <a:cubicBezTo>
                  <a:pt x="109" y="299"/>
                  <a:pt x="117" y="301"/>
                  <a:pt x="126" y="301"/>
                </a:cubicBezTo>
                <a:cubicBezTo>
                  <a:pt x="135" y="301"/>
                  <a:pt x="143" y="299"/>
                  <a:pt x="150" y="296"/>
                </a:cubicBezTo>
                <a:cubicBezTo>
                  <a:pt x="157" y="292"/>
                  <a:pt x="163" y="288"/>
                  <a:pt x="167" y="281"/>
                </a:cubicBezTo>
                <a:cubicBezTo>
                  <a:pt x="172" y="275"/>
                  <a:pt x="176" y="268"/>
                  <a:pt x="179" y="260"/>
                </a:cubicBezTo>
                <a:cubicBezTo>
                  <a:pt x="182" y="252"/>
                  <a:pt x="184" y="243"/>
                  <a:pt x="185" y="233"/>
                </a:cubicBezTo>
                <a:cubicBezTo>
                  <a:pt x="187" y="224"/>
                  <a:pt x="188" y="214"/>
                  <a:pt x="189" y="204"/>
                </a:cubicBezTo>
                <a:cubicBezTo>
                  <a:pt x="189" y="193"/>
                  <a:pt x="189" y="183"/>
                  <a:pt x="189" y="173"/>
                </a:cubicBezTo>
                <a:cubicBezTo>
                  <a:pt x="189" y="163"/>
                  <a:pt x="189" y="153"/>
                  <a:pt x="189" y="142"/>
                </a:cubicBezTo>
                <a:cubicBezTo>
                  <a:pt x="188" y="132"/>
                  <a:pt x="187" y="122"/>
                  <a:pt x="185" y="113"/>
                </a:cubicBezTo>
                <a:cubicBezTo>
                  <a:pt x="184" y="103"/>
                  <a:pt x="182" y="94"/>
                  <a:pt x="179" y="86"/>
                </a:cubicBezTo>
                <a:cubicBezTo>
                  <a:pt x="176" y="78"/>
                  <a:pt x="172" y="71"/>
                  <a:pt x="167" y="65"/>
                </a:cubicBezTo>
                <a:cubicBezTo>
                  <a:pt x="163" y="58"/>
                  <a:pt x="157" y="54"/>
                  <a:pt x="150" y="50"/>
                </a:cubicBezTo>
                <a:cubicBezTo>
                  <a:pt x="143" y="47"/>
                  <a:pt x="135" y="45"/>
                  <a:pt x="126"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59" name="MH_Other_9"/>
          <p:cNvSpPr/>
          <p:nvPr>
            <p:custDataLst>
              <p:tags r:id="rId10"/>
            </p:custDataLst>
          </p:nvPr>
        </p:nvSpPr>
        <p:spPr bwMode="auto">
          <a:xfrm>
            <a:off x="5367338" y="2646363"/>
            <a:ext cx="128587" cy="315912"/>
          </a:xfrm>
          <a:custGeom>
            <a:avLst/>
            <a:gdLst>
              <a:gd name="T0" fmla="*/ 2147483646 w 142"/>
              <a:gd name="T1" fmla="*/ 2147483646 h 341"/>
              <a:gd name="T2" fmla="*/ 2147483646 w 142"/>
              <a:gd name="T3" fmla="*/ 2147483646 h 341"/>
              <a:gd name="T4" fmla="*/ 2147483646 w 142"/>
              <a:gd name="T5" fmla="*/ 2147483646 h 341"/>
              <a:gd name="T6" fmla="*/ 2147483646 w 142"/>
              <a:gd name="T7" fmla="*/ 2147483646 h 341"/>
              <a:gd name="T8" fmla="*/ 2147483646 w 142"/>
              <a:gd name="T9" fmla="*/ 2147483646 h 341"/>
              <a:gd name="T10" fmla="*/ 0 w 142"/>
              <a:gd name="T11" fmla="*/ 2147483646 h 341"/>
              <a:gd name="T12" fmla="*/ 2147483646 w 142"/>
              <a:gd name="T13" fmla="*/ 2147483646 h 341"/>
              <a:gd name="T14" fmla="*/ 2147483646 w 142"/>
              <a:gd name="T15" fmla="*/ 2147483646 h 341"/>
              <a:gd name="T16" fmla="*/ 2147483646 w 142"/>
              <a:gd name="T17" fmla="*/ 2147483646 h 341"/>
              <a:gd name="T18" fmla="*/ 2147483646 w 142"/>
              <a:gd name="T19" fmla="*/ 2147483646 h 341"/>
              <a:gd name="T20" fmla="*/ 2147483646 w 142"/>
              <a:gd name="T21" fmla="*/ 0 h 341"/>
              <a:gd name="T22" fmla="*/ 2147483646 w 142"/>
              <a:gd name="T23" fmla="*/ 2147483646 h 341"/>
              <a:gd name="T24" fmla="*/ 2147483646 w 142"/>
              <a:gd name="T25" fmla="*/ 2147483646 h 341"/>
              <a:gd name="T26" fmla="*/ 2147483646 w 142"/>
              <a:gd name="T27" fmla="*/ 2147483646 h 341"/>
              <a:gd name="T28" fmla="*/ 2147483646 w 142"/>
              <a:gd name="T29" fmla="*/ 2147483646 h 341"/>
              <a:gd name="T30" fmla="*/ 2147483646 w 142"/>
              <a:gd name="T31" fmla="*/ 2147483646 h 341"/>
              <a:gd name="T32" fmla="*/ 2147483646 w 142"/>
              <a:gd name="T33" fmla="*/ 2147483646 h 341"/>
              <a:gd name="T34" fmla="*/ 2147483646 w 142"/>
              <a:gd name="T35" fmla="*/ 2147483646 h 341"/>
              <a:gd name="T36" fmla="*/ 2147483646 w 142"/>
              <a:gd name="T37" fmla="*/ 2147483646 h 341"/>
              <a:gd name="T38" fmla="*/ 2147483646 w 142"/>
              <a:gd name="T39" fmla="*/ 2147483646 h 341"/>
              <a:gd name="T40" fmla="*/ 2147483646 w 142"/>
              <a:gd name="T41" fmla="*/ 2147483646 h 341"/>
              <a:gd name="T42" fmla="*/ 2147483646 w 142"/>
              <a:gd name="T43" fmla="*/ 2147483646 h 341"/>
              <a:gd name="T44" fmla="*/ 2147483646 w 142"/>
              <a:gd name="T45" fmla="*/ 2147483646 h 341"/>
              <a:gd name="T46" fmla="*/ 2147483646 w 142"/>
              <a:gd name="T47" fmla="*/ 2147483646 h 341"/>
              <a:gd name="T48" fmla="*/ 2147483646 w 142"/>
              <a:gd name="T49" fmla="*/ 2147483646 h 341"/>
              <a:gd name="T50" fmla="*/ 2147483646 w 142"/>
              <a:gd name="T51" fmla="*/ 2147483646 h 3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341">
                <a:moveTo>
                  <a:pt x="33" y="93"/>
                </a:moveTo>
                <a:cubicBezTo>
                  <a:pt x="29" y="95"/>
                  <a:pt x="25" y="96"/>
                  <a:pt x="22" y="96"/>
                </a:cubicBezTo>
                <a:cubicBezTo>
                  <a:pt x="19" y="96"/>
                  <a:pt x="16" y="96"/>
                  <a:pt x="13" y="94"/>
                </a:cubicBezTo>
                <a:cubicBezTo>
                  <a:pt x="11" y="93"/>
                  <a:pt x="8" y="91"/>
                  <a:pt x="6" y="89"/>
                </a:cubicBezTo>
                <a:cubicBezTo>
                  <a:pt x="4" y="87"/>
                  <a:pt x="3" y="85"/>
                  <a:pt x="2" y="82"/>
                </a:cubicBezTo>
                <a:cubicBezTo>
                  <a:pt x="1" y="80"/>
                  <a:pt x="0" y="77"/>
                  <a:pt x="0" y="74"/>
                </a:cubicBezTo>
                <a:cubicBezTo>
                  <a:pt x="0" y="71"/>
                  <a:pt x="1" y="68"/>
                  <a:pt x="2" y="64"/>
                </a:cubicBezTo>
                <a:cubicBezTo>
                  <a:pt x="4" y="61"/>
                  <a:pt x="7" y="58"/>
                  <a:pt x="11" y="56"/>
                </a:cubicBezTo>
                <a:cubicBezTo>
                  <a:pt x="96" y="5"/>
                  <a:pt x="96" y="5"/>
                  <a:pt x="96" y="5"/>
                </a:cubicBezTo>
                <a:cubicBezTo>
                  <a:pt x="99" y="3"/>
                  <a:pt x="101" y="2"/>
                  <a:pt x="104" y="2"/>
                </a:cubicBezTo>
                <a:cubicBezTo>
                  <a:pt x="107" y="1"/>
                  <a:pt x="110" y="1"/>
                  <a:pt x="112" y="0"/>
                </a:cubicBezTo>
                <a:cubicBezTo>
                  <a:pt x="116" y="0"/>
                  <a:pt x="120" y="1"/>
                  <a:pt x="123" y="2"/>
                </a:cubicBezTo>
                <a:cubicBezTo>
                  <a:pt x="127" y="4"/>
                  <a:pt x="130" y="6"/>
                  <a:pt x="133" y="8"/>
                </a:cubicBezTo>
                <a:cubicBezTo>
                  <a:pt x="136" y="11"/>
                  <a:pt x="138" y="14"/>
                  <a:pt x="140" y="18"/>
                </a:cubicBezTo>
                <a:cubicBezTo>
                  <a:pt x="141" y="22"/>
                  <a:pt x="142" y="26"/>
                  <a:pt x="142" y="31"/>
                </a:cubicBezTo>
                <a:cubicBezTo>
                  <a:pt x="142" y="311"/>
                  <a:pt x="142" y="311"/>
                  <a:pt x="142" y="311"/>
                </a:cubicBezTo>
                <a:cubicBezTo>
                  <a:pt x="142" y="316"/>
                  <a:pt x="141" y="321"/>
                  <a:pt x="140" y="325"/>
                </a:cubicBezTo>
                <a:cubicBezTo>
                  <a:pt x="138" y="328"/>
                  <a:pt x="135" y="331"/>
                  <a:pt x="133" y="334"/>
                </a:cubicBezTo>
                <a:cubicBezTo>
                  <a:pt x="130" y="336"/>
                  <a:pt x="126" y="338"/>
                  <a:pt x="123" y="339"/>
                </a:cubicBezTo>
                <a:cubicBezTo>
                  <a:pt x="119" y="341"/>
                  <a:pt x="115" y="341"/>
                  <a:pt x="111" y="341"/>
                </a:cubicBezTo>
                <a:cubicBezTo>
                  <a:pt x="107" y="341"/>
                  <a:pt x="104" y="341"/>
                  <a:pt x="100" y="339"/>
                </a:cubicBezTo>
                <a:cubicBezTo>
                  <a:pt x="96" y="338"/>
                  <a:pt x="93" y="336"/>
                  <a:pt x="90" y="334"/>
                </a:cubicBezTo>
                <a:cubicBezTo>
                  <a:pt x="87" y="331"/>
                  <a:pt x="85" y="328"/>
                  <a:pt x="83" y="325"/>
                </a:cubicBezTo>
                <a:cubicBezTo>
                  <a:pt x="81" y="321"/>
                  <a:pt x="80" y="316"/>
                  <a:pt x="80" y="311"/>
                </a:cubicBezTo>
                <a:cubicBezTo>
                  <a:pt x="80" y="63"/>
                  <a:pt x="80" y="63"/>
                  <a:pt x="80" y="63"/>
                </a:cubicBezTo>
                <a:lnTo>
                  <a:pt x="33" y="9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0" name="MH_Other_10"/>
          <p:cNvSpPr>
            <a:spLocks noEditPoints="1"/>
          </p:cNvSpPr>
          <p:nvPr>
            <p:custDataLst>
              <p:tags r:id="rId11"/>
            </p:custDataLst>
          </p:nvPr>
        </p:nvSpPr>
        <p:spPr bwMode="auto">
          <a:xfrm>
            <a:off x="6773863" y="2605088"/>
            <a:ext cx="233362" cy="320675"/>
          </a:xfrm>
          <a:custGeom>
            <a:avLst/>
            <a:gdLst>
              <a:gd name="T0" fmla="*/ 2147483646 w 253"/>
              <a:gd name="T1" fmla="*/ 0 h 347"/>
              <a:gd name="T2" fmla="*/ 2147483646 w 253"/>
              <a:gd name="T3" fmla="*/ 2147483646 h 347"/>
              <a:gd name="T4" fmla="*/ 2147483646 w 253"/>
              <a:gd name="T5" fmla="*/ 2147483646 h 347"/>
              <a:gd name="T6" fmla="*/ 2147483646 w 253"/>
              <a:gd name="T7" fmla="*/ 2147483646 h 347"/>
              <a:gd name="T8" fmla="*/ 2147483646 w 253"/>
              <a:gd name="T9" fmla="*/ 2147483646 h 347"/>
              <a:gd name="T10" fmla="*/ 2147483646 w 253"/>
              <a:gd name="T11" fmla="*/ 2147483646 h 347"/>
              <a:gd name="T12" fmla="*/ 2147483646 w 253"/>
              <a:gd name="T13" fmla="*/ 2147483646 h 347"/>
              <a:gd name="T14" fmla="*/ 2147483646 w 253"/>
              <a:gd name="T15" fmla="*/ 2147483646 h 347"/>
              <a:gd name="T16" fmla="*/ 2147483646 w 253"/>
              <a:gd name="T17" fmla="*/ 2147483646 h 347"/>
              <a:gd name="T18" fmla="*/ 2147483646 w 253"/>
              <a:gd name="T19" fmla="*/ 2147483646 h 347"/>
              <a:gd name="T20" fmla="*/ 2147483646 w 253"/>
              <a:gd name="T21" fmla="*/ 2147483646 h 347"/>
              <a:gd name="T22" fmla="*/ 2147483646 w 253"/>
              <a:gd name="T23" fmla="*/ 2147483646 h 347"/>
              <a:gd name="T24" fmla="*/ 2147483646 w 253"/>
              <a:gd name="T25" fmla="*/ 2147483646 h 347"/>
              <a:gd name="T26" fmla="*/ 2147483646 w 253"/>
              <a:gd name="T27" fmla="*/ 2147483646 h 347"/>
              <a:gd name="T28" fmla="*/ 2147483646 w 253"/>
              <a:gd name="T29" fmla="*/ 2147483646 h 347"/>
              <a:gd name="T30" fmla="*/ 2147483646 w 253"/>
              <a:gd name="T31" fmla="*/ 2147483646 h 347"/>
              <a:gd name="T32" fmla="*/ 2147483646 w 253"/>
              <a:gd name="T33" fmla="*/ 2147483646 h 347"/>
              <a:gd name="T34" fmla="*/ 2147483646 w 253"/>
              <a:gd name="T35" fmla="*/ 2147483646 h 347"/>
              <a:gd name="T36" fmla="*/ 0 w 253"/>
              <a:gd name="T37" fmla="*/ 2147483646 h 347"/>
              <a:gd name="T38" fmla="*/ 2147483646 w 253"/>
              <a:gd name="T39" fmla="*/ 2147483646 h 347"/>
              <a:gd name="T40" fmla="*/ 2147483646 w 253"/>
              <a:gd name="T41" fmla="*/ 2147483646 h 347"/>
              <a:gd name="T42" fmla="*/ 2147483646 w 253"/>
              <a:gd name="T43" fmla="*/ 2147483646 h 347"/>
              <a:gd name="T44" fmla="*/ 2147483646 w 253"/>
              <a:gd name="T45" fmla="*/ 2147483646 h 347"/>
              <a:gd name="T46" fmla="*/ 2147483646 w 253"/>
              <a:gd name="T47" fmla="*/ 2147483646 h 347"/>
              <a:gd name="T48" fmla="*/ 2147483646 w 253"/>
              <a:gd name="T49" fmla="*/ 0 h 347"/>
              <a:gd name="T50" fmla="*/ 2147483646 w 253"/>
              <a:gd name="T51" fmla="*/ 2147483646 h 347"/>
              <a:gd name="T52" fmla="*/ 2147483646 w 253"/>
              <a:gd name="T53" fmla="*/ 2147483646 h 347"/>
              <a:gd name="T54" fmla="*/ 2147483646 w 253"/>
              <a:gd name="T55" fmla="*/ 2147483646 h 347"/>
              <a:gd name="T56" fmla="*/ 2147483646 w 253"/>
              <a:gd name="T57" fmla="*/ 2147483646 h 347"/>
              <a:gd name="T58" fmla="*/ 2147483646 w 253"/>
              <a:gd name="T59" fmla="*/ 2147483646 h 347"/>
              <a:gd name="T60" fmla="*/ 2147483646 w 253"/>
              <a:gd name="T61" fmla="*/ 2147483646 h 347"/>
              <a:gd name="T62" fmla="*/ 2147483646 w 253"/>
              <a:gd name="T63" fmla="*/ 2147483646 h 347"/>
              <a:gd name="T64" fmla="*/ 2147483646 w 253"/>
              <a:gd name="T65" fmla="*/ 2147483646 h 347"/>
              <a:gd name="T66" fmla="*/ 2147483646 w 253"/>
              <a:gd name="T67" fmla="*/ 2147483646 h 347"/>
              <a:gd name="T68" fmla="*/ 2147483646 w 253"/>
              <a:gd name="T69" fmla="*/ 2147483646 h 347"/>
              <a:gd name="T70" fmla="*/ 2147483646 w 253"/>
              <a:gd name="T71" fmla="*/ 2147483646 h 347"/>
              <a:gd name="T72" fmla="*/ 2147483646 w 253"/>
              <a:gd name="T73" fmla="*/ 2147483646 h 347"/>
              <a:gd name="T74" fmla="*/ 2147483646 w 253"/>
              <a:gd name="T75" fmla="*/ 2147483646 h 347"/>
              <a:gd name="T76" fmla="*/ 2147483646 w 253"/>
              <a:gd name="T77" fmla="*/ 2147483646 h 347"/>
              <a:gd name="T78" fmla="*/ 2147483646 w 253"/>
              <a:gd name="T79" fmla="*/ 2147483646 h 347"/>
              <a:gd name="T80" fmla="*/ 2147483646 w 253"/>
              <a:gd name="T81" fmla="*/ 2147483646 h 347"/>
              <a:gd name="T82" fmla="*/ 2147483646 w 253"/>
              <a:gd name="T83" fmla="*/ 2147483646 h 347"/>
              <a:gd name="T84" fmla="*/ 2147483646 w 253"/>
              <a:gd name="T85" fmla="*/ 2147483646 h 347"/>
              <a:gd name="T86" fmla="*/ 2147483646 w 253"/>
              <a:gd name="T87" fmla="*/ 2147483646 h 347"/>
              <a:gd name="T88" fmla="*/ 2147483646 w 253"/>
              <a:gd name="T89" fmla="*/ 2147483646 h 347"/>
              <a:gd name="T90" fmla="*/ 2147483646 w 253"/>
              <a:gd name="T91" fmla="*/ 2147483646 h 347"/>
              <a:gd name="T92" fmla="*/ 2147483646 w 253"/>
              <a:gd name="T93" fmla="*/ 2147483646 h 347"/>
              <a:gd name="T94" fmla="*/ 2147483646 w 253"/>
              <a:gd name="T95" fmla="*/ 2147483646 h 347"/>
              <a:gd name="T96" fmla="*/ 2147483646 w 253"/>
              <a:gd name="T97" fmla="*/ 2147483646 h 347"/>
              <a:gd name="T98" fmla="*/ 2147483646 w 253"/>
              <a:gd name="T99" fmla="*/ 2147483646 h 3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3" h="347">
                <a:moveTo>
                  <a:pt x="127" y="0"/>
                </a:moveTo>
                <a:cubicBezTo>
                  <a:pt x="143" y="0"/>
                  <a:pt x="157" y="2"/>
                  <a:pt x="170" y="6"/>
                </a:cubicBezTo>
                <a:cubicBezTo>
                  <a:pt x="182" y="11"/>
                  <a:pt x="193" y="17"/>
                  <a:pt x="202" y="25"/>
                </a:cubicBezTo>
                <a:cubicBezTo>
                  <a:pt x="212" y="32"/>
                  <a:pt x="220" y="42"/>
                  <a:pt x="226" y="52"/>
                </a:cubicBezTo>
                <a:cubicBezTo>
                  <a:pt x="232" y="63"/>
                  <a:pt x="237" y="75"/>
                  <a:pt x="241" y="88"/>
                </a:cubicBezTo>
                <a:cubicBezTo>
                  <a:pt x="245" y="101"/>
                  <a:pt x="248" y="114"/>
                  <a:pt x="250" y="129"/>
                </a:cubicBezTo>
                <a:cubicBezTo>
                  <a:pt x="252" y="143"/>
                  <a:pt x="253" y="158"/>
                  <a:pt x="253" y="173"/>
                </a:cubicBezTo>
                <a:cubicBezTo>
                  <a:pt x="253" y="188"/>
                  <a:pt x="252" y="203"/>
                  <a:pt x="250" y="218"/>
                </a:cubicBezTo>
                <a:cubicBezTo>
                  <a:pt x="248" y="232"/>
                  <a:pt x="245" y="246"/>
                  <a:pt x="241" y="259"/>
                </a:cubicBezTo>
                <a:cubicBezTo>
                  <a:pt x="237" y="271"/>
                  <a:pt x="232" y="283"/>
                  <a:pt x="226" y="294"/>
                </a:cubicBezTo>
                <a:cubicBezTo>
                  <a:pt x="220" y="305"/>
                  <a:pt x="212" y="314"/>
                  <a:pt x="202" y="322"/>
                </a:cubicBezTo>
                <a:cubicBezTo>
                  <a:pt x="193" y="330"/>
                  <a:pt x="182" y="336"/>
                  <a:pt x="170" y="340"/>
                </a:cubicBezTo>
                <a:cubicBezTo>
                  <a:pt x="157" y="344"/>
                  <a:pt x="143" y="347"/>
                  <a:pt x="127" y="347"/>
                </a:cubicBezTo>
                <a:cubicBezTo>
                  <a:pt x="111" y="347"/>
                  <a:pt x="96" y="344"/>
                  <a:pt x="84" y="340"/>
                </a:cubicBezTo>
                <a:cubicBezTo>
                  <a:pt x="71" y="336"/>
                  <a:pt x="60" y="330"/>
                  <a:pt x="51" y="322"/>
                </a:cubicBezTo>
                <a:cubicBezTo>
                  <a:pt x="41" y="314"/>
                  <a:pt x="34" y="305"/>
                  <a:pt x="27" y="294"/>
                </a:cubicBezTo>
                <a:cubicBezTo>
                  <a:pt x="21" y="283"/>
                  <a:pt x="16" y="271"/>
                  <a:pt x="12" y="259"/>
                </a:cubicBezTo>
                <a:cubicBezTo>
                  <a:pt x="8" y="246"/>
                  <a:pt x="5" y="232"/>
                  <a:pt x="3" y="218"/>
                </a:cubicBezTo>
                <a:cubicBezTo>
                  <a:pt x="1" y="203"/>
                  <a:pt x="0" y="188"/>
                  <a:pt x="0" y="173"/>
                </a:cubicBezTo>
                <a:cubicBezTo>
                  <a:pt x="0" y="158"/>
                  <a:pt x="1" y="143"/>
                  <a:pt x="3" y="129"/>
                </a:cubicBezTo>
                <a:cubicBezTo>
                  <a:pt x="5" y="114"/>
                  <a:pt x="8" y="101"/>
                  <a:pt x="12" y="88"/>
                </a:cubicBezTo>
                <a:cubicBezTo>
                  <a:pt x="16" y="75"/>
                  <a:pt x="21" y="63"/>
                  <a:pt x="27" y="52"/>
                </a:cubicBezTo>
                <a:cubicBezTo>
                  <a:pt x="34" y="42"/>
                  <a:pt x="41" y="32"/>
                  <a:pt x="51" y="25"/>
                </a:cubicBezTo>
                <a:cubicBezTo>
                  <a:pt x="60" y="17"/>
                  <a:pt x="71" y="11"/>
                  <a:pt x="83" y="6"/>
                </a:cubicBezTo>
                <a:cubicBezTo>
                  <a:pt x="96" y="2"/>
                  <a:pt x="110" y="0"/>
                  <a:pt x="127" y="0"/>
                </a:cubicBezTo>
                <a:close/>
                <a:moveTo>
                  <a:pt x="127" y="45"/>
                </a:moveTo>
                <a:cubicBezTo>
                  <a:pt x="117" y="45"/>
                  <a:pt x="109" y="47"/>
                  <a:pt x="103" y="50"/>
                </a:cubicBezTo>
                <a:cubicBezTo>
                  <a:pt x="96" y="54"/>
                  <a:pt x="90" y="59"/>
                  <a:pt x="86" y="65"/>
                </a:cubicBezTo>
                <a:cubicBezTo>
                  <a:pt x="81" y="71"/>
                  <a:pt x="77" y="78"/>
                  <a:pt x="74" y="86"/>
                </a:cubicBezTo>
                <a:cubicBezTo>
                  <a:pt x="71" y="94"/>
                  <a:pt x="69" y="103"/>
                  <a:pt x="68" y="113"/>
                </a:cubicBezTo>
                <a:cubicBezTo>
                  <a:pt x="66" y="122"/>
                  <a:pt x="65" y="132"/>
                  <a:pt x="64" y="142"/>
                </a:cubicBezTo>
                <a:cubicBezTo>
                  <a:pt x="64" y="153"/>
                  <a:pt x="64" y="163"/>
                  <a:pt x="64" y="173"/>
                </a:cubicBezTo>
                <a:cubicBezTo>
                  <a:pt x="64" y="183"/>
                  <a:pt x="64" y="193"/>
                  <a:pt x="64" y="204"/>
                </a:cubicBezTo>
                <a:cubicBezTo>
                  <a:pt x="65" y="214"/>
                  <a:pt x="66" y="224"/>
                  <a:pt x="68" y="233"/>
                </a:cubicBezTo>
                <a:cubicBezTo>
                  <a:pt x="69" y="243"/>
                  <a:pt x="71" y="252"/>
                  <a:pt x="74" y="260"/>
                </a:cubicBezTo>
                <a:cubicBezTo>
                  <a:pt x="77" y="268"/>
                  <a:pt x="81" y="275"/>
                  <a:pt x="86" y="282"/>
                </a:cubicBezTo>
                <a:cubicBezTo>
                  <a:pt x="90" y="288"/>
                  <a:pt x="96" y="293"/>
                  <a:pt x="103" y="296"/>
                </a:cubicBezTo>
                <a:cubicBezTo>
                  <a:pt x="109" y="299"/>
                  <a:pt x="117" y="301"/>
                  <a:pt x="127" y="301"/>
                </a:cubicBezTo>
                <a:cubicBezTo>
                  <a:pt x="136" y="301"/>
                  <a:pt x="144" y="299"/>
                  <a:pt x="150" y="296"/>
                </a:cubicBezTo>
                <a:cubicBezTo>
                  <a:pt x="157" y="293"/>
                  <a:pt x="163" y="288"/>
                  <a:pt x="168" y="282"/>
                </a:cubicBezTo>
                <a:cubicBezTo>
                  <a:pt x="172" y="275"/>
                  <a:pt x="176" y="268"/>
                  <a:pt x="179" y="260"/>
                </a:cubicBezTo>
                <a:cubicBezTo>
                  <a:pt x="182" y="252"/>
                  <a:pt x="184" y="243"/>
                  <a:pt x="186" y="233"/>
                </a:cubicBezTo>
                <a:cubicBezTo>
                  <a:pt x="187" y="224"/>
                  <a:pt x="188" y="214"/>
                  <a:pt x="189" y="204"/>
                </a:cubicBezTo>
                <a:cubicBezTo>
                  <a:pt x="189" y="193"/>
                  <a:pt x="190" y="183"/>
                  <a:pt x="190" y="173"/>
                </a:cubicBezTo>
                <a:cubicBezTo>
                  <a:pt x="190" y="163"/>
                  <a:pt x="189" y="153"/>
                  <a:pt x="189" y="142"/>
                </a:cubicBezTo>
                <a:cubicBezTo>
                  <a:pt x="188" y="132"/>
                  <a:pt x="187" y="122"/>
                  <a:pt x="186" y="113"/>
                </a:cubicBezTo>
                <a:cubicBezTo>
                  <a:pt x="184" y="103"/>
                  <a:pt x="182" y="94"/>
                  <a:pt x="179" y="86"/>
                </a:cubicBezTo>
                <a:cubicBezTo>
                  <a:pt x="176" y="78"/>
                  <a:pt x="172" y="71"/>
                  <a:pt x="168" y="65"/>
                </a:cubicBezTo>
                <a:cubicBezTo>
                  <a:pt x="163" y="59"/>
                  <a:pt x="157" y="54"/>
                  <a:pt x="150" y="50"/>
                </a:cubicBezTo>
                <a:cubicBezTo>
                  <a:pt x="144" y="47"/>
                  <a:pt x="136" y="45"/>
                  <a:pt x="127"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1" name="MH_Other_11"/>
          <p:cNvSpPr/>
          <p:nvPr>
            <p:custDataLst>
              <p:tags r:id="rId12"/>
            </p:custDataLst>
          </p:nvPr>
        </p:nvSpPr>
        <p:spPr bwMode="auto">
          <a:xfrm>
            <a:off x="7048500" y="2609850"/>
            <a:ext cx="217488" cy="315913"/>
          </a:xfrm>
          <a:custGeom>
            <a:avLst/>
            <a:gdLst>
              <a:gd name="T0" fmla="*/ 2147483646 w 234"/>
              <a:gd name="T1" fmla="*/ 2147483646 h 339"/>
              <a:gd name="T2" fmla="*/ 2147483646 w 234"/>
              <a:gd name="T3" fmla="*/ 2147483646 h 339"/>
              <a:gd name="T4" fmla="*/ 2147483646 w 234"/>
              <a:gd name="T5" fmla="*/ 2147483646 h 339"/>
              <a:gd name="T6" fmla="*/ 2147483646 w 234"/>
              <a:gd name="T7" fmla="*/ 2147483646 h 339"/>
              <a:gd name="T8" fmla="*/ 2147483646 w 234"/>
              <a:gd name="T9" fmla="*/ 2147483646 h 339"/>
              <a:gd name="T10" fmla="*/ 2147483646 w 234"/>
              <a:gd name="T11" fmla="*/ 2147483646 h 339"/>
              <a:gd name="T12" fmla="*/ 2147483646 w 234"/>
              <a:gd name="T13" fmla="*/ 2147483646 h 339"/>
              <a:gd name="T14" fmla="*/ 2147483646 w 234"/>
              <a:gd name="T15" fmla="*/ 2147483646 h 339"/>
              <a:gd name="T16" fmla="*/ 2147483646 w 234"/>
              <a:gd name="T17" fmla="*/ 2147483646 h 339"/>
              <a:gd name="T18" fmla="*/ 2147483646 w 234"/>
              <a:gd name="T19" fmla="*/ 2147483646 h 339"/>
              <a:gd name="T20" fmla="*/ 2147483646 w 234"/>
              <a:gd name="T21" fmla="*/ 2147483646 h 339"/>
              <a:gd name="T22" fmla="*/ 2147483646 w 234"/>
              <a:gd name="T23" fmla="*/ 2147483646 h 339"/>
              <a:gd name="T24" fmla="*/ 2147483646 w 234"/>
              <a:gd name="T25" fmla="*/ 2147483646 h 339"/>
              <a:gd name="T26" fmla="*/ 2147483646 w 234"/>
              <a:gd name="T27" fmla="*/ 2147483646 h 339"/>
              <a:gd name="T28" fmla="*/ 2147483646 w 234"/>
              <a:gd name="T29" fmla="*/ 0 h 339"/>
              <a:gd name="T30" fmla="*/ 2147483646 w 234"/>
              <a:gd name="T31" fmla="*/ 2147483646 h 339"/>
              <a:gd name="T32" fmla="*/ 2147483646 w 234"/>
              <a:gd name="T33" fmla="*/ 2147483646 h 339"/>
              <a:gd name="T34" fmla="*/ 2147483646 w 234"/>
              <a:gd name="T35" fmla="*/ 2147483646 h 339"/>
              <a:gd name="T36" fmla="*/ 2147483646 w 234"/>
              <a:gd name="T37" fmla="*/ 2147483646 h 339"/>
              <a:gd name="T38" fmla="*/ 2147483646 w 234"/>
              <a:gd name="T39" fmla="*/ 2147483646 h 339"/>
              <a:gd name="T40" fmla="*/ 2147483646 w 234"/>
              <a:gd name="T41" fmla="*/ 2147483646 h 339"/>
              <a:gd name="T42" fmla="*/ 2147483646 w 234"/>
              <a:gd name="T43" fmla="*/ 2147483646 h 339"/>
              <a:gd name="T44" fmla="*/ 2147483646 w 234"/>
              <a:gd name="T45" fmla="*/ 2147483646 h 339"/>
              <a:gd name="T46" fmla="*/ 2147483646 w 234"/>
              <a:gd name="T47" fmla="*/ 2147483646 h 339"/>
              <a:gd name="T48" fmla="*/ 2147483646 w 234"/>
              <a:gd name="T49" fmla="*/ 2147483646 h 339"/>
              <a:gd name="T50" fmla="*/ 2147483646 w 234"/>
              <a:gd name="T51" fmla="*/ 2147483646 h 339"/>
              <a:gd name="T52" fmla="*/ 2147483646 w 234"/>
              <a:gd name="T53" fmla="*/ 2147483646 h 339"/>
              <a:gd name="T54" fmla="*/ 2147483646 w 234"/>
              <a:gd name="T55" fmla="*/ 2147483646 h 339"/>
              <a:gd name="T56" fmla="*/ 2147483646 w 234"/>
              <a:gd name="T57" fmla="*/ 2147483646 h 339"/>
              <a:gd name="T58" fmla="*/ 2147483646 w 234"/>
              <a:gd name="T59" fmla="*/ 2147483646 h 339"/>
              <a:gd name="T60" fmla="*/ 2147483646 w 234"/>
              <a:gd name="T61" fmla="*/ 2147483646 h 339"/>
              <a:gd name="T62" fmla="*/ 2147483646 w 234"/>
              <a:gd name="T63" fmla="*/ 2147483646 h 339"/>
              <a:gd name="T64" fmla="*/ 2147483646 w 234"/>
              <a:gd name="T65" fmla="*/ 2147483646 h 339"/>
              <a:gd name="T66" fmla="*/ 2147483646 w 234"/>
              <a:gd name="T67" fmla="*/ 2147483646 h 339"/>
              <a:gd name="T68" fmla="*/ 2147483646 w 234"/>
              <a:gd name="T69" fmla="*/ 2147483646 h 339"/>
              <a:gd name="T70" fmla="*/ 2147483646 w 234"/>
              <a:gd name="T71" fmla="*/ 2147483646 h 339"/>
              <a:gd name="T72" fmla="*/ 0 w 234"/>
              <a:gd name="T73" fmla="*/ 2147483646 h 339"/>
              <a:gd name="T74" fmla="*/ 2147483646 w 234"/>
              <a:gd name="T75" fmla="*/ 2147483646 h 339"/>
              <a:gd name="T76" fmla="*/ 2147483646 w 234"/>
              <a:gd name="T77" fmla="*/ 2147483646 h 339"/>
              <a:gd name="T78" fmla="*/ 2147483646 w 234"/>
              <a:gd name="T79" fmla="*/ 2147483646 h 339"/>
              <a:gd name="T80" fmla="*/ 2147483646 w 234"/>
              <a:gd name="T81" fmla="*/ 2147483646 h 339"/>
              <a:gd name="T82" fmla="*/ 2147483646 w 234"/>
              <a:gd name="T83" fmla="*/ 2147483646 h 339"/>
              <a:gd name="T84" fmla="*/ 2147483646 w 234"/>
              <a:gd name="T85" fmla="*/ 2147483646 h 339"/>
              <a:gd name="T86" fmla="*/ 2147483646 w 234"/>
              <a:gd name="T87" fmla="*/ 2147483646 h 339"/>
              <a:gd name="T88" fmla="*/ 2147483646 w 234"/>
              <a:gd name="T89" fmla="*/ 2147483646 h 339"/>
              <a:gd name="T90" fmla="*/ 2147483646 w 234"/>
              <a:gd name="T91" fmla="*/ 2147483646 h 339"/>
              <a:gd name="T92" fmla="*/ 2147483646 w 234"/>
              <a:gd name="T93" fmla="*/ 2147483646 h 339"/>
              <a:gd name="T94" fmla="*/ 2147483646 w 234"/>
              <a:gd name="T95" fmla="*/ 2147483646 h 339"/>
              <a:gd name="T96" fmla="*/ 2147483646 w 234"/>
              <a:gd name="T97" fmla="*/ 2147483646 h 339"/>
              <a:gd name="T98" fmla="*/ 2147483646 w 234"/>
              <a:gd name="T99" fmla="*/ 2147483646 h 339"/>
              <a:gd name="T100" fmla="*/ 2147483646 w 234"/>
              <a:gd name="T101" fmla="*/ 2147483646 h 339"/>
              <a:gd name="T102" fmla="*/ 2147483646 w 234"/>
              <a:gd name="T103" fmla="*/ 2147483646 h 339"/>
              <a:gd name="T104" fmla="*/ 2147483646 w 234"/>
              <a:gd name="T105" fmla="*/ 2147483646 h 3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34" h="339">
                <a:moveTo>
                  <a:pt x="115" y="48"/>
                </a:moveTo>
                <a:cubicBezTo>
                  <a:pt x="109" y="48"/>
                  <a:pt x="103" y="48"/>
                  <a:pt x="97" y="50"/>
                </a:cubicBezTo>
                <a:cubicBezTo>
                  <a:pt x="91" y="51"/>
                  <a:pt x="85" y="52"/>
                  <a:pt x="80" y="54"/>
                </a:cubicBezTo>
                <a:cubicBezTo>
                  <a:pt x="74" y="56"/>
                  <a:pt x="69" y="58"/>
                  <a:pt x="64" y="60"/>
                </a:cubicBezTo>
                <a:cubicBezTo>
                  <a:pt x="58" y="62"/>
                  <a:pt x="54" y="64"/>
                  <a:pt x="49" y="66"/>
                </a:cubicBezTo>
                <a:cubicBezTo>
                  <a:pt x="47" y="67"/>
                  <a:pt x="45" y="68"/>
                  <a:pt x="43" y="68"/>
                </a:cubicBezTo>
                <a:cubicBezTo>
                  <a:pt x="41" y="69"/>
                  <a:pt x="39" y="69"/>
                  <a:pt x="37" y="69"/>
                </a:cubicBezTo>
                <a:cubicBezTo>
                  <a:pt x="31" y="69"/>
                  <a:pt x="25" y="67"/>
                  <a:pt x="22" y="62"/>
                </a:cubicBezTo>
                <a:cubicBezTo>
                  <a:pt x="18" y="58"/>
                  <a:pt x="16" y="53"/>
                  <a:pt x="16" y="47"/>
                </a:cubicBezTo>
                <a:cubicBezTo>
                  <a:pt x="16" y="43"/>
                  <a:pt x="17" y="39"/>
                  <a:pt x="19" y="35"/>
                </a:cubicBezTo>
                <a:cubicBezTo>
                  <a:pt x="22" y="31"/>
                  <a:pt x="26" y="27"/>
                  <a:pt x="32" y="24"/>
                </a:cubicBezTo>
                <a:cubicBezTo>
                  <a:pt x="39" y="21"/>
                  <a:pt x="45" y="17"/>
                  <a:pt x="53" y="15"/>
                </a:cubicBezTo>
                <a:cubicBezTo>
                  <a:pt x="60" y="12"/>
                  <a:pt x="68" y="9"/>
                  <a:pt x="76" y="7"/>
                </a:cubicBezTo>
                <a:cubicBezTo>
                  <a:pt x="84" y="5"/>
                  <a:pt x="92" y="3"/>
                  <a:pt x="100" y="2"/>
                </a:cubicBezTo>
                <a:cubicBezTo>
                  <a:pt x="108" y="1"/>
                  <a:pt x="115" y="0"/>
                  <a:pt x="122" y="0"/>
                </a:cubicBezTo>
                <a:cubicBezTo>
                  <a:pt x="138" y="0"/>
                  <a:pt x="152" y="2"/>
                  <a:pt x="165" y="6"/>
                </a:cubicBezTo>
                <a:cubicBezTo>
                  <a:pt x="179" y="9"/>
                  <a:pt x="190" y="15"/>
                  <a:pt x="200" y="22"/>
                </a:cubicBezTo>
                <a:cubicBezTo>
                  <a:pt x="210" y="29"/>
                  <a:pt x="217" y="38"/>
                  <a:pt x="223" y="49"/>
                </a:cubicBezTo>
                <a:cubicBezTo>
                  <a:pt x="228" y="59"/>
                  <a:pt x="231" y="71"/>
                  <a:pt x="231" y="85"/>
                </a:cubicBezTo>
                <a:cubicBezTo>
                  <a:pt x="231" y="97"/>
                  <a:pt x="229" y="109"/>
                  <a:pt x="224" y="121"/>
                </a:cubicBezTo>
                <a:cubicBezTo>
                  <a:pt x="220" y="133"/>
                  <a:pt x="213" y="145"/>
                  <a:pt x="206" y="158"/>
                </a:cubicBezTo>
                <a:cubicBezTo>
                  <a:pt x="198" y="170"/>
                  <a:pt x="189" y="182"/>
                  <a:pt x="178" y="195"/>
                </a:cubicBezTo>
                <a:cubicBezTo>
                  <a:pt x="168" y="207"/>
                  <a:pt x="157" y="219"/>
                  <a:pt x="145" y="230"/>
                </a:cubicBezTo>
                <a:cubicBezTo>
                  <a:pt x="133" y="242"/>
                  <a:pt x="122" y="253"/>
                  <a:pt x="109" y="263"/>
                </a:cubicBezTo>
                <a:cubicBezTo>
                  <a:pt x="97" y="274"/>
                  <a:pt x="85" y="283"/>
                  <a:pt x="74" y="292"/>
                </a:cubicBezTo>
                <a:cubicBezTo>
                  <a:pt x="211" y="292"/>
                  <a:pt x="211" y="292"/>
                  <a:pt x="211" y="292"/>
                </a:cubicBezTo>
                <a:cubicBezTo>
                  <a:pt x="215" y="292"/>
                  <a:pt x="218" y="293"/>
                  <a:pt x="221" y="294"/>
                </a:cubicBezTo>
                <a:cubicBezTo>
                  <a:pt x="224" y="296"/>
                  <a:pt x="227" y="298"/>
                  <a:pt x="228" y="300"/>
                </a:cubicBezTo>
                <a:cubicBezTo>
                  <a:pt x="230" y="302"/>
                  <a:pt x="232" y="305"/>
                  <a:pt x="233" y="307"/>
                </a:cubicBezTo>
                <a:cubicBezTo>
                  <a:pt x="234" y="310"/>
                  <a:pt x="234" y="313"/>
                  <a:pt x="234" y="316"/>
                </a:cubicBezTo>
                <a:cubicBezTo>
                  <a:pt x="234" y="319"/>
                  <a:pt x="234" y="322"/>
                  <a:pt x="233" y="325"/>
                </a:cubicBezTo>
                <a:cubicBezTo>
                  <a:pt x="232" y="328"/>
                  <a:pt x="230" y="330"/>
                  <a:pt x="228" y="332"/>
                </a:cubicBezTo>
                <a:cubicBezTo>
                  <a:pt x="227" y="334"/>
                  <a:pt x="224" y="336"/>
                  <a:pt x="221" y="337"/>
                </a:cubicBezTo>
                <a:cubicBezTo>
                  <a:pt x="218" y="339"/>
                  <a:pt x="215" y="339"/>
                  <a:pt x="211" y="339"/>
                </a:cubicBezTo>
                <a:cubicBezTo>
                  <a:pt x="33" y="339"/>
                  <a:pt x="33" y="339"/>
                  <a:pt x="33" y="339"/>
                </a:cubicBezTo>
                <a:cubicBezTo>
                  <a:pt x="22" y="339"/>
                  <a:pt x="13" y="337"/>
                  <a:pt x="8" y="331"/>
                </a:cubicBezTo>
                <a:cubicBezTo>
                  <a:pt x="3" y="326"/>
                  <a:pt x="0" y="319"/>
                  <a:pt x="0" y="312"/>
                </a:cubicBezTo>
                <a:cubicBezTo>
                  <a:pt x="0" y="306"/>
                  <a:pt x="1" y="300"/>
                  <a:pt x="4" y="295"/>
                </a:cubicBezTo>
                <a:cubicBezTo>
                  <a:pt x="7" y="289"/>
                  <a:pt x="12" y="284"/>
                  <a:pt x="17" y="278"/>
                </a:cubicBezTo>
                <a:cubicBezTo>
                  <a:pt x="19" y="277"/>
                  <a:pt x="21" y="275"/>
                  <a:pt x="25" y="272"/>
                </a:cubicBezTo>
                <a:cubicBezTo>
                  <a:pt x="28" y="269"/>
                  <a:pt x="32" y="266"/>
                  <a:pt x="36" y="262"/>
                </a:cubicBezTo>
                <a:cubicBezTo>
                  <a:pt x="40" y="258"/>
                  <a:pt x="44" y="255"/>
                  <a:pt x="49" y="251"/>
                </a:cubicBezTo>
                <a:cubicBezTo>
                  <a:pt x="53" y="247"/>
                  <a:pt x="58" y="243"/>
                  <a:pt x="62" y="238"/>
                </a:cubicBezTo>
                <a:cubicBezTo>
                  <a:pt x="67" y="234"/>
                  <a:pt x="71" y="230"/>
                  <a:pt x="75" y="226"/>
                </a:cubicBezTo>
                <a:cubicBezTo>
                  <a:pt x="79" y="222"/>
                  <a:pt x="83" y="219"/>
                  <a:pt x="86" y="216"/>
                </a:cubicBezTo>
                <a:cubicBezTo>
                  <a:pt x="97" y="205"/>
                  <a:pt x="108" y="193"/>
                  <a:pt x="118" y="182"/>
                </a:cubicBezTo>
                <a:cubicBezTo>
                  <a:pt x="129" y="171"/>
                  <a:pt x="138" y="159"/>
                  <a:pt x="145" y="149"/>
                </a:cubicBezTo>
                <a:cubicBezTo>
                  <a:pt x="153" y="138"/>
                  <a:pt x="159" y="127"/>
                  <a:pt x="163" y="118"/>
                </a:cubicBezTo>
                <a:cubicBezTo>
                  <a:pt x="168" y="108"/>
                  <a:pt x="170" y="99"/>
                  <a:pt x="170" y="91"/>
                </a:cubicBezTo>
                <a:cubicBezTo>
                  <a:pt x="170" y="84"/>
                  <a:pt x="168" y="77"/>
                  <a:pt x="165" y="72"/>
                </a:cubicBezTo>
                <a:cubicBezTo>
                  <a:pt x="162" y="67"/>
                  <a:pt x="158" y="62"/>
                  <a:pt x="153" y="59"/>
                </a:cubicBezTo>
                <a:cubicBezTo>
                  <a:pt x="148" y="55"/>
                  <a:pt x="142" y="52"/>
                  <a:pt x="135" y="51"/>
                </a:cubicBezTo>
                <a:cubicBezTo>
                  <a:pt x="129" y="49"/>
                  <a:pt x="122" y="48"/>
                  <a:pt x="115" y="4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2" name="MH_Other_12"/>
          <p:cNvSpPr>
            <a:spLocks noEditPoints="1"/>
          </p:cNvSpPr>
          <p:nvPr>
            <p:custDataLst>
              <p:tags r:id="rId13"/>
            </p:custDataLst>
          </p:nvPr>
        </p:nvSpPr>
        <p:spPr bwMode="auto">
          <a:xfrm>
            <a:off x="7254875" y="3986213"/>
            <a:ext cx="233363" cy="320675"/>
          </a:xfrm>
          <a:custGeom>
            <a:avLst/>
            <a:gdLst>
              <a:gd name="T0" fmla="*/ 2147483646 w 252"/>
              <a:gd name="T1" fmla="*/ 0 h 347"/>
              <a:gd name="T2" fmla="*/ 2147483646 w 252"/>
              <a:gd name="T3" fmla="*/ 2147483646 h 347"/>
              <a:gd name="T4" fmla="*/ 2147483646 w 252"/>
              <a:gd name="T5" fmla="*/ 2147483646 h 347"/>
              <a:gd name="T6" fmla="*/ 2147483646 w 252"/>
              <a:gd name="T7" fmla="*/ 2147483646 h 347"/>
              <a:gd name="T8" fmla="*/ 2147483646 w 252"/>
              <a:gd name="T9" fmla="*/ 2147483646 h 347"/>
              <a:gd name="T10" fmla="*/ 2147483646 w 252"/>
              <a:gd name="T11" fmla="*/ 2147483646 h 347"/>
              <a:gd name="T12" fmla="*/ 2147483646 w 252"/>
              <a:gd name="T13" fmla="*/ 2147483646 h 347"/>
              <a:gd name="T14" fmla="*/ 2147483646 w 252"/>
              <a:gd name="T15" fmla="*/ 2147483646 h 347"/>
              <a:gd name="T16" fmla="*/ 2147483646 w 252"/>
              <a:gd name="T17" fmla="*/ 2147483646 h 347"/>
              <a:gd name="T18" fmla="*/ 2147483646 w 252"/>
              <a:gd name="T19" fmla="*/ 2147483646 h 347"/>
              <a:gd name="T20" fmla="*/ 2147483646 w 252"/>
              <a:gd name="T21" fmla="*/ 2147483646 h 347"/>
              <a:gd name="T22" fmla="*/ 2147483646 w 252"/>
              <a:gd name="T23" fmla="*/ 2147483646 h 347"/>
              <a:gd name="T24" fmla="*/ 2147483646 w 252"/>
              <a:gd name="T25" fmla="*/ 2147483646 h 347"/>
              <a:gd name="T26" fmla="*/ 2147483646 w 252"/>
              <a:gd name="T27" fmla="*/ 2147483646 h 347"/>
              <a:gd name="T28" fmla="*/ 2147483646 w 252"/>
              <a:gd name="T29" fmla="*/ 2147483646 h 347"/>
              <a:gd name="T30" fmla="*/ 2147483646 w 252"/>
              <a:gd name="T31" fmla="*/ 2147483646 h 347"/>
              <a:gd name="T32" fmla="*/ 2147483646 w 252"/>
              <a:gd name="T33" fmla="*/ 2147483646 h 347"/>
              <a:gd name="T34" fmla="*/ 2147483646 w 252"/>
              <a:gd name="T35" fmla="*/ 2147483646 h 347"/>
              <a:gd name="T36" fmla="*/ 0 w 252"/>
              <a:gd name="T37" fmla="*/ 2147483646 h 347"/>
              <a:gd name="T38" fmla="*/ 2147483646 w 252"/>
              <a:gd name="T39" fmla="*/ 2147483646 h 347"/>
              <a:gd name="T40" fmla="*/ 2147483646 w 252"/>
              <a:gd name="T41" fmla="*/ 2147483646 h 347"/>
              <a:gd name="T42" fmla="*/ 2147483646 w 252"/>
              <a:gd name="T43" fmla="*/ 2147483646 h 347"/>
              <a:gd name="T44" fmla="*/ 2147483646 w 252"/>
              <a:gd name="T45" fmla="*/ 2147483646 h 347"/>
              <a:gd name="T46" fmla="*/ 2147483646 w 252"/>
              <a:gd name="T47" fmla="*/ 2147483646 h 347"/>
              <a:gd name="T48" fmla="*/ 2147483646 w 252"/>
              <a:gd name="T49" fmla="*/ 0 h 347"/>
              <a:gd name="T50" fmla="*/ 2147483646 w 252"/>
              <a:gd name="T51" fmla="*/ 2147483646 h 347"/>
              <a:gd name="T52" fmla="*/ 2147483646 w 252"/>
              <a:gd name="T53" fmla="*/ 2147483646 h 347"/>
              <a:gd name="T54" fmla="*/ 2147483646 w 252"/>
              <a:gd name="T55" fmla="*/ 2147483646 h 347"/>
              <a:gd name="T56" fmla="*/ 2147483646 w 252"/>
              <a:gd name="T57" fmla="*/ 2147483646 h 347"/>
              <a:gd name="T58" fmla="*/ 2147483646 w 252"/>
              <a:gd name="T59" fmla="*/ 2147483646 h 347"/>
              <a:gd name="T60" fmla="*/ 2147483646 w 252"/>
              <a:gd name="T61" fmla="*/ 2147483646 h 347"/>
              <a:gd name="T62" fmla="*/ 2147483646 w 252"/>
              <a:gd name="T63" fmla="*/ 2147483646 h 347"/>
              <a:gd name="T64" fmla="*/ 2147483646 w 252"/>
              <a:gd name="T65" fmla="*/ 2147483646 h 347"/>
              <a:gd name="T66" fmla="*/ 2147483646 w 252"/>
              <a:gd name="T67" fmla="*/ 2147483646 h 347"/>
              <a:gd name="T68" fmla="*/ 2147483646 w 252"/>
              <a:gd name="T69" fmla="*/ 2147483646 h 347"/>
              <a:gd name="T70" fmla="*/ 2147483646 w 252"/>
              <a:gd name="T71" fmla="*/ 2147483646 h 347"/>
              <a:gd name="T72" fmla="*/ 2147483646 w 252"/>
              <a:gd name="T73" fmla="*/ 2147483646 h 347"/>
              <a:gd name="T74" fmla="*/ 2147483646 w 252"/>
              <a:gd name="T75" fmla="*/ 2147483646 h 347"/>
              <a:gd name="T76" fmla="*/ 2147483646 w 252"/>
              <a:gd name="T77" fmla="*/ 2147483646 h 347"/>
              <a:gd name="T78" fmla="*/ 2147483646 w 252"/>
              <a:gd name="T79" fmla="*/ 2147483646 h 347"/>
              <a:gd name="T80" fmla="*/ 2147483646 w 252"/>
              <a:gd name="T81" fmla="*/ 2147483646 h 347"/>
              <a:gd name="T82" fmla="*/ 2147483646 w 252"/>
              <a:gd name="T83" fmla="*/ 2147483646 h 347"/>
              <a:gd name="T84" fmla="*/ 2147483646 w 252"/>
              <a:gd name="T85" fmla="*/ 2147483646 h 347"/>
              <a:gd name="T86" fmla="*/ 2147483646 w 252"/>
              <a:gd name="T87" fmla="*/ 2147483646 h 347"/>
              <a:gd name="T88" fmla="*/ 2147483646 w 252"/>
              <a:gd name="T89" fmla="*/ 2147483646 h 347"/>
              <a:gd name="T90" fmla="*/ 2147483646 w 252"/>
              <a:gd name="T91" fmla="*/ 2147483646 h 347"/>
              <a:gd name="T92" fmla="*/ 2147483646 w 252"/>
              <a:gd name="T93" fmla="*/ 2147483646 h 347"/>
              <a:gd name="T94" fmla="*/ 2147483646 w 252"/>
              <a:gd name="T95" fmla="*/ 2147483646 h 347"/>
              <a:gd name="T96" fmla="*/ 2147483646 w 252"/>
              <a:gd name="T97" fmla="*/ 2147483646 h 347"/>
              <a:gd name="T98" fmla="*/ 2147483646 w 252"/>
              <a:gd name="T99" fmla="*/ 2147483646 h 3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2" h="347">
                <a:moveTo>
                  <a:pt x="126" y="0"/>
                </a:moveTo>
                <a:cubicBezTo>
                  <a:pt x="142" y="0"/>
                  <a:pt x="156" y="3"/>
                  <a:pt x="169" y="7"/>
                </a:cubicBezTo>
                <a:cubicBezTo>
                  <a:pt x="181" y="11"/>
                  <a:pt x="192" y="17"/>
                  <a:pt x="202" y="25"/>
                </a:cubicBezTo>
                <a:cubicBezTo>
                  <a:pt x="211" y="33"/>
                  <a:pt x="219" y="42"/>
                  <a:pt x="225" y="53"/>
                </a:cubicBezTo>
                <a:cubicBezTo>
                  <a:pt x="232" y="64"/>
                  <a:pt x="237" y="75"/>
                  <a:pt x="241" y="88"/>
                </a:cubicBezTo>
                <a:cubicBezTo>
                  <a:pt x="245" y="101"/>
                  <a:pt x="248" y="115"/>
                  <a:pt x="249" y="129"/>
                </a:cubicBezTo>
                <a:cubicBezTo>
                  <a:pt x="251" y="144"/>
                  <a:pt x="252" y="158"/>
                  <a:pt x="252" y="174"/>
                </a:cubicBezTo>
                <a:cubicBezTo>
                  <a:pt x="252" y="189"/>
                  <a:pt x="251" y="204"/>
                  <a:pt x="249" y="218"/>
                </a:cubicBezTo>
                <a:cubicBezTo>
                  <a:pt x="248" y="233"/>
                  <a:pt x="245" y="246"/>
                  <a:pt x="241" y="259"/>
                </a:cubicBezTo>
                <a:cubicBezTo>
                  <a:pt x="237" y="272"/>
                  <a:pt x="232" y="284"/>
                  <a:pt x="225" y="294"/>
                </a:cubicBezTo>
                <a:cubicBezTo>
                  <a:pt x="219" y="305"/>
                  <a:pt x="211" y="314"/>
                  <a:pt x="202" y="322"/>
                </a:cubicBezTo>
                <a:cubicBezTo>
                  <a:pt x="192" y="330"/>
                  <a:pt x="181" y="336"/>
                  <a:pt x="169" y="341"/>
                </a:cubicBezTo>
                <a:cubicBezTo>
                  <a:pt x="156" y="345"/>
                  <a:pt x="142" y="347"/>
                  <a:pt x="126" y="347"/>
                </a:cubicBezTo>
                <a:cubicBezTo>
                  <a:pt x="110" y="347"/>
                  <a:pt x="96" y="345"/>
                  <a:pt x="83" y="341"/>
                </a:cubicBezTo>
                <a:cubicBezTo>
                  <a:pt x="70" y="336"/>
                  <a:pt x="59" y="330"/>
                  <a:pt x="50" y="322"/>
                </a:cubicBezTo>
                <a:cubicBezTo>
                  <a:pt x="41" y="314"/>
                  <a:pt x="33" y="305"/>
                  <a:pt x="27" y="294"/>
                </a:cubicBezTo>
                <a:cubicBezTo>
                  <a:pt x="20" y="284"/>
                  <a:pt x="15" y="272"/>
                  <a:pt x="11" y="259"/>
                </a:cubicBezTo>
                <a:cubicBezTo>
                  <a:pt x="7" y="246"/>
                  <a:pt x="4" y="233"/>
                  <a:pt x="2" y="218"/>
                </a:cubicBezTo>
                <a:cubicBezTo>
                  <a:pt x="1" y="204"/>
                  <a:pt x="0" y="189"/>
                  <a:pt x="0" y="174"/>
                </a:cubicBezTo>
                <a:cubicBezTo>
                  <a:pt x="0" y="158"/>
                  <a:pt x="1" y="144"/>
                  <a:pt x="2" y="129"/>
                </a:cubicBezTo>
                <a:cubicBezTo>
                  <a:pt x="4" y="115"/>
                  <a:pt x="7" y="101"/>
                  <a:pt x="11" y="88"/>
                </a:cubicBezTo>
                <a:cubicBezTo>
                  <a:pt x="15" y="75"/>
                  <a:pt x="20" y="64"/>
                  <a:pt x="27" y="53"/>
                </a:cubicBezTo>
                <a:cubicBezTo>
                  <a:pt x="33" y="42"/>
                  <a:pt x="41" y="33"/>
                  <a:pt x="50" y="25"/>
                </a:cubicBezTo>
                <a:cubicBezTo>
                  <a:pt x="59" y="17"/>
                  <a:pt x="70" y="11"/>
                  <a:pt x="83" y="7"/>
                </a:cubicBezTo>
                <a:cubicBezTo>
                  <a:pt x="95" y="3"/>
                  <a:pt x="110" y="0"/>
                  <a:pt x="126" y="0"/>
                </a:cubicBezTo>
                <a:close/>
                <a:moveTo>
                  <a:pt x="126" y="46"/>
                </a:moveTo>
                <a:cubicBezTo>
                  <a:pt x="117" y="46"/>
                  <a:pt x="109" y="47"/>
                  <a:pt x="102" y="51"/>
                </a:cubicBezTo>
                <a:cubicBezTo>
                  <a:pt x="95" y="54"/>
                  <a:pt x="90" y="59"/>
                  <a:pt x="85" y="65"/>
                </a:cubicBezTo>
                <a:cubicBezTo>
                  <a:pt x="80" y="71"/>
                  <a:pt x="76" y="79"/>
                  <a:pt x="74" y="87"/>
                </a:cubicBezTo>
                <a:cubicBezTo>
                  <a:pt x="71" y="95"/>
                  <a:pt x="69" y="104"/>
                  <a:pt x="67" y="113"/>
                </a:cubicBezTo>
                <a:cubicBezTo>
                  <a:pt x="65" y="123"/>
                  <a:pt x="64" y="133"/>
                  <a:pt x="64" y="143"/>
                </a:cubicBezTo>
                <a:cubicBezTo>
                  <a:pt x="63" y="153"/>
                  <a:pt x="63" y="164"/>
                  <a:pt x="63" y="174"/>
                </a:cubicBezTo>
                <a:cubicBezTo>
                  <a:pt x="63" y="184"/>
                  <a:pt x="63" y="194"/>
                  <a:pt x="64" y="204"/>
                </a:cubicBezTo>
                <a:cubicBezTo>
                  <a:pt x="64" y="215"/>
                  <a:pt x="65" y="224"/>
                  <a:pt x="67" y="234"/>
                </a:cubicBezTo>
                <a:cubicBezTo>
                  <a:pt x="69" y="243"/>
                  <a:pt x="71" y="252"/>
                  <a:pt x="74" y="261"/>
                </a:cubicBezTo>
                <a:cubicBezTo>
                  <a:pt x="76" y="269"/>
                  <a:pt x="80" y="276"/>
                  <a:pt x="85" y="282"/>
                </a:cubicBezTo>
                <a:cubicBezTo>
                  <a:pt x="90" y="288"/>
                  <a:pt x="95" y="293"/>
                  <a:pt x="102" y="297"/>
                </a:cubicBezTo>
                <a:cubicBezTo>
                  <a:pt x="109" y="300"/>
                  <a:pt x="117" y="302"/>
                  <a:pt x="126" y="302"/>
                </a:cubicBezTo>
                <a:cubicBezTo>
                  <a:pt x="135" y="302"/>
                  <a:pt x="143" y="300"/>
                  <a:pt x="150" y="297"/>
                </a:cubicBezTo>
                <a:cubicBezTo>
                  <a:pt x="157" y="293"/>
                  <a:pt x="162" y="288"/>
                  <a:pt x="167" y="282"/>
                </a:cubicBezTo>
                <a:cubicBezTo>
                  <a:pt x="172" y="276"/>
                  <a:pt x="176" y="269"/>
                  <a:pt x="178" y="261"/>
                </a:cubicBezTo>
                <a:cubicBezTo>
                  <a:pt x="181" y="252"/>
                  <a:pt x="184" y="243"/>
                  <a:pt x="185" y="234"/>
                </a:cubicBezTo>
                <a:cubicBezTo>
                  <a:pt x="187" y="224"/>
                  <a:pt x="188" y="215"/>
                  <a:pt x="188" y="204"/>
                </a:cubicBezTo>
                <a:cubicBezTo>
                  <a:pt x="189" y="194"/>
                  <a:pt x="189" y="184"/>
                  <a:pt x="189" y="174"/>
                </a:cubicBezTo>
                <a:cubicBezTo>
                  <a:pt x="189" y="164"/>
                  <a:pt x="189" y="153"/>
                  <a:pt x="188" y="143"/>
                </a:cubicBezTo>
                <a:cubicBezTo>
                  <a:pt x="188" y="133"/>
                  <a:pt x="187" y="123"/>
                  <a:pt x="185" y="113"/>
                </a:cubicBezTo>
                <a:cubicBezTo>
                  <a:pt x="184" y="104"/>
                  <a:pt x="181" y="95"/>
                  <a:pt x="178" y="87"/>
                </a:cubicBezTo>
                <a:cubicBezTo>
                  <a:pt x="176" y="79"/>
                  <a:pt x="172" y="71"/>
                  <a:pt x="167" y="65"/>
                </a:cubicBezTo>
                <a:cubicBezTo>
                  <a:pt x="162" y="59"/>
                  <a:pt x="157" y="54"/>
                  <a:pt x="150" y="51"/>
                </a:cubicBezTo>
                <a:cubicBezTo>
                  <a:pt x="143" y="47"/>
                  <a:pt x="135" y="46"/>
                  <a:pt x="126"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3" name="MH_Other_13"/>
          <p:cNvSpPr/>
          <p:nvPr>
            <p:custDataLst>
              <p:tags r:id="rId14"/>
            </p:custDataLst>
          </p:nvPr>
        </p:nvSpPr>
        <p:spPr bwMode="auto">
          <a:xfrm>
            <a:off x="7545388" y="3981450"/>
            <a:ext cx="211137" cy="325438"/>
          </a:xfrm>
          <a:custGeom>
            <a:avLst/>
            <a:gdLst>
              <a:gd name="T0" fmla="*/ 2147483646 w 224"/>
              <a:gd name="T1" fmla="*/ 2147483646 h 350"/>
              <a:gd name="T2" fmla="*/ 2147483646 w 224"/>
              <a:gd name="T3" fmla="*/ 2147483646 h 350"/>
              <a:gd name="T4" fmla="*/ 2147483646 w 224"/>
              <a:gd name="T5" fmla="*/ 2147483646 h 350"/>
              <a:gd name="T6" fmla="*/ 2147483646 w 224"/>
              <a:gd name="T7" fmla="*/ 2147483646 h 350"/>
              <a:gd name="T8" fmla="*/ 2147483646 w 224"/>
              <a:gd name="T9" fmla="*/ 2147483646 h 350"/>
              <a:gd name="T10" fmla="*/ 2147483646 w 224"/>
              <a:gd name="T11" fmla="*/ 2147483646 h 350"/>
              <a:gd name="T12" fmla="*/ 2147483646 w 224"/>
              <a:gd name="T13" fmla="*/ 2147483646 h 350"/>
              <a:gd name="T14" fmla="*/ 2147483646 w 224"/>
              <a:gd name="T15" fmla="*/ 2147483646 h 350"/>
              <a:gd name="T16" fmla="*/ 2147483646 w 224"/>
              <a:gd name="T17" fmla="*/ 2147483646 h 350"/>
              <a:gd name="T18" fmla="*/ 2147483646 w 224"/>
              <a:gd name="T19" fmla="*/ 2147483646 h 350"/>
              <a:gd name="T20" fmla="*/ 2147483646 w 224"/>
              <a:gd name="T21" fmla="*/ 2147483646 h 350"/>
              <a:gd name="T22" fmla="*/ 2147483646 w 224"/>
              <a:gd name="T23" fmla="*/ 2147483646 h 350"/>
              <a:gd name="T24" fmla="*/ 2147483646 w 224"/>
              <a:gd name="T25" fmla="*/ 2147483646 h 350"/>
              <a:gd name="T26" fmla="*/ 2147483646 w 224"/>
              <a:gd name="T27" fmla="*/ 2147483646 h 350"/>
              <a:gd name="T28" fmla="*/ 2147483646 w 224"/>
              <a:gd name="T29" fmla="*/ 2147483646 h 350"/>
              <a:gd name="T30" fmla="*/ 2147483646 w 224"/>
              <a:gd name="T31" fmla="*/ 2147483646 h 350"/>
              <a:gd name="T32" fmla="*/ 2147483646 w 224"/>
              <a:gd name="T33" fmla="*/ 2147483646 h 350"/>
              <a:gd name="T34" fmla="*/ 2147483646 w 224"/>
              <a:gd name="T35" fmla="*/ 2147483646 h 350"/>
              <a:gd name="T36" fmla="*/ 2147483646 w 224"/>
              <a:gd name="T37" fmla="*/ 2147483646 h 350"/>
              <a:gd name="T38" fmla="*/ 2147483646 w 224"/>
              <a:gd name="T39" fmla="*/ 2147483646 h 350"/>
              <a:gd name="T40" fmla="*/ 2147483646 w 224"/>
              <a:gd name="T41" fmla="*/ 2147483646 h 350"/>
              <a:gd name="T42" fmla="*/ 2147483646 w 224"/>
              <a:gd name="T43" fmla="*/ 2147483646 h 350"/>
              <a:gd name="T44" fmla="*/ 2147483646 w 224"/>
              <a:gd name="T45" fmla="*/ 2147483646 h 350"/>
              <a:gd name="T46" fmla="*/ 2147483646 w 224"/>
              <a:gd name="T47" fmla="*/ 2147483646 h 350"/>
              <a:gd name="T48" fmla="*/ 2147483646 w 224"/>
              <a:gd name="T49" fmla="*/ 2147483646 h 350"/>
              <a:gd name="T50" fmla="*/ 2147483646 w 224"/>
              <a:gd name="T51" fmla="*/ 2147483646 h 350"/>
              <a:gd name="T52" fmla="*/ 2147483646 w 224"/>
              <a:gd name="T53" fmla="*/ 2147483646 h 350"/>
              <a:gd name="T54" fmla="*/ 2147483646 w 224"/>
              <a:gd name="T55" fmla="*/ 2147483646 h 350"/>
              <a:gd name="T56" fmla="*/ 2147483646 w 224"/>
              <a:gd name="T57" fmla="*/ 2147483646 h 350"/>
              <a:gd name="T58" fmla="*/ 2147483646 w 224"/>
              <a:gd name="T59" fmla="*/ 2147483646 h 350"/>
              <a:gd name="T60" fmla="*/ 2147483646 w 224"/>
              <a:gd name="T61" fmla="*/ 2147483646 h 350"/>
              <a:gd name="T62" fmla="*/ 2147483646 w 224"/>
              <a:gd name="T63" fmla="*/ 2147483646 h 350"/>
              <a:gd name="T64" fmla="*/ 2147483646 w 224"/>
              <a:gd name="T65" fmla="*/ 2147483646 h 350"/>
              <a:gd name="T66" fmla="*/ 2147483646 w 224"/>
              <a:gd name="T67" fmla="*/ 2147483646 h 350"/>
              <a:gd name="T68" fmla="*/ 2147483646 w 224"/>
              <a:gd name="T69" fmla="*/ 2147483646 h 3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24" h="350">
                <a:moveTo>
                  <a:pt x="89" y="151"/>
                </a:moveTo>
                <a:cubicBezTo>
                  <a:pt x="99" y="151"/>
                  <a:pt x="107" y="150"/>
                  <a:pt x="115" y="148"/>
                </a:cubicBezTo>
                <a:cubicBezTo>
                  <a:pt x="124" y="145"/>
                  <a:pt x="131" y="142"/>
                  <a:pt x="137" y="138"/>
                </a:cubicBezTo>
                <a:cubicBezTo>
                  <a:pt x="143" y="133"/>
                  <a:pt x="147" y="128"/>
                  <a:pt x="151" y="121"/>
                </a:cubicBezTo>
                <a:cubicBezTo>
                  <a:pt x="154" y="115"/>
                  <a:pt x="156" y="107"/>
                  <a:pt x="156" y="98"/>
                </a:cubicBezTo>
                <a:cubicBezTo>
                  <a:pt x="156" y="90"/>
                  <a:pt x="154" y="83"/>
                  <a:pt x="151" y="76"/>
                </a:cubicBezTo>
                <a:cubicBezTo>
                  <a:pt x="148" y="70"/>
                  <a:pt x="143" y="65"/>
                  <a:pt x="138" y="61"/>
                </a:cubicBezTo>
                <a:cubicBezTo>
                  <a:pt x="132" y="57"/>
                  <a:pt x="126" y="54"/>
                  <a:pt x="119" y="52"/>
                </a:cubicBezTo>
                <a:cubicBezTo>
                  <a:pt x="111" y="50"/>
                  <a:pt x="103" y="49"/>
                  <a:pt x="95" y="49"/>
                </a:cubicBezTo>
                <a:cubicBezTo>
                  <a:pt x="88" y="49"/>
                  <a:pt x="80" y="49"/>
                  <a:pt x="72" y="51"/>
                </a:cubicBezTo>
                <a:cubicBezTo>
                  <a:pt x="64" y="52"/>
                  <a:pt x="57" y="54"/>
                  <a:pt x="50" y="55"/>
                </a:cubicBezTo>
                <a:cubicBezTo>
                  <a:pt x="43" y="57"/>
                  <a:pt x="38" y="58"/>
                  <a:pt x="33" y="60"/>
                </a:cubicBezTo>
                <a:cubicBezTo>
                  <a:pt x="28" y="61"/>
                  <a:pt x="24" y="62"/>
                  <a:pt x="22" y="62"/>
                </a:cubicBezTo>
                <a:cubicBezTo>
                  <a:pt x="19" y="62"/>
                  <a:pt x="16" y="61"/>
                  <a:pt x="13" y="60"/>
                </a:cubicBezTo>
                <a:cubicBezTo>
                  <a:pt x="10" y="59"/>
                  <a:pt x="8" y="57"/>
                  <a:pt x="6" y="55"/>
                </a:cubicBezTo>
                <a:cubicBezTo>
                  <a:pt x="4" y="53"/>
                  <a:pt x="3" y="50"/>
                  <a:pt x="2" y="47"/>
                </a:cubicBezTo>
                <a:cubicBezTo>
                  <a:pt x="1" y="45"/>
                  <a:pt x="0" y="42"/>
                  <a:pt x="0" y="39"/>
                </a:cubicBezTo>
                <a:cubicBezTo>
                  <a:pt x="0" y="34"/>
                  <a:pt x="2" y="30"/>
                  <a:pt x="5" y="25"/>
                </a:cubicBezTo>
                <a:cubicBezTo>
                  <a:pt x="7" y="21"/>
                  <a:pt x="12" y="18"/>
                  <a:pt x="19" y="16"/>
                </a:cubicBezTo>
                <a:cubicBezTo>
                  <a:pt x="30" y="11"/>
                  <a:pt x="42" y="7"/>
                  <a:pt x="56" y="4"/>
                </a:cubicBezTo>
                <a:cubicBezTo>
                  <a:pt x="69" y="1"/>
                  <a:pt x="83" y="0"/>
                  <a:pt x="98" y="0"/>
                </a:cubicBezTo>
                <a:cubicBezTo>
                  <a:pt x="116" y="0"/>
                  <a:pt x="132" y="2"/>
                  <a:pt x="147" y="6"/>
                </a:cubicBezTo>
                <a:cubicBezTo>
                  <a:pt x="161" y="10"/>
                  <a:pt x="174" y="16"/>
                  <a:pt x="185" y="24"/>
                </a:cubicBezTo>
                <a:cubicBezTo>
                  <a:pt x="195" y="32"/>
                  <a:pt x="203" y="42"/>
                  <a:pt x="209" y="53"/>
                </a:cubicBezTo>
                <a:cubicBezTo>
                  <a:pt x="215" y="65"/>
                  <a:pt x="218" y="78"/>
                  <a:pt x="218" y="93"/>
                </a:cubicBezTo>
                <a:cubicBezTo>
                  <a:pt x="218" y="103"/>
                  <a:pt x="216" y="112"/>
                  <a:pt x="213" y="121"/>
                </a:cubicBezTo>
                <a:cubicBezTo>
                  <a:pt x="210" y="129"/>
                  <a:pt x="205" y="137"/>
                  <a:pt x="199" y="143"/>
                </a:cubicBezTo>
                <a:cubicBezTo>
                  <a:pt x="194" y="150"/>
                  <a:pt x="187" y="155"/>
                  <a:pt x="179" y="160"/>
                </a:cubicBezTo>
                <a:cubicBezTo>
                  <a:pt x="172" y="164"/>
                  <a:pt x="164" y="167"/>
                  <a:pt x="155" y="169"/>
                </a:cubicBezTo>
                <a:cubicBezTo>
                  <a:pt x="155" y="170"/>
                  <a:pt x="155" y="170"/>
                  <a:pt x="155" y="170"/>
                </a:cubicBezTo>
                <a:cubicBezTo>
                  <a:pt x="166" y="172"/>
                  <a:pt x="176" y="176"/>
                  <a:pt x="184" y="180"/>
                </a:cubicBezTo>
                <a:cubicBezTo>
                  <a:pt x="193" y="185"/>
                  <a:pt x="200" y="191"/>
                  <a:pt x="206" y="199"/>
                </a:cubicBezTo>
                <a:cubicBezTo>
                  <a:pt x="212" y="206"/>
                  <a:pt x="217" y="215"/>
                  <a:pt x="220" y="224"/>
                </a:cubicBezTo>
                <a:cubicBezTo>
                  <a:pt x="223" y="234"/>
                  <a:pt x="224" y="244"/>
                  <a:pt x="224" y="255"/>
                </a:cubicBezTo>
                <a:cubicBezTo>
                  <a:pt x="224" y="272"/>
                  <a:pt x="221" y="286"/>
                  <a:pt x="215" y="298"/>
                </a:cubicBezTo>
                <a:cubicBezTo>
                  <a:pt x="208" y="310"/>
                  <a:pt x="199" y="320"/>
                  <a:pt x="188" y="328"/>
                </a:cubicBezTo>
                <a:cubicBezTo>
                  <a:pt x="176" y="336"/>
                  <a:pt x="163" y="341"/>
                  <a:pt x="149" y="345"/>
                </a:cubicBezTo>
                <a:cubicBezTo>
                  <a:pt x="134" y="349"/>
                  <a:pt x="118" y="350"/>
                  <a:pt x="102" y="350"/>
                </a:cubicBezTo>
                <a:cubicBezTo>
                  <a:pt x="95" y="350"/>
                  <a:pt x="88" y="350"/>
                  <a:pt x="81" y="349"/>
                </a:cubicBezTo>
                <a:cubicBezTo>
                  <a:pt x="74" y="348"/>
                  <a:pt x="66" y="347"/>
                  <a:pt x="59" y="345"/>
                </a:cubicBezTo>
                <a:cubicBezTo>
                  <a:pt x="52" y="344"/>
                  <a:pt x="45" y="342"/>
                  <a:pt x="38" y="339"/>
                </a:cubicBezTo>
                <a:cubicBezTo>
                  <a:pt x="31" y="337"/>
                  <a:pt x="24" y="334"/>
                  <a:pt x="18" y="331"/>
                </a:cubicBezTo>
                <a:cubicBezTo>
                  <a:pt x="12" y="329"/>
                  <a:pt x="8" y="326"/>
                  <a:pt x="6" y="322"/>
                </a:cubicBezTo>
                <a:cubicBezTo>
                  <a:pt x="3" y="318"/>
                  <a:pt x="2" y="314"/>
                  <a:pt x="2" y="310"/>
                </a:cubicBezTo>
                <a:cubicBezTo>
                  <a:pt x="2" y="307"/>
                  <a:pt x="3" y="304"/>
                  <a:pt x="4" y="301"/>
                </a:cubicBezTo>
                <a:cubicBezTo>
                  <a:pt x="5" y="299"/>
                  <a:pt x="6" y="296"/>
                  <a:pt x="8" y="294"/>
                </a:cubicBezTo>
                <a:cubicBezTo>
                  <a:pt x="10" y="292"/>
                  <a:pt x="13" y="291"/>
                  <a:pt x="15" y="289"/>
                </a:cubicBezTo>
                <a:cubicBezTo>
                  <a:pt x="18" y="288"/>
                  <a:pt x="21" y="287"/>
                  <a:pt x="25" y="287"/>
                </a:cubicBezTo>
                <a:cubicBezTo>
                  <a:pt x="26" y="287"/>
                  <a:pt x="27" y="287"/>
                  <a:pt x="27" y="288"/>
                </a:cubicBezTo>
                <a:cubicBezTo>
                  <a:pt x="28" y="288"/>
                  <a:pt x="29" y="288"/>
                  <a:pt x="30" y="288"/>
                </a:cubicBezTo>
                <a:cubicBezTo>
                  <a:pt x="34" y="289"/>
                  <a:pt x="38" y="291"/>
                  <a:pt x="43" y="292"/>
                </a:cubicBezTo>
                <a:cubicBezTo>
                  <a:pt x="48" y="294"/>
                  <a:pt x="53" y="296"/>
                  <a:pt x="59" y="297"/>
                </a:cubicBezTo>
                <a:cubicBezTo>
                  <a:pt x="65" y="299"/>
                  <a:pt x="71" y="300"/>
                  <a:pt x="78" y="301"/>
                </a:cubicBezTo>
                <a:cubicBezTo>
                  <a:pt x="85" y="302"/>
                  <a:pt x="92" y="303"/>
                  <a:pt x="99" y="303"/>
                </a:cubicBezTo>
                <a:cubicBezTo>
                  <a:pt x="108" y="303"/>
                  <a:pt x="117" y="302"/>
                  <a:pt x="124" y="299"/>
                </a:cubicBezTo>
                <a:cubicBezTo>
                  <a:pt x="132" y="297"/>
                  <a:pt x="138" y="294"/>
                  <a:pt x="144" y="290"/>
                </a:cubicBezTo>
                <a:cubicBezTo>
                  <a:pt x="149" y="286"/>
                  <a:pt x="154" y="280"/>
                  <a:pt x="157" y="274"/>
                </a:cubicBezTo>
                <a:cubicBezTo>
                  <a:pt x="160" y="268"/>
                  <a:pt x="161" y="261"/>
                  <a:pt x="161" y="252"/>
                </a:cubicBezTo>
                <a:cubicBezTo>
                  <a:pt x="161" y="243"/>
                  <a:pt x="159" y="235"/>
                  <a:pt x="156" y="227"/>
                </a:cubicBezTo>
                <a:cubicBezTo>
                  <a:pt x="152" y="220"/>
                  <a:pt x="148" y="214"/>
                  <a:pt x="141" y="209"/>
                </a:cubicBezTo>
                <a:cubicBezTo>
                  <a:pt x="135" y="204"/>
                  <a:pt x="128" y="200"/>
                  <a:pt x="119" y="197"/>
                </a:cubicBezTo>
                <a:cubicBezTo>
                  <a:pt x="110" y="195"/>
                  <a:pt x="101" y="193"/>
                  <a:pt x="91" y="193"/>
                </a:cubicBezTo>
                <a:cubicBezTo>
                  <a:pt x="74" y="193"/>
                  <a:pt x="74" y="193"/>
                  <a:pt x="74" y="193"/>
                </a:cubicBezTo>
                <a:cubicBezTo>
                  <a:pt x="70" y="193"/>
                  <a:pt x="67" y="193"/>
                  <a:pt x="65" y="191"/>
                </a:cubicBezTo>
                <a:cubicBezTo>
                  <a:pt x="62" y="190"/>
                  <a:pt x="60" y="189"/>
                  <a:pt x="58" y="187"/>
                </a:cubicBezTo>
                <a:cubicBezTo>
                  <a:pt x="57" y="185"/>
                  <a:pt x="55" y="183"/>
                  <a:pt x="54" y="180"/>
                </a:cubicBezTo>
                <a:cubicBezTo>
                  <a:pt x="54" y="178"/>
                  <a:pt x="53" y="175"/>
                  <a:pt x="53" y="172"/>
                </a:cubicBezTo>
                <a:cubicBezTo>
                  <a:pt x="53" y="167"/>
                  <a:pt x="55" y="162"/>
                  <a:pt x="58" y="158"/>
                </a:cubicBezTo>
                <a:cubicBezTo>
                  <a:pt x="62" y="154"/>
                  <a:pt x="67" y="151"/>
                  <a:pt x="74" y="151"/>
                </a:cubicBezTo>
                <a:lnTo>
                  <a:pt x="89" y="15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4" name="MH_Other_14"/>
          <p:cNvSpPr>
            <a:spLocks noEditPoints="1"/>
          </p:cNvSpPr>
          <p:nvPr>
            <p:custDataLst>
              <p:tags r:id="rId15"/>
            </p:custDataLst>
          </p:nvPr>
        </p:nvSpPr>
        <p:spPr bwMode="auto">
          <a:xfrm>
            <a:off x="5967413" y="5103813"/>
            <a:ext cx="236537" cy="320675"/>
          </a:xfrm>
          <a:custGeom>
            <a:avLst/>
            <a:gdLst>
              <a:gd name="T0" fmla="*/ 2147483646 w 253"/>
              <a:gd name="T1" fmla="*/ 0 h 347"/>
              <a:gd name="T2" fmla="*/ 2147483646 w 253"/>
              <a:gd name="T3" fmla="*/ 2147483646 h 347"/>
              <a:gd name="T4" fmla="*/ 2147483646 w 253"/>
              <a:gd name="T5" fmla="*/ 2147483646 h 347"/>
              <a:gd name="T6" fmla="*/ 2147483646 w 253"/>
              <a:gd name="T7" fmla="*/ 2147483646 h 347"/>
              <a:gd name="T8" fmla="*/ 2147483646 w 253"/>
              <a:gd name="T9" fmla="*/ 2147483646 h 347"/>
              <a:gd name="T10" fmla="*/ 2147483646 w 253"/>
              <a:gd name="T11" fmla="*/ 2147483646 h 347"/>
              <a:gd name="T12" fmla="*/ 2147483646 w 253"/>
              <a:gd name="T13" fmla="*/ 2147483646 h 347"/>
              <a:gd name="T14" fmla="*/ 2147483646 w 253"/>
              <a:gd name="T15" fmla="*/ 2147483646 h 347"/>
              <a:gd name="T16" fmla="*/ 2147483646 w 253"/>
              <a:gd name="T17" fmla="*/ 2147483646 h 347"/>
              <a:gd name="T18" fmla="*/ 2147483646 w 253"/>
              <a:gd name="T19" fmla="*/ 2147483646 h 347"/>
              <a:gd name="T20" fmla="*/ 2147483646 w 253"/>
              <a:gd name="T21" fmla="*/ 2147483646 h 347"/>
              <a:gd name="T22" fmla="*/ 2147483646 w 253"/>
              <a:gd name="T23" fmla="*/ 2147483646 h 347"/>
              <a:gd name="T24" fmla="*/ 2147483646 w 253"/>
              <a:gd name="T25" fmla="*/ 2147483646 h 347"/>
              <a:gd name="T26" fmla="*/ 2147483646 w 253"/>
              <a:gd name="T27" fmla="*/ 2147483646 h 347"/>
              <a:gd name="T28" fmla="*/ 2147483646 w 253"/>
              <a:gd name="T29" fmla="*/ 2147483646 h 347"/>
              <a:gd name="T30" fmla="*/ 2147483646 w 253"/>
              <a:gd name="T31" fmla="*/ 2147483646 h 347"/>
              <a:gd name="T32" fmla="*/ 2147483646 w 253"/>
              <a:gd name="T33" fmla="*/ 2147483646 h 347"/>
              <a:gd name="T34" fmla="*/ 2147483646 w 253"/>
              <a:gd name="T35" fmla="*/ 2147483646 h 347"/>
              <a:gd name="T36" fmla="*/ 0 w 253"/>
              <a:gd name="T37" fmla="*/ 2147483646 h 347"/>
              <a:gd name="T38" fmla="*/ 2147483646 w 253"/>
              <a:gd name="T39" fmla="*/ 2147483646 h 347"/>
              <a:gd name="T40" fmla="*/ 2147483646 w 253"/>
              <a:gd name="T41" fmla="*/ 2147483646 h 347"/>
              <a:gd name="T42" fmla="*/ 2147483646 w 253"/>
              <a:gd name="T43" fmla="*/ 2147483646 h 347"/>
              <a:gd name="T44" fmla="*/ 2147483646 w 253"/>
              <a:gd name="T45" fmla="*/ 2147483646 h 347"/>
              <a:gd name="T46" fmla="*/ 2147483646 w 253"/>
              <a:gd name="T47" fmla="*/ 2147483646 h 347"/>
              <a:gd name="T48" fmla="*/ 2147483646 w 253"/>
              <a:gd name="T49" fmla="*/ 0 h 347"/>
              <a:gd name="T50" fmla="*/ 2147483646 w 253"/>
              <a:gd name="T51" fmla="*/ 2147483646 h 347"/>
              <a:gd name="T52" fmla="*/ 2147483646 w 253"/>
              <a:gd name="T53" fmla="*/ 2147483646 h 347"/>
              <a:gd name="T54" fmla="*/ 2147483646 w 253"/>
              <a:gd name="T55" fmla="*/ 2147483646 h 347"/>
              <a:gd name="T56" fmla="*/ 2147483646 w 253"/>
              <a:gd name="T57" fmla="*/ 2147483646 h 347"/>
              <a:gd name="T58" fmla="*/ 2147483646 w 253"/>
              <a:gd name="T59" fmla="*/ 2147483646 h 347"/>
              <a:gd name="T60" fmla="*/ 2147483646 w 253"/>
              <a:gd name="T61" fmla="*/ 2147483646 h 347"/>
              <a:gd name="T62" fmla="*/ 2147483646 w 253"/>
              <a:gd name="T63" fmla="*/ 2147483646 h 347"/>
              <a:gd name="T64" fmla="*/ 2147483646 w 253"/>
              <a:gd name="T65" fmla="*/ 2147483646 h 347"/>
              <a:gd name="T66" fmla="*/ 2147483646 w 253"/>
              <a:gd name="T67" fmla="*/ 2147483646 h 347"/>
              <a:gd name="T68" fmla="*/ 2147483646 w 253"/>
              <a:gd name="T69" fmla="*/ 2147483646 h 347"/>
              <a:gd name="T70" fmla="*/ 2147483646 w 253"/>
              <a:gd name="T71" fmla="*/ 2147483646 h 347"/>
              <a:gd name="T72" fmla="*/ 2147483646 w 253"/>
              <a:gd name="T73" fmla="*/ 2147483646 h 347"/>
              <a:gd name="T74" fmla="*/ 2147483646 w 253"/>
              <a:gd name="T75" fmla="*/ 2147483646 h 347"/>
              <a:gd name="T76" fmla="*/ 2147483646 w 253"/>
              <a:gd name="T77" fmla="*/ 2147483646 h 347"/>
              <a:gd name="T78" fmla="*/ 2147483646 w 253"/>
              <a:gd name="T79" fmla="*/ 2147483646 h 347"/>
              <a:gd name="T80" fmla="*/ 2147483646 w 253"/>
              <a:gd name="T81" fmla="*/ 2147483646 h 347"/>
              <a:gd name="T82" fmla="*/ 2147483646 w 253"/>
              <a:gd name="T83" fmla="*/ 2147483646 h 347"/>
              <a:gd name="T84" fmla="*/ 2147483646 w 253"/>
              <a:gd name="T85" fmla="*/ 2147483646 h 347"/>
              <a:gd name="T86" fmla="*/ 2147483646 w 253"/>
              <a:gd name="T87" fmla="*/ 2147483646 h 347"/>
              <a:gd name="T88" fmla="*/ 2147483646 w 253"/>
              <a:gd name="T89" fmla="*/ 2147483646 h 347"/>
              <a:gd name="T90" fmla="*/ 2147483646 w 253"/>
              <a:gd name="T91" fmla="*/ 2147483646 h 347"/>
              <a:gd name="T92" fmla="*/ 2147483646 w 253"/>
              <a:gd name="T93" fmla="*/ 2147483646 h 347"/>
              <a:gd name="T94" fmla="*/ 2147483646 w 253"/>
              <a:gd name="T95" fmla="*/ 2147483646 h 347"/>
              <a:gd name="T96" fmla="*/ 2147483646 w 253"/>
              <a:gd name="T97" fmla="*/ 2147483646 h 347"/>
              <a:gd name="T98" fmla="*/ 2147483646 w 253"/>
              <a:gd name="T99" fmla="*/ 2147483646 h 3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3" h="347">
                <a:moveTo>
                  <a:pt x="127" y="0"/>
                </a:moveTo>
                <a:cubicBezTo>
                  <a:pt x="143" y="0"/>
                  <a:pt x="157" y="2"/>
                  <a:pt x="169" y="6"/>
                </a:cubicBezTo>
                <a:cubicBezTo>
                  <a:pt x="182" y="11"/>
                  <a:pt x="193" y="17"/>
                  <a:pt x="202" y="25"/>
                </a:cubicBezTo>
                <a:cubicBezTo>
                  <a:pt x="212" y="32"/>
                  <a:pt x="219" y="42"/>
                  <a:pt x="226" y="52"/>
                </a:cubicBezTo>
                <a:cubicBezTo>
                  <a:pt x="232" y="63"/>
                  <a:pt x="237" y="75"/>
                  <a:pt x="241" y="88"/>
                </a:cubicBezTo>
                <a:cubicBezTo>
                  <a:pt x="245" y="101"/>
                  <a:pt x="248" y="114"/>
                  <a:pt x="250" y="129"/>
                </a:cubicBezTo>
                <a:cubicBezTo>
                  <a:pt x="252" y="143"/>
                  <a:pt x="253" y="158"/>
                  <a:pt x="253" y="173"/>
                </a:cubicBezTo>
                <a:cubicBezTo>
                  <a:pt x="253" y="188"/>
                  <a:pt x="252" y="203"/>
                  <a:pt x="250" y="218"/>
                </a:cubicBezTo>
                <a:cubicBezTo>
                  <a:pt x="248" y="232"/>
                  <a:pt x="245" y="246"/>
                  <a:pt x="241" y="259"/>
                </a:cubicBezTo>
                <a:cubicBezTo>
                  <a:pt x="237" y="271"/>
                  <a:pt x="232" y="283"/>
                  <a:pt x="226" y="294"/>
                </a:cubicBezTo>
                <a:cubicBezTo>
                  <a:pt x="219" y="305"/>
                  <a:pt x="212" y="314"/>
                  <a:pt x="202" y="322"/>
                </a:cubicBezTo>
                <a:cubicBezTo>
                  <a:pt x="193" y="330"/>
                  <a:pt x="182" y="336"/>
                  <a:pt x="169" y="340"/>
                </a:cubicBezTo>
                <a:cubicBezTo>
                  <a:pt x="157" y="344"/>
                  <a:pt x="143" y="347"/>
                  <a:pt x="127" y="347"/>
                </a:cubicBezTo>
                <a:cubicBezTo>
                  <a:pt x="110" y="347"/>
                  <a:pt x="96" y="344"/>
                  <a:pt x="83" y="340"/>
                </a:cubicBezTo>
                <a:cubicBezTo>
                  <a:pt x="71" y="336"/>
                  <a:pt x="60" y="330"/>
                  <a:pt x="51" y="322"/>
                </a:cubicBezTo>
                <a:cubicBezTo>
                  <a:pt x="41" y="314"/>
                  <a:pt x="33" y="305"/>
                  <a:pt x="27" y="294"/>
                </a:cubicBezTo>
                <a:cubicBezTo>
                  <a:pt x="21" y="283"/>
                  <a:pt x="15" y="271"/>
                  <a:pt x="11" y="259"/>
                </a:cubicBezTo>
                <a:cubicBezTo>
                  <a:pt x="8" y="246"/>
                  <a:pt x="5" y="232"/>
                  <a:pt x="3" y="218"/>
                </a:cubicBezTo>
                <a:cubicBezTo>
                  <a:pt x="1" y="203"/>
                  <a:pt x="0" y="188"/>
                  <a:pt x="0" y="173"/>
                </a:cubicBezTo>
                <a:cubicBezTo>
                  <a:pt x="0" y="158"/>
                  <a:pt x="1" y="143"/>
                  <a:pt x="3" y="129"/>
                </a:cubicBezTo>
                <a:cubicBezTo>
                  <a:pt x="5" y="114"/>
                  <a:pt x="8" y="101"/>
                  <a:pt x="11" y="88"/>
                </a:cubicBezTo>
                <a:cubicBezTo>
                  <a:pt x="15" y="75"/>
                  <a:pt x="21" y="63"/>
                  <a:pt x="27" y="52"/>
                </a:cubicBezTo>
                <a:cubicBezTo>
                  <a:pt x="33" y="42"/>
                  <a:pt x="41" y="32"/>
                  <a:pt x="51" y="25"/>
                </a:cubicBezTo>
                <a:cubicBezTo>
                  <a:pt x="60" y="17"/>
                  <a:pt x="71" y="11"/>
                  <a:pt x="83" y="6"/>
                </a:cubicBezTo>
                <a:cubicBezTo>
                  <a:pt x="96" y="2"/>
                  <a:pt x="110" y="0"/>
                  <a:pt x="127" y="0"/>
                </a:cubicBezTo>
                <a:close/>
                <a:moveTo>
                  <a:pt x="127" y="45"/>
                </a:moveTo>
                <a:cubicBezTo>
                  <a:pt x="117" y="45"/>
                  <a:pt x="109" y="47"/>
                  <a:pt x="103" y="50"/>
                </a:cubicBezTo>
                <a:cubicBezTo>
                  <a:pt x="96" y="54"/>
                  <a:pt x="90" y="59"/>
                  <a:pt x="85" y="65"/>
                </a:cubicBezTo>
                <a:cubicBezTo>
                  <a:pt x="81" y="71"/>
                  <a:pt x="77" y="78"/>
                  <a:pt x="74" y="86"/>
                </a:cubicBezTo>
                <a:cubicBezTo>
                  <a:pt x="71" y="95"/>
                  <a:pt x="69" y="103"/>
                  <a:pt x="67" y="113"/>
                </a:cubicBezTo>
                <a:cubicBezTo>
                  <a:pt x="66" y="122"/>
                  <a:pt x="65" y="132"/>
                  <a:pt x="64" y="142"/>
                </a:cubicBezTo>
                <a:cubicBezTo>
                  <a:pt x="64" y="153"/>
                  <a:pt x="63" y="163"/>
                  <a:pt x="63" y="173"/>
                </a:cubicBezTo>
                <a:cubicBezTo>
                  <a:pt x="63" y="183"/>
                  <a:pt x="64" y="193"/>
                  <a:pt x="64" y="204"/>
                </a:cubicBezTo>
                <a:cubicBezTo>
                  <a:pt x="65" y="214"/>
                  <a:pt x="66" y="224"/>
                  <a:pt x="67" y="233"/>
                </a:cubicBezTo>
                <a:cubicBezTo>
                  <a:pt x="69" y="243"/>
                  <a:pt x="71" y="252"/>
                  <a:pt x="74" y="260"/>
                </a:cubicBezTo>
                <a:cubicBezTo>
                  <a:pt x="77" y="268"/>
                  <a:pt x="81" y="275"/>
                  <a:pt x="85" y="282"/>
                </a:cubicBezTo>
                <a:cubicBezTo>
                  <a:pt x="90" y="288"/>
                  <a:pt x="96" y="293"/>
                  <a:pt x="103" y="296"/>
                </a:cubicBezTo>
                <a:cubicBezTo>
                  <a:pt x="109" y="299"/>
                  <a:pt x="117" y="301"/>
                  <a:pt x="127" y="301"/>
                </a:cubicBezTo>
                <a:cubicBezTo>
                  <a:pt x="136" y="301"/>
                  <a:pt x="144" y="299"/>
                  <a:pt x="150" y="296"/>
                </a:cubicBezTo>
                <a:cubicBezTo>
                  <a:pt x="157" y="293"/>
                  <a:pt x="163" y="288"/>
                  <a:pt x="168" y="282"/>
                </a:cubicBezTo>
                <a:cubicBezTo>
                  <a:pt x="172" y="275"/>
                  <a:pt x="176" y="268"/>
                  <a:pt x="179" y="260"/>
                </a:cubicBezTo>
                <a:cubicBezTo>
                  <a:pt x="182" y="252"/>
                  <a:pt x="184" y="243"/>
                  <a:pt x="186" y="233"/>
                </a:cubicBezTo>
                <a:cubicBezTo>
                  <a:pt x="187" y="224"/>
                  <a:pt x="188" y="214"/>
                  <a:pt x="189" y="204"/>
                </a:cubicBezTo>
                <a:cubicBezTo>
                  <a:pt x="189" y="193"/>
                  <a:pt x="190" y="183"/>
                  <a:pt x="190" y="173"/>
                </a:cubicBezTo>
                <a:cubicBezTo>
                  <a:pt x="190" y="163"/>
                  <a:pt x="189" y="153"/>
                  <a:pt x="189" y="142"/>
                </a:cubicBezTo>
                <a:cubicBezTo>
                  <a:pt x="188" y="132"/>
                  <a:pt x="187" y="122"/>
                  <a:pt x="186" y="113"/>
                </a:cubicBezTo>
                <a:cubicBezTo>
                  <a:pt x="184" y="103"/>
                  <a:pt x="182" y="95"/>
                  <a:pt x="179" y="86"/>
                </a:cubicBezTo>
                <a:cubicBezTo>
                  <a:pt x="176" y="78"/>
                  <a:pt x="172" y="71"/>
                  <a:pt x="168" y="65"/>
                </a:cubicBezTo>
                <a:cubicBezTo>
                  <a:pt x="163" y="59"/>
                  <a:pt x="157" y="54"/>
                  <a:pt x="150" y="50"/>
                </a:cubicBezTo>
                <a:cubicBezTo>
                  <a:pt x="144" y="47"/>
                  <a:pt x="136" y="45"/>
                  <a:pt x="127"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5" name="MH_Other_15"/>
          <p:cNvSpPr>
            <a:spLocks noEditPoints="1"/>
          </p:cNvSpPr>
          <p:nvPr>
            <p:custDataLst>
              <p:tags r:id="rId16"/>
            </p:custDataLst>
          </p:nvPr>
        </p:nvSpPr>
        <p:spPr bwMode="auto">
          <a:xfrm>
            <a:off x="6230938" y="5103813"/>
            <a:ext cx="252412" cy="320675"/>
          </a:xfrm>
          <a:custGeom>
            <a:avLst/>
            <a:gdLst>
              <a:gd name="T0" fmla="*/ 2147483646 w 271"/>
              <a:gd name="T1" fmla="*/ 2147483646 h 341"/>
              <a:gd name="T2" fmla="*/ 2147483646 w 271"/>
              <a:gd name="T3" fmla="*/ 2147483646 h 341"/>
              <a:gd name="T4" fmla="*/ 2147483646 w 271"/>
              <a:gd name="T5" fmla="*/ 0 h 341"/>
              <a:gd name="T6" fmla="*/ 2147483646 w 271"/>
              <a:gd name="T7" fmla="*/ 2147483646 h 341"/>
              <a:gd name="T8" fmla="*/ 2147483646 w 271"/>
              <a:gd name="T9" fmla="*/ 2147483646 h 341"/>
              <a:gd name="T10" fmla="*/ 2147483646 w 271"/>
              <a:gd name="T11" fmla="*/ 2147483646 h 341"/>
              <a:gd name="T12" fmla="*/ 2147483646 w 271"/>
              <a:gd name="T13" fmla="*/ 2147483646 h 341"/>
              <a:gd name="T14" fmla="*/ 2147483646 w 271"/>
              <a:gd name="T15" fmla="*/ 2147483646 h 341"/>
              <a:gd name="T16" fmla="*/ 2147483646 w 271"/>
              <a:gd name="T17" fmla="*/ 2147483646 h 341"/>
              <a:gd name="T18" fmla="*/ 2147483646 w 271"/>
              <a:gd name="T19" fmla="*/ 2147483646 h 341"/>
              <a:gd name="T20" fmla="*/ 2147483646 w 271"/>
              <a:gd name="T21" fmla="*/ 2147483646 h 341"/>
              <a:gd name="T22" fmla="*/ 2147483646 w 271"/>
              <a:gd name="T23" fmla="*/ 2147483646 h 341"/>
              <a:gd name="T24" fmla="*/ 2147483646 w 271"/>
              <a:gd name="T25" fmla="*/ 2147483646 h 341"/>
              <a:gd name="T26" fmla="*/ 2147483646 w 271"/>
              <a:gd name="T27" fmla="*/ 2147483646 h 341"/>
              <a:gd name="T28" fmla="*/ 2147483646 w 271"/>
              <a:gd name="T29" fmla="*/ 2147483646 h 341"/>
              <a:gd name="T30" fmla="*/ 2147483646 w 271"/>
              <a:gd name="T31" fmla="*/ 2147483646 h 341"/>
              <a:gd name="T32" fmla="*/ 2147483646 w 271"/>
              <a:gd name="T33" fmla="*/ 2147483646 h 341"/>
              <a:gd name="T34" fmla="*/ 2147483646 w 271"/>
              <a:gd name="T35" fmla="*/ 2147483646 h 341"/>
              <a:gd name="T36" fmla="*/ 2147483646 w 271"/>
              <a:gd name="T37" fmla="*/ 2147483646 h 341"/>
              <a:gd name="T38" fmla="*/ 2147483646 w 271"/>
              <a:gd name="T39" fmla="*/ 2147483646 h 341"/>
              <a:gd name="T40" fmla="*/ 2147483646 w 271"/>
              <a:gd name="T41" fmla="*/ 2147483646 h 341"/>
              <a:gd name="T42" fmla="*/ 2147483646 w 271"/>
              <a:gd name="T43" fmla="*/ 2147483646 h 341"/>
              <a:gd name="T44" fmla="*/ 2147483646 w 271"/>
              <a:gd name="T45" fmla="*/ 2147483646 h 341"/>
              <a:gd name="T46" fmla="*/ 2147483646 w 271"/>
              <a:gd name="T47" fmla="*/ 2147483646 h 341"/>
              <a:gd name="T48" fmla="*/ 2147483646 w 271"/>
              <a:gd name="T49" fmla="*/ 2147483646 h 341"/>
              <a:gd name="T50" fmla="*/ 2147483646 w 271"/>
              <a:gd name="T51" fmla="*/ 2147483646 h 341"/>
              <a:gd name="T52" fmla="*/ 2147483646 w 271"/>
              <a:gd name="T53" fmla="*/ 2147483646 h 341"/>
              <a:gd name="T54" fmla="*/ 2147483646 w 271"/>
              <a:gd name="T55" fmla="*/ 2147483646 h 341"/>
              <a:gd name="T56" fmla="*/ 2147483646 w 271"/>
              <a:gd name="T57" fmla="*/ 2147483646 h 341"/>
              <a:gd name="T58" fmla="*/ 2147483646 w 271"/>
              <a:gd name="T59" fmla="*/ 2147483646 h 341"/>
              <a:gd name="T60" fmla="*/ 0 w 271"/>
              <a:gd name="T61" fmla="*/ 2147483646 h 341"/>
              <a:gd name="T62" fmla="*/ 2147483646 w 271"/>
              <a:gd name="T63" fmla="*/ 2147483646 h 341"/>
              <a:gd name="T64" fmla="*/ 2147483646 w 271"/>
              <a:gd name="T65" fmla="*/ 2147483646 h 341"/>
              <a:gd name="T66" fmla="*/ 2147483646 w 271"/>
              <a:gd name="T67" fmla="*/ 2147483646 h 341"/>
              <a:gd name="T68" fmla="*/ 2147483646 w 271"/>
              <a:gd name="T69" fmla="*/ 2147483646 h 341"/>
              <a:gd name="T70" fmla="*/ 2147483646 w 271"/>
              <a:gd name="T71" fmla="*/ 2147483646 h 341"/>
              <a:gd name="T72" fmla="*/ 2147483646 w 271"/>
              <a:gd name="T73" fmla="*/ 2147483646 h 341"/>
              <a:gd name="T74" fmla="*/ 2147483646 w 271"/>
              <a:gd name="T75" fmla="*/ 2147483646 h 3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71" h="341">
                <a:moveTo>
                  <a:pt x="126" y="31"/>
                </a:moveTo>
                <a:cubicBezTo>
                  <a:pt x="133" y="19"/>
                  <a:pt x="140" y="11"/>
                  <a:pt x="149" y="6"/>
                </a:cubicBezTo>
                <a:cubicBezTo>
                  <a:pt x="158" y="2"/>
                  <a:pt x="167" y="0"/>
                  <a:pt x="178" y="0"/>
                </a:cubicBezTo>
                <a:cubicBezTo>
                  <a:pt x="183" y="0"/>
                  <a:pt x="189" y="0"/>
                  <a:pt x="194" y="2"/>
                </a:cubicBezTo>
                <a:cubicBezTo>
                  <a:pt x="199" y="3"/>
                  <a:pt x="204" y="6"/>
                  <a:pt x="208" y="9"/>
                </a:cubicBezTo>
                <a:cubicBezTo>
                  <a:pt x="212" y="13"/>
                  <a:pt x="215" y="17"/>
                  <a:pt x="217" y="23"/>
                </a:cubicBezTo>
                <a:cubicBezTo>
                  <a:pt x="220" y="28"/>
                  <a:pt x="221" y="34"/>
                  <a:pt x="221" y="42"/>
                </a:cubicBezTo>
                <a:cubicBezTo>
                  <a:pt x="221" y="227"/>
                  <a:pt x="221" y="227"/>
                  <a:pt x="221" y="227"/>
                </a:cubicBezTo>
                <a:cubicBezTo>
                  <a:pt x="250" y="227"/>
                  <a:pt x="250" y="227"/>
                  <a:pt x="250" y="227"/>
                </a:cubicBezTo>
                <a:cubicBezTo>
                  <a:pt x="253" y="227"/>
                  <a:pt x="256" y="228"/>
                  <a:pt x="259" y="229"/>
                </a:cubicBezTo>
                <a:cubicBezTo>
                  <a:pt x="262" y="230"/>
                  <a:pt x="264" y="232"/>
                  <a:pt x="266" y="234"/>
                </a:cubicBezTo>
                <a:cubicBezTo>
                  <a:pt x="268" y="236"/>
                  <a:pt x="269" y="238"/>
                  <a:pt x="270" y="241"/>
                </a:cubicBezTo>
                <a:cubicBezTo>
                  <a:pt x="271" y="244"/>
                  <a:pt x="271" y="246"/>
                  <a:pt x="271" y="249"/>
                </a:cubicBezTo>
                <a:cubicBezTo>
                  <a:pt x="271" y="252"/>
                  <a:pt x="271" y="254"/>
                  <a:pt x="270" y="257"/>
                </a:cubicBezTo>
                <a:cubicBezTo>
                  <a:pt x="269" y="260"/>
                  <a:pt x="268" y="262"/>
                  <a:pt x="266" y="264"/>
                </a:cubicBezTo>
                <a:cubicBezTo>
                  <a:pt x="264" y="266"/>
                  <a:pt x="262" y="268"/>
                  <a:pt x="259" y="269"/>
                </a:cubicBezTo>
                <a:cubicBezTo>
                  <a:pt x="256" y="270"/>
                  <a:pt x="253" y="271"/>
                  <a:pt x="250" y="271"/>
                </a:cubicBezTo>
                <a:cubicBezTo>
                  <a:pt x="221" y="271"/>
                  <a:pt x="221" y="271"/>
                  <a:pt x="221" y="271"/>
                </a:cubicBezTo>
                <a:cubicBezTo>
                  <a:pt x="221" y="314"/>
                  <a:pt x="221" y="314"/>
                  <a:pt x="221" y="314"/>
                </a:cubicBezTo>
                <a:cubicBezTo>
                  <a:pt x="221" y="318"/>
                  <a:pt x="220" y="322"/>
                  <a:pt x="218" y="326"/>
                </a:cubicBezTo>
                <a:cubicBezTo>
                  <a:pt x="216" y="329"/>
                  <a:pt x="214" y="332"/>
                  <a:pt x="211" y="334"/>
                </a:cubicBezTo>
                <a:cubicBezTo>
                  <a:pt x="208" y="337"/>
                  <a:pt x="205" y="338"/>
                  <a:pt x="202" y="340"/>
                </a:cubicBezTo>
                <a:cubicBezTo>
                  <a:pt x="198" y="341"/>
                  <a:pt x="195" y="341"/>
                  <a:pt x="191" y="341"/>
                </a:cubicBezTo>
                <a:cubicBezTo>
                  <a:pt x="188" y="341"/>
                  <a:pt x="184" y="341"/>
                  <a:pt x="181" y="340"/>
                </a:cubicBezTo>
                <a:cubicBezTo>
                  <a:pt x="177" y="338"/>
                  <a:pt x="174" y="337"/>
                  <a:pt x="171" y="334"/>
                </a:cubicBezTo>
                <a:cubicBezTo>
                  <a:pt x="168" y="332"/>
                  <a:pt x="166" y="329"/>
                  <a:pt x="164" y="326"/>
                </a:cubicBezTo>
                <a:cubicBezTo>
                  <a:pt x="162" y="322"/>
                  <a:pt x="161" y="318"/>
                  <a:pt x="161" y="314"/>
                </a:cubicBezTo>
                <a:cubicBezTo>
                  <a:pt x="161" y="271"/>
                  <a:pt x="161" y="271"/>
                  <a:pt x="161" y="271"/>
                </a:cubicBezTo>
                <a:cubicBezTo>
                  <a:pt x="30" y="271"/>
                  <a:pt x="30" y="271"/>
                  <a:pt x="30" y="271"/>
                </a:cubicBezTo>
                <a:cubicBezTo>
                  <a:pt x="21" y="271"/>
                  <a:pt x="14" y="268"/>
                  <a:pt x="8" y="263"/>
                </a:cubicBezTo>
                <a:cubicBezTo>
                  <a:pt x="3" y="258"/>
                  <a:pt x="0" y="252"/>
                  <a:pt x="0" y="244"/>
                </a:cubicBezTo>
                <a:cubicBezTo>
                  <a:pt x="0" y="242"/>
                  <a:pt x="1" y="239"/>
                  <a:pt x="2" y="236"/>
                </a:cubicBezTo>
                <a:cubicBezTo>
                  <a:pt x="2" y="233"/>
                  <a:pt x="4" y="230"/>
                  <a:pt x="6" y="227"/>
                </a:cubicBezTo>
                <a:lnTo>
                  <a:pt x="126" y="31"/>
                </a:lnTo>
                <a:close/>
                <a:moveTo>
                  <a:pt x="54" y="227"/>
                </a:moveTo>
                <a:cubicBezTo>
                  <a:pt x="161" y="227"/>
                  <a:pt x="161" y="227"/>
                  <a:pt x="161" y="227"/>
                </a:cubicBezTo>
                <a:cubicBezTo>
                  <a:pt x="161" y="50"/>
                  <a:pt x="161" y="50"/>
                  <a:pt x="161" y="50"/>
                </a:cubicBezTo>
                <a:lnTo>
                  <a:pt x="54" y="2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6" name="MH_Other_16"/>
          <p:cNvSpPr>
            <a:spLocks noEditPoints="1"/>
          </p:cNvSpPr>
          <p:nvPr>
            <p:custDataLst>
              <p:tags r:id="rId17"/>
            </p:custDataLst>
          </p:nvPr>
        </p:nvSpPr>
        <p:spPr bwMode="auto">
          <a:xfrm>
            <a:off x="4760913" y="4121150"/>
            <a:ext cx="238125" cy="325438"/>
          </a:xfrm>
          <a:custGeom>
            <a:avLst/>
            <a:gdLst>
              <a:gd name="T0" fmla="*/ 2147483646 w 252"/>
              <a:gd name="T1" fmla="*/ 0 h 347"/>
              <a:gd name="T2" fmla="*/ 2147483646 w 252"/>
              <a:gd name="T3" fmla="*/ 2147483646 h 347"/>
              <a:gd name="T4" fmla="*/ 2147483646 w 252"/>
              <a:gd name="T5" fmla="*/ 2147483646 h 347"/>
              <a:gd name="T6" fmla="*/ 2147483646 w 252"/>
              <a:gd name="T7" fmla="*/ 2147483646 h 347"/>
              <a:gd name="T8" fmla="*/ 2147483646 w 252"/>
              <a:gd name="T9" fmla="*/ 2147483646 h 347"/>
              <a:gd name="T10" fmla="*/ 2147483646 w 252"/>
              <a:gd name="T11" fmla="*/ 2147483646 h 347"/>
              <a:gd name="T12" fmla="*/ 2147483646 w 252"/>
              <a:gd name="T13" fmla="*/ 2147483646 h 347"/>
              <a:gd name="T14" fmla="*/ 2147483646 w 252"/>
              <a:gd name="T15" fmla="*/ 2147483646 h 347"/>
              <a:gd name="T16" fmla="*/ 2147483646 w 252"/>
              <a:gd name="T17" fmla="*/ 2147483646 h 347"/>
              <a:gd name="T18" fmla="*/ 2147483646 w 252"/>
              <a:gd name="T19" fmla="*/ 2147483646 h 347"/>
              <a:gd name="T20" fmla="*/ 2147483646 w 252"/>
              <a:gd name="T21" fmla="*/ 2147483646 h 347"/>
              <a:gd name="T22" fmla="*/ 2147483646 w 252"/>
              <a:gd name="T23" fmla="*/ 2147483646 h 347"/>
              <a:gd name="T24" fmla="*/ 2147483646 w 252"/>
              <a:gd name="T25" fmla="*/ 2147483646 h 347"/>
              <a:gd name="T26" fmla="*/ 2147483646 w 252"/>
              <a:gd name="T27" fmla="*/ 2147483646 h 347"/>
              <a:gd name="T28" fmla="*/ 2147483646 w 252"/>
              <a:gd name="T29" fmla="*/ 2147483646 h 347"/>
              <a:gd name="T30" fmla="*/ 2147483646 w 252"/>
              <a:gd name="T31" fmla="*/ 2147483646 h 347"/>
              <a:gd name="T32" fmla="*/ 2147483646 w 252"/>
              <a:gd name="T33" fmla="*/ 2147483646 h 347"/>
              <a:gd name="T34" fmla="*/ 2147483646 w 252"/>
              <a:gd name="T35" fmla="*/ 2147483646 h 347"/>
              <a:gd name="T36" fmla="*/ 0 w 252"/>
              <a:gd name="T37" fmla="*/ 2147483646 h 347"/>
              <a:gd name="T38" fmla="*/ 2147483646 w 252"/>
              <a:gd name="T39" fmla="*/ 2147483646 h 347"/>
              <a:gd name="T40" fmla="*/ 2147483646 w 252"/>
              <a:gd name="T41" fmla="*/ 2147483646 h 347"/>
              <a:gd name="T42" fmla="*/ 2147483646 w 252"/>
              <a:gd name="T43" fmla="*/ 2147483646 h 347"/>
              <a:gd name="T44" fmla="*/ 2147483646 w 252"/>
              <a:gd name="T45" fmla="*/ 2147483646 h 347"/>
              <a:gd name="T46" fmla="*/ 2147483646 w 252"/>
              <a:gd name="T47" fmla="*/ 2147483646 h 347"/>
              <a:gd name="T48" fmla="*/ 2147483646 w 252"/>
              <a:gd name="T49" fmla="*/ 0 h 347"/>
              <a:gd name="T50" fmla="*/ 2147483646 w 252"/>
              <a:gd name="T51" fmla="*/ 2147483646 h 347"/>
              <a:gd name="T52" fmla="*/ 2147483646 w 252"/>
              <a:gd name="T53" fmla="*/ 2147483646 h 347"/>
              <a:gd name="T54" fmla="*/ 2147483646 w 252"/>
              <a:gd name="T55" fmla="*/ 2147483646 h 347"/>
              <a:gd name="T56" fmla="*/ 2147483646 w 252"/>
              <a:gd name="T57" fmla="*/ 2147483646 h 347"/>
              <a:gd name="T58" fmla="*/ 2147483646 w 252"/>
              <a:gd name="T59" fmla="*/ 2147483646 h 347"/>
              <a:gd name="T60" fmla="*/ 2147483646 w 252"/>
              <a:gd name="T61" fmla="*/ 2147483646 h 347"/>
              <a:gd name="T62" fmla="*/ 2147483646 w 252"/>
              <a:gd name="T63" fmla="*/ 2147483646 h 347"/>
              <a:gd name="T64" fmla="*/ 2147483646 w 252"/>
              <a:gd name="T65" fmla="*/ 2147483646 h 347"/>
              <a:gd name="T66" fmla="*/ 2147483646 w 252"/>
              <a:gd name="T67" fmla="*/ 2147483646 h 347"/>
              <a:gd name="T68" fmla="*/ 2147483646 w 252"/>
              <a:gd name="T69" fmla="*/ 2147483646 h 347"/>
              <a:gd name="T70" fmla="*/ 2147483646 w 252"/>
              <a:gd name="T71" fmla="*/ 2147483646 h 347"/>
              <a:gd name="T72" fmla="*/ 2147483646 w 252"/>
              <a:gd name="T73" fmla="*/ 2147483646 h 347"/>
              <a:gd name="T74" fmla="*/ 2147483646 w 252"/>
              <a:gd name="T75" fmla="*/ 2147483646 h 347"/>
              <a:gd name="T76" fmla="*/ 2147483646 w 252"/>
              <a:gd name="T77" fmla="*/ 2147483646 h 347"/>
              <a:gd name="T78" fmla="*/ 2147483646 w 252"/>
              <a:gd name="T79" fmla="*/ 2147483646 h 347"/>
              <a:gd name="T80" fmla="*/ 2147483646 w 252"/>
              <a:gd name="T81" fmla="*/ 2147483646 h 347"/>
              <a:gd name="T82" fmla="*/ 2147483646 w 252"/>
              <a:gd name="T83" fmla="*/ 2147483646 h 347"/>
              <a:gd name="T84" fmla="*/ 2147483646 w 252"/>
              <a:gd name="T85" fmla="*/ 2147483646 h 347"/>
              <a:gd name="T86" fmla="*/ 2147483646 w 252"/>
              <a:gd name="T87" fmla="*/ 2147483646 h 347"/>
              <a:gd name="T88" fmla="*/ 2147483646 w 252"/>
              <a:gd name="T89" fmla="*/ 2147483646 h 347"/>
              <a:gd name="T90" fmla="*/ 2147483646 w 252"/>
              <a:gd name="T91" fmla="*/ 2147483646 h 347"/>
              <a:gd name="T92" fmla="*/ 2147483646 w 252"/>
              <a:gd name="T93" fmla="*/ 2147483646 h 347"/>
              <a:gd name="T94" fmla="*/ 2147483646 w 252"/>
              <a:gd name="T95" fmla="*/ 2147483646 h 347"/>
              <a:gd name="T96" fmla="*/ 2147483646 w 252"/>
              <a:gd name="T97" fmla="*/ 2147483646 h 347"/>
              <a:gd name="T98" fmla="*/ 2147483646 w 252"/>
              <a:gd name="T99" fmla="*/ 2147483646 h 3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2" h="347">
                <a:moveTo>
                  <a:pt x="126" y="0"/>
                </a:moveTo>
                <a:cubicBezTo>
                  <a:pt x="142" y="0"/>
                  <a:pt x="156" y="2"/>
                  <a:pt x="169" y="7"/>
                </a:cubicBezTo>
                <a:cubicBezTo>
                  <a:pt x="181" y="11"/>
                  <a:pt x="192" y="17"/>
                  <a:pt x="201" y="25"/>
                </a:cubicBezTo>
                <a:cubicBezTo>
                  <a:pt x="211" y="33"/>
                  <a:pt x="219" y="42"/>
                  <a:pt x="225" y="53"/>
                </a:cubicBezTo>
                <a:cubicBezTo>
                  <a:pt x="231" y="63"/>
                  <a:pt x="237" y="75"/>
                  <a:pt x="241" y="88"/>
                </a:cubicBezTo>
                <a:cubicBezTo>
                  <a:pt x="245" y="101"/>
                  <a:pt x="247" y="115"/>
                  <a:pt x="249" y="129"/>
                </a:cubicBezTo>
                <a:cubicBezTo>
                  <a:pt x="251" y="143"/>
                  <a:pt x="252" y="158"/>
                  <a:pt x="252" y="173"/>
                </a:cubicBezTo>
                <a:cubicBezTo>
                  <a:pt x="252" y="189"/>
                  <a:pt x="251" y="203"/>
                  <a:pt x="249" y="218"/>
                </a:cubicBezTo>
                <a:cubicBezTo>
                  <a:pt x="247" y="232"/>
                  <a:pt x="245" y="246"/>
                  <a:pt x="241" y="259"/>
                </a:cubicBezTo>
                <a:cubicBezTo>
                  <a:pt x="237" y="272"/>
                  <a:pt x="231" y="283"/>
                  <a:pt x="225" y="294"/>
                </a:cubicBezTo>
                <a:cubicBezTo>
                  <a:pt x="219" y="305"/>
                  <a:pt x="211" y="314"/>
                  <a:pt x="201" y="322"/>
                </a:cubicBezTo>
                <a:cubicBezTo>
                  <a:pt x="192" y="330"/>
                  <a:pt x="181" y="336"/>
                  <a:pt x="169" y="340"/>
                </a:cubicBezTo>
                <a:cubicBezTo>
                  <a:pt x="156" y="345"/>
                  <a:pt x="142" y="347"/>
                  <a:pt x="126" y="347"/>
                </a:cubicBezTo>
                <a:cubicBezTo>
                  <a:pt x="110" y="347"/>
                  <a:pt x="95" y="345"/>
                  <a:pt x="83" y="340"/>
                </a:cubicBezTo>
                <a:cubicBezTo>
                  <a:pt x="70" y="336"/>
                  <a:pt x="59" y="330"/>
                  <a:pt x="50" y="322"/>
                </a:cubicBezTo>
                <a:cubicBezTo>
                  <a:pt x="41" y="314"/>
                  <a:pt x="33" y="305"/>
                  <a:pt x="26" y="294"/>
                </a:cubicBezTo>
                <a:cubicBezTo>
                  <a:pt x="20" y="283"/>
                  <a:pt x="15" y="272"/>
                  <a:pt x="11" y="259"/>
                </a:cubicBezTo>
                <a:cubicBezTo>
                  <a:pt x="7" y="246"/>
                  <a:pt x="4" y="232"/>
                  <a:pt x="2" y="218"/>
                </a:cubicBezTo>
                <a:cubicBezTo>
                  <a:pt x="0" y="203"/>
                  <a:pt x="0" y="189"/>
                  <a:pt x="0" y="173"/>
                </a:cubicBezTo>
                <a:cubicBezTo>
                  <a:pt x="0" y="158"/>
                  <a:pt x="0" y="143"/>
                  <a:pt x="2" y="129"/>
                </a:cubicBezTo>
                <a:cubicBezTo>
                  <a:pt x="4" y="115"/>
                  <a:pt x="7" y="101"/>
                  <a:pt x="11" y="88"/>
                </a:cubicBezTo>
                <a:cubicBezTo>
                  <a:pt x="15" y="75"/>
                  <a:pt x="20" y="63"/>
                  <a:pt x="26" y="53"/>
                </a:cubicBezTo>
                <a:cubicBezTo>
                  <a:pt x="33" y="42"/>
                  <a:pt x="41" y="33"/>
                  <a:pt x="50" y="25"/>
                </a:cubicBezTo>
                <a:cubicBezTo>
                  <a:pt x="59" y="17"/>
                  <a:pt x="70" y="11"/>
                  <a:pt x="83" y="7"/>
                </a:cubicBezTo>
                <a:cubicBezTo>
                  <a:pt x="95" y="2"/>
                  <a:pt x="110" y="0"/>
                  <a:pt x="126" y="0"/>
                </a:cubicBezTo>
                <a:close/>
                <a:moveTo>
                  <a:pt x="126" y="45"/>
                </a:moveTo>
                <a:cubicBezTo>
                  <a:pt x="116" y="45"/>
                  <a:pt x="108" y="47"/>
                  <a:pt x="102" y="50"/>
                </a:cubicBezTo>
                <a:cubicBezTo>
                  <a:pt x="95" y="54"/>
                  <a:pt x="89" y="59"/>
                  <a:pt x="85" y="65"/>
                </a:cubicBezTo>
                <a:cubicBezTo>
                  <a:pt x="80" y="71"/>
                  <a:pt x="76" y="78"/>
                  <a:pt x="73" y="87"/>
                </a:cubicBezTo>
                <a:cubicBezTo>
                  <a:pt x="70" y="95"/>
                  <a:pt x="68" y="104"/>
                  <a:pt x="67" y="113"/>
                </a:cubicBezTo>
                <a:cubicBezTo>
                  <a:pt x="65" y="123"/>
                  <a:pt x="64" y="132"/>
                  <a:pt x="64" y="143"/>
                </a:cubicBezTo>
                <a:cubicBezTo>
                  <a:pt x="63" y="153"/>
                  <a:pt x="63" y="163"/>
                  <a:pt x="63" y="173"/>
                </a:cubicBezTo>
                <a:cubicBezTo>
                  <a:pt x="63" y="183"/>
                  <a:pt x="63" y="194"/>
                  <a:pt x="64" y="204"/>
                </a:cubicBezTo>
                <a:cubicBezTo>
                  <a:pt x="64" y="214"/>
                  <a:pt x="65" y="224"/>
                  <a:pt x="67" y="234"/>
                </a:cubicBezTo>
                <a:cubicBezTo>
                  <a:pt x="68" y="243"/>
                  <a:pt x="70" y="252"/>
                  <a:pt x="73" y="260"/>
                </a:cubicBezTo>
                <a:cubicBezTo>
                  <a:pt x="76" y="268"/>
                  <a:pt x="80" y="276"/>
                  <a:pt x="85" y="282"/>
                </a:cubicBezTo>
                <a:cubicBezTo>
                  <a:pt x="89" y="288"/>
                  <a:pt x="95" y="293"/>
                  <a:pt x="102" y="296"/>
                </a:cubicBezTo>
                <a:cubicBezTo>
                  <a:pt x="108" y="300"/>
                  <a:pt x="116" y="301"/>
                  <a:pt x="126" y="301"/>
                </a:cubicBezTo>
                <a:cubicBezTo>
                  <a:pt x="135" y="301"/>
                  <a:pt x="143" y="300"/>
                  <a:pt x="150" y="296"/>
                </a:cubicBezTo>
                <a:cubicBezTo>
                  <a:pt x="156" y="293"/>
                  <a:pt x="162" y="288"/>
                  <a:pt x="167" y="282"/>
                </a:cubicBezTo>
                <a:cubicBezTo>
                  <a:pt x="172" y="276"/>
                  <a:pt x="175" y="268"/>
                  <a:pt x="178" y="260"/>
                </a:cubicBezTo>
                <a:cubicBezTo>
                  <a:pt x="181" y="252"/>
                  <a:pt x="183" y="243"/>
                  <a:pt x="185" y="234"/>
                </a:cubicBezTo>
                <a:cubicBezTo>
                  <a:pt x="186" y="224"/>
                  <a:pt x="188" y="214"/>
                  <a:pt x="188" y="204"/>
                </a:cubicBezTo>
                <a:cubicBezTo>
                  <a:pt x="189" y="194"/>
                  <a:pt x="189" y="183"/>
                  <a:pt x="189" y="173"/>
                </a:cubicBezTo>
                <a:cubicBezTo>
                  <a:pt x="189" y="163"/>
                  <a:pt x="189" y="153"/>
                  <a:pt x="188" y="143"/>
                </a:cubicBezTo>
                <a:cubicBezTo>
                  <a:pt x="188" y="132"/>
                  <a:pt x="186" y="123"/>
                  <a:pt x="185" y="113"/>
                </a:cubicBezTo>
                <a:cubicBezTo>
                  <a:pt x="183" y="104"/>
                  <a:pt x="181" y="95"/>
                  <a:pt x="178" y="87"/>
                </a:cubicBezTo>
                <a:cubicBezTo>
                  <a:pt x="175" y="78"/>
                  <a:pt x="172" y="71"/>
                  <a:pt x="167" y="65"/>
                </a:cubicBezTo>
                <a:cubicBezTo>
                  <a:pt x="162" y="59"/>
                  <a:pt x="156" y="54"/>
                  <a:pt x="150" y="50"/>
                </a:cubicBezTo>
                <a:cubicBezTo>
                  <a:pt x="143" y="47"/>
                  <a:pt x="135" y="45"/>
                  <a:pt x="126"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7" name="MH_Other_17"/>
          <p:cNvSpPr/>
          <p:nvPr>
            <p:custDataLst>
              <p:tags r:id="rId18"/>
            </p:custDataLst>
          </p:nvPr>
        </p:nvSpPr>
        <p:spPr bwMode="auto">
          <a:xfrm>
            <a:off x="5051425" y="4125913"/>
            <a:ext cx="217488" cy="320675"/>
          </a:xfrm>
          <a:custGeom>
            <a:avLst/>
            <a:gdLst>
              <a:gd name="T0" fmla="*/ 2147483646 w 234"/>
              <a:gd name="T1" fmla="*/ 2147483646 h 347"/>
              <a:gd name="T2" fmla="*/ 2147483646 w 234"/>
              <a:gd name="T3" fmla="*/ 2147483646 h 347"/>
              <a:gd name="T4" fmla="*/ 2147483646 w 234"/>
              <a:gd name="T5" fmla="*/ 0 h 347"/>
              <a:gd name="T6" fmla="*/ 2147483646 w 234"/>
              <a:gd name="T7" fmla="*/ 0 h 347"/>
              <a:gd name="T8" fmla="*/ 2147483646 w 234"/>
              <a:gd name="T9" fmla="*/ 2147483646 h 347"/>
              <a:gd name="T10" fmla="*/ 2147483646 w 234"/>
              <a:gd name="T11" fmla="*/ 2147483646 h 347"/>
              <a:gd name="T12" fmla="*/ 2147483646 w 234"/>
              <a:gd name="T13" fmla="*/ 2147483646 h 347"/>
              <a:gd name="T14" fmla="*/ 2147483646 w 234"/>
              <a:gd name="T15" fmla="*/ 2147483646 h 347"/>
              <a:gd name="T16" fmla="*/ 2147483646 w 234"/>
              <a:gd name="T17" fmla="*/ 2147483646 h 347"/>
              <a:gd name="T18" fmla="*/ 2147483646 w 234"/>
              <a:gd name="T19" fmla="*/ 2147483646 h 347"/>
              <a:gd name="T20" fmla="*/ 2147483646 w 234"/>
              <a:gd name="T21" fmla="*/ 2147483646 h 347"/>
              <a:gd name="T22" fmla="*/ 2147483646 w 234"/>
              <a:gd name="T23" fmla="*/ 2147483646 h 347"/>
              <a:gd name="T24" fmla="*/ 2147483646 w 234"/>
              <a:gd name="T25" fmla="*/ 2147483646 h 347"/>
              <a:gd name="T26" fmla="*/ 2147483646 w 234"/>
              <a:gd name="T27" fmla="*/ 2147483646 h 347"/>
              <a:gd name="T28" fmla="*/ 2147483646 w 234"/>
              <a:gd name="T29" fmla="*/ 2147483646 h 347"/>
              <a:gd name="T30" fmla="*/ 2147483646 w 234"/>
              <a:gd name="T31" fmla="*/ 2147483646 h 347"/>
              <a:gd name="T32" fmla="*/ 2147483646 w 234"/>
              <a:gd name="T33" fmla="*/ 2147483646 h 347"/>
              <a:gd name="T34" fmla="*/ 2147483646 w 234"/>
              <a:gd name="T35" fmla="*/ 2147483646 h 347"/>
              <a:gd name="T36" fmla="*/ 2147483646 w 234"/>
              <a:gd name="T37" fmla="*/ 2147483646 h 347"/>
              <a:gd name="T38" fmla="*/ 2147483646 w 234"/>
              <a:gd name="T39" fmla="*/ 2147483646 h 347"/>
              <a:gd name="T40" fmla="*/ 2147483646 w 234"/>
              <a:gd name="T41" fmla="*/ 2147483646 h 347"/>
              <a:gd name="T42" fmla="*/ 2147483646 w 234"/>
              <a:gd name="T43" fmla="*/ 2147483646 h 347"/>
              <a:gd name="T44" fmla="*/ 2147483646 w 234"/>
              <a:gd name="T45" fmla="*/ 2147483646 h 347"/>
              <a:gd name="T46" fmla="*/ 2147483646 w 234"/>
              <a:gd name="T47" fmla="*/ 2147483646 h 347"/>
              <a:gd name="T48" fmla="*/ 2147483646 w 234"/>
              <a:gd name="T49" fmla="*/ 2147483646 h 347"/>
              <a:gd name="T50" fmla="*/ 2147483646 w 234"/>
              <a:gd name="T51" fmla="*/ 2147483646 h 347"/>
              <a:gd name="T52" fmla="*/ 2147483646 w 234"/>
              <a:gd name="T53" fmla="*/ 2147483646 h 347"/>
              <a:gd name="T54" fmla="*/ 2147483646 w 234"/>
              <a:gd name="T55" fmla="*/ 2147483646 h 347"/>
              <a:gd name="T56" fmla="*/ 2147483646 w 234"/>
              <a:gd name="T57" fmla="*/ 2147483646 h 347"/>
              <a:gd name="T58" fmla="*/ 0 w 234"/>
              <a:gd name="T59" fmla="*/ 2147483646 h 347"/>
              <a:gd name="T60" fmla="*/ 2147483646 w 234"/>
              <a:gd name="T61" fmla="*/ 2147483646 h 347"/>
              <a:gd name="T62" fmla="*/ 2147483646 w 234"/>
              <a:gd name="T63" fmla="*/ 2147483646 h 347"/>
              <a:gd name="T64" fmla="*/ 2147483646 w 234"/>
              <a:gd name="T65" fmla="*/ 2147483646 h 347"/>
              <a:gd name="T66" fmla="*/ 2147483646 w 234"/>
              <a:gd name="T67" fmla="*/ 2147483646 h 347"/>
              <a:gd name="T68" fmla="*/ 2147483646 w 234"/>
              <a:gd name="T69" fmla="*/ 2147483646 h 347"/>
              <a:gd name="T70" fmla="*/ 2147483646 w 234"/>
              <a:gd name="T71" fmla="*/ 2147483646 h 347"/>
              <a:gd name="T72" fmla="*/ 2147483646 w 234"/>
              <a:gd name="T73" fmla="*/ 2147483646 h 347"/>
              <a:gd name="T74" fmla="*/ 2147483646 w 234"/>
              <a:gd name="T75" fmla="*/ 2147483646 h 347"/>
              <a:gd name="T76" fmla="*/ 2147483646 w 234"/>
              <a:gd name="T77" fmla="*/ 2147483646 h 347"/>
              <a:gd name="T78" fmla="*/ 2147483646 w 234"/>
              <a:gd name="T79" fmla="*/ 2147483646 h 347"/>
              <a:gd name="T80" fmla="*/ 2147483646 w 234"/>
              <a:gd name="T81" fmla="*/ 2147483646 h 347"/>
              <a:gd name="T82" fmla="*/ 2147483646 w 234"/>
              <a:gd name="T83" fmla="*/ 2147483646 h 347"/>
              <a:gd name="T84" fmla="*/ 2147483646 w 234"/>
              <a:gd name="T85" fmla="*/ 2147483646 h 347"/>
              <a:gd name="T86" fmla="*/ 2147483646 w 234"/>
              <a:gd name="T87" fmla="*/ 2147483646 h 347"/>
              <a:gd name="T88" fmla="*/ 2147483646 w 234"/>
              <a:gd name="T89" fmla="*/ 2147483646 h 347"/>
              <a:gd name="T90" fmla="*/ 2147483646 w 234"/>
              <a:gd name="T91" fmla="*/ 2147483646 h 347"/>
              <a:gd name="T92" fmla="*/ 2147483646 w 234"/>
              <a:gd name="T93" fmla="*/ 2147483646 h 347"/>
              <a:gd name="T94" fmla="*/ 2147483646 w 234"/>
              <a:gd name="T95" fmla="*/ 2147483646 h 347"/>
              <a:gd name="T96" fmla="*/ 2147483646 w 234"/>
              <a:gd name="T97" fmla="*/ 2147483646 h 347"/>
              <a:gd name="T98" fmla="*/ 2147483646 w 234"/>
              <a:gd name="T99" fmla="*/ 2147483646 h 347"/>
              <a:gd name="T100" fmla="*/ 2147483646 w 234"/>
              <a:gd name="T101" fmla="*/ 2147483646 h 347"/>
              <a:gd name="T102" fmla="*/ 2147483646 w 234"/>
              <a:gd name="T103" fmla="*/ 2147483646 h 347"/>
              <a:gd name="T104" fmla="*/ 2147483646 w 234"/>
              <a:gd name="T105" fmla="*/ 2147483646 h 347"/>
              <a:gd name="T106" fmla="*/ 2147483646 w 234"/>
              <a:gd name="T107" fmla="*/ 2147483646 h 347"/>
              <a:gd name="T108" fmla="*/ 2147483646 w 234"/>
              <a:gd name="T109" fmla="*/ 2147483646 h 3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34" h="347">
                <a:moveTo>
                  <a:pt x="5" y="28"/>
                </a:moveTo>
                <a:cubicBezTo>
                  <a:pt x="5" y="18"/>
                  <a:pt x="8" y="11"/>
                  <a:pt x="13" y="7"/>
                </a:cubicBezTo>
                <a:cubicBezTo>
                  <a:pt x="18" y="2"/>
                  <a:pt x="26" y="0"/>
                  <a:pt x="37" y="0"/>
                </a:cubicBezTo>
                <a:cubicBezTo>
                  <a:pt x="198" y="0"/>
                  <a:pt x="198" y="0"/>
                  <a:pt x="198" y="0"/>
                </a:cubicBezTo>
                <a:cubicBezTo>
                  <a:pt x="202" y="0"/>
                  <a:pt x="205" y="1"/>
                  <a:pt x="207" y="2"/>
                </a:cubicBezTo>
                <a:cubicBezTo>
                  <a:pt x="210" y="3"/>
                  <a:pt x="212" y="5"/>
                  <a:pt x="214" y="7"/>
                </a:cubicBezTo>
                <a:cubicBezTo>
                  <a:pt x="216" y="9"/>
                  <a:pt x="217" y="12"/>
                  <a:pt x="218" y="14"/>
                </a:cubicBezTo>
                <a:cubicBezTo>
                  <a:pt x="219" y="17"/>
                  <a:pt x="219" y="19"/>
                  <a:pt x="219" y="22"/>
                </a:cubicBezTo>
                <a:cubicBezTo>
                  <a:pt x="219" y="25"/>
                  <a:pt x="219" y="28"/>
                  <a:pt x="218" y="31"/>
                </a:cubicBezTo>
                <a:cubicBezTo>
                  <a:pt x="217" y="33"/>
                  <a:pt x="216" y="36"/>
                  <a:pt x="214" y="38"/>
                </a:cubicBezTo>
                <a:cubicBezTo>
                  <a:pt x="212" y="40"/>
                  <a:pt x="210" y="41"/>
                  <a:pt x="207" y="43"/>
                </a:cubicBezTo>
                <a:cubicBezTo>
                  <a:pt x="205" y="44"/>
                  <a:pt x="202" y="45"/>
                  <a:pt x="198" y="45"/>
                </a:cubicBezTo>
                <a:cubicBezTo>
                  <a:pt x="56" y="45"/>
                  <a:pt x="56" y="45"/>
                  <a:pt x="56" y="45"/>
                </a:cubicBezTo>
                <a:cubicBezTo>
                  <a:pt x="55" y="153"/>
                  <a:pt x="55" y="153"/>
                  <a:pt x="55" y="153"/>
                </a:cubicBezTo>
                <a:cubicBezTo>
                  <a:pt x="65" y="142"/>
                  <a:pt x="77" y="134"/>
                  <a:pt x="90" y="129"/>
                </a:cubicBezTo>
                <a:cubicBezTo>
                  <a:pt x="103" y="124"/>
                  <a:pt x="117" y="121"/>
                  <a:pt x="132" y="121"/>
                </a:cubicBezTo>
                <a:cubicBezTo>
                  <a:pt x="147" y="121"/>
                  <a:pt x="161" y="124"/>
                  <a:pt x="174" y="129"/>
                </a:cubicBezTo>
                <a:cubicBezTo>
                  <a:pt x="186" y="135"/>
                  <a:pt x="197" y="143"/>
                  <a:pt x="206" y="153"/>
                </a:cubicBezTo>
                <a:cubicBezTo>
                  <a:pt x="215" y="163"/>
                  <a:pt x="222" y="175"/>
                  <a:pt x="227" y="189"/>
                </a:cubicBezTo>
                <a:cubicBezTo>
                  <a:pt x="232" y="202"/>
                  <a:pt x="234" y="217"/>
                  <a:pt x="234" y="234"/>
                </a:cubicBezTo>
                <a:cubicBezTo>
                  <a:pt x="234" y="251"/>
                  <a:pt x="231" y="267"/>
                  <a:pt x="225" y="281"/>
                </a:cubicBezTo>
                <a:cubicBezTo>
                  <a:pt x="219" y="295"/>
                  <a:pt x="210" y="307"/>
                  <a:pt x="199" y="316"/>
                </a:cubicBezTo>
                <a:cubicBezTo>
                  <a:pt x="188" y="326"/>
                  <a:pt x="175" y="334"/>
                  <a:pt x="159" y="339"/>
                </a:cubicBezTo>
                <a:cubicBezTo>
                  <a:pt x="144" y="345"/>
                  <a:pt x="128" y="347"/>
                  <a:pt x="110" y="347"/>
                </a:cubicBezTo>
                <a:cubicBezTo>
                  <a:pt x="99" y="347"/>
                  <a:pt x="88" y="346"/>
                  <a:pt x="77" y="344"/>
                </a:cubicBezTo>
                <a:cubicBezTo>
                  <a:pt x="67" y="342"/>
                  <a:pt x="57" y="339"/>
                  <a:pt x="48" y="335"/>
                </a:cubicBezTo>
                <a:cubicBezTo>
                  <a:pt x="39" y="331"/>
                  <a:pt x="31" y="326"/>
                  <a:pt x="24" y="319"/>
                </a:cubicBezTo>
                <a:cubicBezTo>
                  <a:pt x="17" y="313"/>
                  <a:pt x="11" y="306"/>
                  <a:pt x="6" y="297"/>
                </a:cubicBezTo>
                <a:cubicBezTo>
                  <a:pt x="4" y="294"/>
                  <a:pt x="3" y="292"/>
                  <a:pt x="2" y="289"/>
                </a:cubicBezTo>
                <a:cubicBezTo>
                  <a:pt x="1" y="287"/>
                  <a:pt x="0" y="284"/>
                  <a:pt x="0" y="281"/>
                </a:cubicBezTo>
                <a:cubicBezTo>
                  <a:pt x="0" y="276"/>
                  <a:pt x="2" y="271"/>
                  <a:pt x="6" y="267"/>
                </a:cubicBezTo>
                <a:cubicBezTo>
                  <a:pt x="10" y="263"/>
                  <a:pt x="14" y="261"/>
                  <a:pt x="19" y="261"/>
                </a:cubicBezTo>
                <a:cubicBezTo>
                  <a:pt x="22" y="261"/>
                  <a:pt x="25" y="262"/>
                  <a:pt x="27" y="263"/>
                </a:cubicBezTo>
                <a:cubicBezTo>
                  <a:pt x="30" y="264"/>
                  <a:pt x="32" y="266"/>
                  <a:pt x="35" y="268"/>
                </a:cubicBezTo>
                <a:cubicBezTo>
                  <a:pt x="42" y="280"/>
                  <a:pt x="51" y="289"/>
                  <a:pt x="64" y="294"/>
                </a:cubicBezTo>
                <a:cubicBezTo>
                  <a:pt x="76" y="300"/>
                  <a:pt x="90" y="303"/>
                  <a:pt x="105" y="303"/>
                </a:cubicBezTo>
                <a:cubicBezTo>
                  <a:pt x="116" y="303"/>
                  <a:pt x="126" y="301"/>
                  <a:pt x="134" y="298"/>
                </a:cubicBezTo>
                <a:cubicBezTo>
                  <a:pt x="142" y="294"/>
                  <a:pt x="149" y="289"/>
                  <a:pt x="155" y="283"/>
                </a:cubicBezTo>
                <a:cubicBezTo>
                  <a:pt x="160" y="277"/>
                  <a:pt x="164" y="269"/>
                  <a:pt x="167" y="260"/>
                </a:cubicBezTo>
                <a:cubicBezTo>
                  <a:pt x="170" y="251"/>
                  <a:pt x="172" y="242"/>
                  <a:pt x="172" y="231"/>
                </a:cubicBezTo>
                <a:cubicBezTo>
                  <a:pt x="172" y="221"/>
                  <a:pt x="170" y="212"/>
                  <a:pt x="168" y="203"/>
                </a:cubicBezTo>
                <a:cubicBezTo>
                  <a:pt x="165" y="195"/>
                  <a:pt x="161" y="187"/>
                  <a:pt x="156" y="181"/>
                </a:cubicBezTo>
                <a:cubicBezTo>
                  <a:pt x="151" y="175"/>
                  <a:pt x="145" y="170"/>
                  <a:pt x="138" y="167"/>
                </a:cubicBezTo>
                <a:cubicBezTo>
                  <a:pt x="131" y="163"/>
                  <a:pt x="123" y="162"/>
                  <a:pt x="114" y="162"/>
                </a:cubicBezTo>
                <a:cubicBezTo>
                  <a:pt x="106" y="162"/>
                  <a:pt x="100" y="163"/>
                  <a:pt x="94" y="164"/>
                </a:cubicBezTo>
                <a:cubicBezTo>
                  <a:pt x="88" y="166"/>
                  <a:pt x="83" y="168"/>
                  <a:pt x="78" y="171"/>
                </a:cubicBezTo>
                <a:cubicBezTo>
                  <a:pt x="73" y="174"/>
                  <a:pt x="69" y="177"/>
                  <a:pt x="66" y="181"/>
                </a:cubicBezTo>
                <a:cubicBezTo>
                  <a:pt x="63" y="184"/>
                  <a:pt x="61" y="187"/>
                  <a:pt x="59" y="191"/>
                </a:cubicBezTo>
                <a:cubicBezTo>
                  <a:pt x="56" y="196"/>
                  <a:pt x="52" y="200"/>
                  <a:pt x="47" y="203"/>
                </a:cubicBezTo>
                <a:cubicBezTo>
                  <a:pt x="42" y="207"/>
                  <a:pt x="36" y="208"/>
                  <a:pt x="30" y="208"/>
                </a:cubicBezTo>
                <a:cubicBezTo>
                  <a:pt x="27" y="208"/>
                  <a:pt x="24" y="208"/>
                  <a:pt x="21" y="207"/>
                </a:cubicBezTo>
                <a:cubicBezTo>
                  <a:pt x="18" y="206"/>
                  <a:pt x="15" y="204"/>
                  <a:pt x="13" y="202"/>
                </a:cubicBezTo>
                <a:cubicBezTo>
                  <a:pt x="11" y="200"/>
                  <a:pt x="9" y="197"/>
                  <a:pt x="8" y="194"/>
                </a:cubicBezTo>
                <a:cubicBezTo>
                  <a:pt x="6" y="190"/>
                  <a:pt x="5" y="187"/>
                  <a:pt x="5" y="182"/>
                </a:cubicBezTo>
                <a:lnTo>
                  <a:pt x="5" y="2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3092" name="MH_SubTitle_1"/>
          <p:cNvSpPr txBox="1">
            <a:spLocks noChangeArrowheads="1"/>
          </p:cNvSpPr>
          <p:nvPr>
            <p:custDataLst>
              <p:tags r:id="rId19"/>
            </p:custDataLst>
          </p:nvPr>
        </p:nvSpPr>
        <p:spPr bwMode="auto">
          <a:xfrm>
            <a:off x="3215680" y="1741488"/>
            <a:ext cx="172819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a:buFont typeface="Arial" panose="020B0604020202020204" pitchFamily="34" charset="0"/>
              <a:buNone/>
              <a:defRPr/>
            </a:pPr>
            <a:r>
              <a:rPr lang="zh-CN" altLang="en-US" sz="2800" b="1" dirty="0">
                <a:solidFill>
                  <a:srgbClr val="494B4D"/>
                </a:solidFill>
                <a:latin typeface="+mn-ea"/>
                <a:ea typeface="+mn-ea"/>
              </a:rPr>
              <a:t>重学轻思</a:t>
            </a:r>
          </a:p>
        </p:txBody>
      </p:sp>
      <p:sp>
        <p:nvSpPr>
          <p:cNvPr id="2069" name="MH_Other_18"/>
          <p:cNvSpPr/>
          <p:nvPr>
            <p:custDataLst>
              <p:tags r:id="rId20"/>
            </p:custDataLst>
          </p:nvPr>
        </p:nvSpPr>
        <p:spPr bwMode="auto">
          <a:xfrm>
            <a:off x="3203575" y="4000500"/>
            <a:ext cx="1489075" cy="531813"/>
          </a:xfrm>
          <a:custGeom>
            <a:avLst/>
            <a:gdLst>
              <a:gd name="T0" fmla="*/ 2147483646 w 2099"/>
              <a:gd name="T1" fmla="*/ 0 h 807"/>
              <a:gd name="T2" fmla="*/ 0 w 2099"/>
              <a:gd name="T3" fmla="*/ 0 h 807"/>
              <a:gd name="T4" fmla="*/ 0 w 2099"/>
              <a:gd name="T5" fmla="*/ 2147483646 h 807"/>
              <a:gd name="T6" fmla="*/ 2147483646 w 2099"/>
              <a:gd name="T7" fmla="*/ 2147483646 h 807"/>
              <a:gd name="T8" fmla="*/ 2147483646 w 2099"/>
              <a:gd name="T9" fmla="*/ 2147483646 h 807"/>
              <a:gd name="T10" fmla="*/ 2147483646 w 2099"/>
              <a:gd name="T11" fmla="*/ 2147483646 h 807"/>
              <a:gd name="T12" fmla="*/ 2147483646 w 2099"/>
              <a:gd name="T13" fmla="*/ 0 h 8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9" h="807">
                <a:moveTo>
                  <a:pt x="1460" y="0"/>
                </a:moveTo>
                <a:lnTo>
                  <a:pt x="0" y="0"/>
                </a:lnTo>
                <a:lnTo>
                  <a:pt x="0" y="10"/>
                </a:lnTo>
                <a:lnTo>
                  <a:pt x="1455" y="10"/>
                </a:lnTo>
                <a:lnTo>
                  <a:pt x="2091" y="807"/>
                </a:lnTo>
                <a:lnTo>
                  <a:pt x="2099" y="802"/>
                </a:lnTo>
                <a:lnTo>
                  <a:pt x="1460" y="0"/>
                </a:lnTo>
                <a:close/>
              </a:path>
            </a:pathLst>
          </a:custGeom>
          <a:solidFill>
            <a:srgbClr val="F47C0D"/>
          </a:solidFill>
          <a:ln w="9525" cmpd="sng">
            <a:solidFill>
              <a:schemeClr val="accent5"/>
            </a:solidFill>
            <a:round/>
          </a:ln>
        </p:spPr>
        <p:txBody>
          <a:bodyPr/>
          <a:lstStyle/>
          <a:p>
            <a:pPr>
              <a:defRPr/>
            </a:pPr>
            <a:endParaRPr lang="zh-CN" altLang="en-US">
              <a:solidFill>
                <a:srgbClr val="494B4D"/>
              </a:solidFill>
              <a:ea typeface="宋体" panose="02010600030101010101" pitchFamily="2" charset="-122"/>
            </a:endParaRPr>
          </a:p>
        </p:txBody>
      </p:sp>
      <p:sp>
        <p:nvSpPr>
          <p:cNvPr id="2070" name="MH_Other_19"/>
          <p:cNvSpPr/>
          <p:nvPr>
            <p:custDataLst>
              <p:tags r:id="rId21"/>
            </p:custDataLst>
          </p:nvPr>
        </p:nvSpPr>
        <p:spPr bwMode="auto">
          <a:xfrm>
            <a:off x="3681413" y="2468563"/>
            <a:ext cx="1441450" cy="531812"/>
          </a:xfrm>
          <a:custGeom>
            <a:avLst/>
            <a:gdLst>
              <a:gd name="T0" fmla="*/ 2147483646 w 2099"/>
              <a:gd name="T1" fmla="*/ 0 h 807"/>
              <a:gd name="T2" fmla="*/ 0 w 2099"/>
              <a:gd name="T3" fmla="*/ 0 h 807"/>
              <a:gd name="T4" fmla="*/ 0 w 2099"/>
              <a:gd name="T5" fmla="*/ 2147483646 h 807"/>
              <a:gd name="T6" fmla="*/ 2147483646 w 2099"/>
              <a:gd name="T7" fmla="*/ 2147483646 h 807"/>
              <a:gd name="T8" fmla="*/ 2147483646 w 2099"/>
              <a:gd name="T9" fmla="*/ 2147483646 h 807"/>
              <a:gd name="T10" fmla="*/ 2147483646 w 2099"/>
              <a:gd name="T11" fmla="*/ 2147483646 h 807"/>
              <a:gd name="T12" fmla="*/ 2147483646 w 2099"/>
              <a:gd name="T13" fmla="*/ 0 h 8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9" h="807">
                <a:moveTo>
                  <a:pt x="1460" y="0"/>
                </a:moveTo>
                <a:lnTo>
                  <a:pt x="0" y="0"/>
                </a:lnTo>
                <a:lnTo>
                  <a:pt x="0" y="10"/>
                </a:lnTo>
                <a:lnTo>
                  <a:pt x="1455" y="10"/>
                </a:lnTo>
                <a:lnTo>
                  <a:pt x="2091" y="807"/>
                </a:lnTo>
                <a:lnTo>
                  <a:pt x="2099" y="802"/>
                </a:lnTo>
                <a:lnTo>
                  <a:pt x="1460" y="0"/>
                </a:lnTo>
                <a:close/>
              </a:path>
            </a:pathLst>
          </a:custGeom>
          <a:solidFill>
            <a:srgbClr val="B9B824"/>
          </a:solidFill>
          <a:ln w="9525" cmpd="sng">
            <a:solidFill>
              <a:schemeClr val="accent1"/>
            </a:solidFill>
            <a:round/>
          </a:ln>
        </p:spPr>
        <p:txBody>
          <a:bodyPr/>
          <a:lstStyle/>
          <a:p>
            <a:endParaRPr lang="zh-CN" altLang="en-US">
              <a:solidFill>
                <a:srgbClr val="494B4D"/>
              </a:solidFill>
            </a:endParaRPr>
          </a:p>
        </p:txBody>
      </p:sp>
      <p:sp>
        <p:nvSpPr>
          <p:cNvPr id="3095" name="MH_SubTitle_5"/>
          <p:cNvSpPr txBox="1">
            <a:spLocks noChangeArrowheads="1"/>
          </p:cNvSpPr>
          <p:nvPr>
            <p:custDataLst>
              <p:tags r:id="rId22"/>
            </p:custDataLst>
          </p:nvPr>
        </p:nvSpPr>
        <p:spPr bwMode="auto">
          <a:xfrm>
            <a:off x="2639616" y="3273425"/>
            <a:ext cx="163450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a:buFont typeface="Arial" panose="020B0604020202020204" pitchFamily="34" charset="0"/>
              <a:buNone/>
              <a:defRPr/>
            </a:pPr>
            <a:r>
              <a:rPr lang="zh-CN" altLang="en-US" sz="2800" b="1" dirty="0">
                <a:solidFill>
                  <a:srgbClr val="494B4D"/>
                </a:solidFill>
                <a:latin typeface="+mn-ea"/>
                <a:ea typeface="+mn-ea"/>
              </a:rPr>
              <a:t>重知轻行</a:t>
            </a:r>
          </a:p>
        </p:txBody>
      </p:sp>
      <p:sp>
        <p:nvSpPr>
          <p:cNvPr id="2072" name="MH_Other_20"/>
          <p:cNvSpPr/>
          <p:nvPr>
            <p:custDataLst>
              <p:tags r:id="rId23"/>
            </p:custDataLst>
          </p:nvPr>
        </p:nvSpPr>
        <p:spPr bwMode="auto">
          <a:xfrm flipH="1" flipV="1">
            <a:off x="6834188" y="5264150"/>
            <a:ext cx="1666875" cy="531813"/>
          </a:xfrm>
          <a:custGeom>
            <a:avLst/>
            <a:gdLst>
              <a:gd name="T0" fmla="*/ 2147483646 w 2099"/>
              <a:gd name="T1" fmla="*/ 0 h 807"/>
              <a:gd name="T2" fmla="*/ 0 w 2099"/>
              <a:gd name="T3" fmla="*/ 0 h 807"/>
              <a:gd name="T4" fmla="*/ 0 w 2099"/>
              <a:gd name="T5" fmla="*/ 2147483646 h 807"/>
              <a:gd name="T6" fmla="*/ 2147483646 w 2099"/>
              <a:gd name="T7" fmla="*/ 2147483646 h 807"/>
              <a:gd name="T8" fmla="*/ 2147483646 w 2099"/>
              <a:gd name="T9" fmla="*/ 2147483646 h 807"/>
              <a:gd name="T10" fmla="*/ 2147483646 w 2099"/>
              <a:gd name="T11" fmla="*/ 2147483646 h 807"/>
              <a:gd name="T12" fmla="*/ 2147483646 w 2099"/>
              <a:gd name="T13" fmla="*/ 0 h 8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9" h="807">
                <a:moveTo>
                  <a:pt x="1460" y="0"/>
                </a:moveTo>
                <a:lnTo>
                  <a:pt x="0" y="0"/>
                </a:lnTo>
                <a:lnTo>
                  <a:pt x="0" y="10"/>
                </a:lnTo>
                <a:lnTo>
                  <a:pt x="1455" y="10"/>
                </a:lnTo>
                <a:lnTo>
                  <a:pt x="2091" y="807"/>
                </a:lnTo>
                <a:lnTo>
                  <a:pt x="2099" y="802"/>
                </a:lnTo>
                <a:lnTo>
                  <a:pt x="1460" y="0"/>
                </a:lnTo>
                <a:close/>
              </a:path>
            </a:pathLst>
          </a:custGeom>
          <a:solidFill>
            <a:srgbClr val="CC4209"/>
          </a:solidFill>
          <a:ln w="9525" cmpd="sng">
            <a:solidFill>
              <a:srgbClr val="FFC000"/>
            </a:solidFill>
            <a:round/>
          </a:ln>
        </p:spPr>
        <p:txBody>
          <a:bodyPr/>
          <a:lstStyle/>
          <a:p>
            <a:endParaRPr lang="zh-CN" altLang="en-US">
              <a:solidFill>
                <a:srgbClr val="494B4D"/>
              </a:solidFill>
            </a:endParaRPr>
          </a:p>
        </p:txBody>
      </p:sp>
      <p:sp>
        <p:nvSpPr>
          <p:cNvPr id="3097" name="MH_SubTitle_4"/>
          <p:cNvSpPr txBox="1">
            <a:spLocks noChangeArrowheads="1"/>
          </p:cNvSpPr>
          <p:nvPr>
            <p:custDataLst>
              <p:tags r:id="rId24"/>
            </p:custDataLst>
          </p:nvPr>
        </p:nvSpPr>
        <p:spPr bwMode="auto">
          <a:xfrm>
            <a:off x="7370763" y="5064125"/>
            <a:ext cx="1643099"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smtClean="0">
                <a:solidFill>
                  <a:srgbClr val="494B4D"/>
                </a:solidFill>
                <a:latin typeface="+mn-ea"/>
                <a:ea typeface="+mn-ea"/>
              </a:rPr>
              <a:t>封闭课堂</a:t>
            </a:r>
            <a:endParaRPr lang="zh-CN" altLang="en-US" sz="2800" b="1" dirty="0">
              <a:solidFill>
                <a:srgbClr val="494B4D"/>
              </a:solidFill>
              <a:latin typeface="+mn-ea"/>
              <a:ea typeface="+mn-ea"/>
            </a:endParaRPr>
          </a:p>
        </p:txBody>
      </p:sp>
      <p:sp>
        <p:nvSpPr>
          <p:cNvPr id="3098" name="MH_SubTitle_3"/>
          <p:cNvSpPr txBox="1">
            <a:spLocks noChangeArrowheads="1"/>
          </p:cNvSpPr>
          <p:nvPr>
            <p:custDataLst>
              <p:tags r:id="rId25"/>
            </p:custDataLst>
          </p:nvPr>
        </p:nvSpPr>
        <p:spPr bwMode="auto">
          <a:xfrm>
            <a:off x="8115300" y="3867150"/>
            <a:ext cx="1797124"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smtClean="0">
                <a:solidFill>
                  <a:srgbClr val="494B4D"/>
                </a:solidFill>
                <a:latin typeface="+mn-ea"/>
                <a:ea typeface="+mn-ea"/>
              </a:rPr>
              <a:t>灌输课堂</a:t>
            </a:r>
            <a:endParaRPr lang="zh-CN" altLang="en-US" sz="2800" b="1" dirty="0">
              <a:solidFill>
                <a:srgbClr val="494B4D"/>
              </a:solidFill>
              <a:latin typeface="+mn-ea"/>
              <a:ea typeface="+mn-ea"/>
            </a:endParaRPr>
          </a:p>
        </p:txBody>
      </p:sp>
      <p:sp>
        <p:nvSpPr>
          <p:cNvPr id="2075" name="MH_Other_21"/>
          <p:cNvSpPr/>
          <p:nvPr>
            <p:custDataLst>
              <p:tags r:id="rId26"/>
            </p:custDataLst>
          </p:nvPr>
        </p:nvSpPr>
        <p:spPr bwMode="auto">
          <a:xfrm flipH="1">
            <a:off x="7302500" y="2498725"/>
            <a:ext cx="1487488" cy="531813"/>
          </a:xfrm>
          <a:custGeom>
            <a:avLst/>
            <a:gdLst>
              <a:gd name="T0" fmla="*/ 2147483646 w 2099"/>
              <a:gd name="T1" fmla="*/ 0 h 807"/>
              <a:gd name="T2" fmla="*/ 0 w 2099"/>
              <a:gd name="T3" fmla="*/ 0 h 807"/>
              <a:gd name="T4" fmla="*/ 0 w 2099"/>
              <a:gd name="T5" fmla="*/ 2147483646 h 807"/>
              <a:gd name="T6" fmla="*/ 2147483646 w 2099"/>
              <a:gd name="T7" fmla="*/ 2147483646 h 807"/>
              <a:gd name="T8" fmla="*/ 2147483646 w 2099"/>
              <a:gd name="T9" fmla="*/ 2147483646 h 807"/>
              <a:gd name="T10" fmla="*/ 2147483646 w 2099"/>
              <a:gd name="T11" fmla="*/ 2147483646 h 807"/>
              <a:gd name="T12" fmla="*/ 2147483646 w 2099"/>
              <a:gd name="T13" fmla="*/ 0 h 8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9" h="807">
                <a:moveTo>
                  <a:pt x="1460" y="0"/>
                </a:moveTo>
                <a:lnTo>
                  <a:pt x="0" y="0"/>
                </a:lnTo>
                <a:lnTo>
                  <a:pt x="0" y="10"/>
                </a:lnTo>
                <a:lnTo>
                  <a:pt x="1455" y="10"/>
                </a:lnTo>
                <a:lnTo>
                  <a:pt x="2091" y="807"/>
                </a:lnTo>
                <a:lnTo>
                  <a:pt x="2099" y="802"/>
                </a:lnTo>
                <a:lnTo>
                  <a:pt x="1460" y="0"/>
                </a:lnTo>
                <a:close/>
              </a:path>
            </a:pathLst>
          </a:custGeom>
          <a:solidFill>
            <a:srgbClr val="58B7B2"/>
          </a:solidFill>
          <a:ln w="9525" cmpd="sng">
            <a:solidFill>
              <a:schemeClr val="accent2"/>
            </a:solidFill>
            <a:round/>
          </a:ln>
        </p:spPr>
        <p:txBody>
          <a:bodyPr/>
          <a:lstStyle/>
          <a:p>
            <a:endParaRPr lang="zh-CN" altLang="en-US">
              <a:solidFill>
                <a:srgbClr val="494B4D"/>
              </a:solidFill>
            </a:endParaRPr>
          </a:p>
        </p:txBody>
      </p:sp>
      <p:sp>
        <p:nvSpPr>
          <p:cNvPr id="3100" name="MH_SubTitle_2"/>
          <p:cNvSpPr txBox="1">
            <a:spLocks noChangeArrowheads="1"/>
          </p:cNvSpPr>
          <p:nvPr>
            <p:custDataLst>
              <p:tags r:id="rId27"/>
            </p:custDataLst>
          </p:nvPr>
        </p:nvSpPr>
        <p:spPr bwMode="auto">
          <a:xfrm>
            <a:off x="7748588" y="1776413"/>
            <a:ext cx="2163836"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smtClean="0">
                <a:solidFill>
                  <a:srgbClr val="494B4D"/>
                </a:solidFill>
                <a:latin typeface="+mn-ea"/>
                <a:ea typeface="+mn-ea"/>
              </a:rPr>
              <a:t>低阶课堂</a:t>
            </a:r>
            <a:endParaRPr lang="zh-CN" altLang="en-US" sz="2800" b="1" dirty="0">
              <a:solidFill>
                <a:srgbClr val="494B4D"/>
              </a:solidFill>
              <a:latin typeface="+mn-ea"/>
              <a:ea typeface="+mn-ea"/>
            </a:endParaRPr>
          </a:p>
        </p:txBody>
      </p:sp>
      <p:sp>
        <p:nvSpPr>
          <p:cNvPr id="2077" name="MH_Other_22"/>
          <p:cNvSpPr>
            <a:spLocks noEditPoints="1"/>
          </p:cNvSpPr>
          <p:nvPr>
            <p:custDataLst>
              <p:tags r:id="rId28"/>
            </p:custDataLst>
          </p:nvPr>
        </p:nvSpPr>
        <p:spPr bwMode="auto">
          <a:xfrm>
            <a:off x="5619750" y="3265488"/>
            <a:ext cx="1049338" cy="1119187"/>
          </a:xfrm>
          <a:custGeom>
            <a:avLst/>
            <a:gdLst>
              <a:gd name="T0" fmla="*/ 2147483646 w 358"/>
              <a:gd name="T1" fmla="*/ 2147483646 h 382"/>
              <a:gd name="T2" fmla="*/ 2147483646 w 358"/>
              <a:gd name="T3" fmla="*/ 2147483646 h 382"/>
              <a:gd name="T4" fmla="*/ 2147483646 w 358"/>
              <a:gd name="T5" fmla="*/ 2147483646 h 382"/>
              <a:gd name="T6" fmla="*/ 2147483646 w 358"/>
              <a:gd name="T7" fmla="*/ 2147483646 h 382"/>
              <a:gd name="T8" fmla="*/ 2147483646 w 358"/>
              <a:gd name="T9" fmla="*/ 2147483646 h 382"/>
              <a:gd name="T10" fmla="*/ 2147483646 w 358"/>
              <a:gd name="T11" fmla="*/ 2147483646 h 382"/>
              <a:gd name="T12" fmla="*/ 2147483646 w 358"/>
              <a:gd name="T13" fmla="*/ 2147483646 h 382"/>
              <a:gd name="T14" fmla="*/ 2147483646 w 358"/>
              <a:gd name="T15" fmla="*/ 2147483646 h 382"/>
              <a:gd name="T16" fmla="*/ 2147483646 w 358"/>
              <a:gd name="T17" fmla="*/ 2147483646 h 382"/>
              <a:gd name="T18" fmla="*/ 2147483646 w 358"/>
              <a:gd name="T19" fmla="*/ 2147483646 h 382"/>
              <a:gd name="T20" fmla="*/ 2147483646 w 358"/>
              <a:gd name="T21" fmla="*/ 2147483646 h 382"/>
              <a:gd name="T22" fmla="*/ 2147483646 w 358"/>
              <a:gd name="T23" fmla="*/ 2147483646 h 382"/>
              <a:gd name="T24" fmla="*/ 2147483646 w 358"/>
              <a:gd name="T25" fmla="*/ 2147483646 h 382"/>
              <a:gd name="T26" fmla="*/ 2147483646 w 358"/>
              <a:gd name="T27" fmla="*/ 2147483646 h 382"/>
              <a:gd name="T28" fmla="*/ 2147483646 w 358"/>
              <a:gd name="T29" fmla="*/ 2147483646 h 382"/>
              <a:gd name="T30" fmla="*/ 2147483646 w 358"/>
              <a:gd name="T31" fmla="*/ 2147483646 h 382"/>
              <a:gd name="T32" fmla="*/ 2147483646 w 358"/>
              <a:gd name="T33" fmla="*/ 2147483646 h 382"/>
              <a:gd name="T34" fmla="*/ 2147483646 w 358"/>
              <a:gd name="T35" fmla="*/ 2147483646 h 382"/>
              <a:gd name="T36" fmla="*/ 2147483646 w 358"/>
              <a:gd name="T37" fmla="*/ 2147483646 h 382"/>
              <a:gd name="T38" fmla="*/ 2147483646 w 358"/>
              <a:gd name="T39" fmla="*/ 2147483646 h 382"/>
              <a:gd name="T40" fmla="*/ 2147483646 w 358"/>
              <a:gd name="T41" fmla="*/ 2147483646 h 382"/>
              <a:gd name="T42" fmla="*/ 2147483646 w 358"/>
              <a:gd name="T43" fmla="*/ 2147483646 h 382"/>
              <a:gd name="T44" fmla="*/ 2147483646 w 358"/>
              <a:gd name="T45" fmla="*/ 2147483646 h 382"/>
              <a:gd name="T46" fmla="*/ 2147483646 w 358"/>
              <a:gd name="T47" fmla="*/ 2147483646 h 382"/>
              <a:gd name="T48" fmla="*/ 2147483646 w 358"/>
              <a:gd name="T49" fmla="*/ 2147483646 h 382"/>
              <a:gd name="T50" fmla="*/ 2147483646 w 358"/>
              <a:gd name="T51" fmla="*/ 2147483646 h 382"/>
              <a:gd name="T52" fmla="*/ 2147483646 w 358"/>
              <a:gd name="T53" fmla="*/ 2147483646 h 382"/>
              <a:gd name="T54" fmla="*/ 2147483646 w 358"/>
              <a:gd name="T55" fmla="*/ 2147483646 h 382"/>
              <a:gd name="T56" fmla="*/ 2147483646 w 358"/>
              <a:gd name="T57" fmla="*/ 2147483646 h 382"/>
              <a:gd name="T58" fmla="*/ 2147483646 w 358"/>
              <a:gd name="T59" fmla="*/ 2147483646 h 382"/>
              <a:gd name="T60" fmla="*/ 2147483646 w 358"/>
              <a:gd name="T61" fmla="*/ 2147483646 h 382"/>
              <a:gd name="T62" fmla="*/ 2147483646 w 358"/>
              <a:gd name="T63" fmla="*/ 2147483646 h 382"/>
              <a:gd name="T64" fmla="*/ 2147483646 w 358"/>
              <a:gd name="T65" fmla="*/ 2147483646 h 382"/>
              <a:gd name="T66" fmla="*/ 2147483646 w 358"/>
              <a:gd name="T67" fmla="*/ 2147483646 h 3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8" h="382">
                <a:moveTo>
                  <a:pt x="131" y="382"/>
                </a:moveTo>
                <a:cubicBezTo>
                  <a:pt x="135" y="352"/>
                  <a:pt x="135" y="320"/>
                  <a:pt x="127" y="292"/>
                </a:cubicBezTo>
                <a:cubicBezTo>
                  <a:pt x="0" y="220"/>
                  <a:pt x="34"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pic>
        <p:nvPicPr>
          <p:cNvPr id="30" name="图片 2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70280" y="4307205"/>
            <a:ext cx="2978785" cy="2240280"/>
          </a:xfrm>
          <a:prstGeom prst="rect">
            <a:avLst/>
          </a:prstGeom>
        </p:spPr>
      </p:pic>
      <p:sp>
        <p:nvSpPr>
          <p:cNvPr id="3" name="椭圆 2"/>
          <p:cNvSpPr/>
          <p:nvPr/>
        </p:nvSpPr>
        <p:spPr>
          <a:xfrm>
            <a:off x="334645" y="354330"/>
            <a:ext cx="2623185" cy="1135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zh-CN" altLang="en-US" sz="3600" b="1" dirty="0">
                <a:solidFill>
                  <a:srgbClr val="C00000"/>
                </a:solidFill>
                <a:latin typeface="+mj-ea"/>
                <a:ea typeface="+mj-ea"/>
                <a:cs typeface="+mn-ea"/>
                <a:sym typeface="+mn-lt"/>
              </a:rPr>
              <a:t>痛  点</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MH_Other_1"/>
          <p:cNvSpPr/>
          <p:nvPr>
            <p:custDataLst>
              <p:tags r:id="rId2"/>
            </p:custDataLst>
          </p:nvPr>
        </p:nvSpPr>
        <p:spPr bwMode="auto">
          <a:xfrm flipH="1" flipV="1">
            <a:off x="7570788" y="4064000"/>
            <a:ext cx="1666875" cy="531813"/>
          </a:xfrm>
          <a:custGeom>
            <a:avLst/>
            <a:gdLst>
              <a:gd name="T0" fmla="*/ 2147483646 w 2099"/>
              <a:gd name="T1" fmla="*/ 0 h 807"/>
              <a:gd name="T2" fmla="*/ 0 w 2099"/>
              <a:gd name="T3" fmla="*/ 0 h 807"/>
              <a:gd name="T4" fmla="*/ 0 w 2099"/>
              <a:gd name="T5" fmla="*/ 2147483646 h 807"/>
              <a:gd name="T6" fmla="*/ 2147483646 w 2099"/>
              <a:gd name="T7" fmla="*/ 2147483646 h 807"/>
              <a:gd name="T8" fmla="*/ 2147483646 w 2099"/>
              <a:gd name="T9" fmla="*/ 2147483646 h 807"/>
              <a:gd name="T10" fmla="*/ 2147483646 w 2099"/>
              <a:gd name="T11" fmla="*/ 2147483646 h 807"/>
              <a:gd name="T12" fmla="*/ 2147483646 w 2099"/>
              <a:gd name="T13" fmla="*/ 0 h 8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9" h="807">
                <a:moveTo>
                  <a:pt x="1460" y="0"/>
                </a:moveTo>
                <a:lnTo>
                  <a:pt x="0" y="0"/>
                </a:lnTo>
                <a:lnTo>
                  <a:pt x="0" y="10"/>
                </a:lnTo>
                <a:lnTo>
                  <a:pt x="1455" y="10"/>
                </a:lnTo>
                <a:lnTo>
                  <a:pt x="2091" y="807"/>
                </a:lnTo>
                <a:lnTo>
                  <a:pt x="2099" y="802"/>
                </a:lnTo>
                <a:lnTo>
                  <a:pt x="1460" y="0"/>
                </a:lnTo>
                <a:close/>
              </a:path>
            </a:pathLst>
          </a:custGeom>
          <a:solidFill>
            <a:srgbClr val="A11B5A"/>
          </a:solidFill>
          <a:ln w="9525" cmpd="sng">
            <a:solidFill>
              <a:srgbClr val="A5A5A5"/>
            </a:solidFill>
            <a:round/>
          </a:ln>
        </p:spPr>
        <p:txBody>
          <a:bodyPr/>
          <a:lstStyle/>
          <a:p>
            <a:endParaRPr lang="zh-CN" altLang="en-US">
              <a:solidFill>
                <a:srgbClr val="494B4D"/>
              </a:solidFill>
            </a:endParaRPr>
          </a:p>
        </p:txBody>
      </p:sp>
      <p:sp>
        <p:nvSpPr>
          <p:cNvPr id="2052" name="MH_Other_2"/>
          <p:cNvSpPr/>
          <p:nvPr>
            <p:custDataLst>
              <p:tags r:id="rId3"/>
            </p:custDataLst>
          </p:nvPr>
        </p:nvSpPr>
        <p:spPr bwMode="auto">
          <a:xfrm rot="4320000">
            <a:off x="4668044" y="1602581"/>
            <a:ext cx="1365250" cy="2503488"/>
          </a:xfrm>
          <a:custGeom>
            <a:avLst/>
            <a:gdLst>
              <a:gd name="T0" fmla="*/ 2147483646 w 1468"/>
              <a:gd name="T1" fmla="*/ 2147483646 h 2692"/>
              <a:gd name="T2" fmla="*/ 2147483646 w 1468"/>
              <a:gd name="T3" fmla="*/ 2147483646 h 2692"/>
              <a:gd name="T4" fmla="*/ 2147483646 w 1468"/>
              <a:gd name="T5" fmla="*/ 2147483646 h 2692"/>
              <a:gd name="T6" fmla="*/ 2147483646 w 1468"/>
              <a:gd name="T7" fmla="*/ 0 h 2692"/>
              <a:gd name="T8" fmla="*/ 2147483646 w 1468"/>
              <a:gd name="T9" fmla="*/ 2147483646 h 2692"/>
              <a:gd name="T10" fmla="*/ 2147483646 w 1468"/>
              <a:gd name="T11" fmla="*/ 2147483646 h 2692"/>
              <a:gd name="T12" fmla="*/ 2147483646 w 1468"/>
              <a:gd name="T13" fmla="*/ 2147483646 h 2692"/>
              <a:gd name="T14" fmla="*/ 2147483646 w 1468"/>
              <a:gd name="T15" fmla="*/ 2147483646 h 26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68" h="2692">
                <a:moveTo>
                  <a:pt x="1069" y="2104"/>
                </a:moveTo>
                <a:cubicBezTo>
                  <a:pt x="1099" y="1845"/>
                  <a:pt x="1241" y="1097"/>
                  <a:pt x="1253" y="1036"/>
                </a:cubicBezTo>
                <a:cubicBezTo>
                  <a:pt x="1253" y="1032"/>
                  <a:pt x="1253" y="1032"/>
                  <a:pt x="1253" y="1032"/>
                </a:cubicBezTo>
                <a:cubicBezTo>
                  <a:pt x="204" y="0"/>
                  <a:pt x="204" y="0"/>
                  <a:pt x="204" y="0"/>
                </a:cubicBezTo>
                <a:cubicBezTo>
                  <a:pt x="34" y="392"/>
                  <a:pt x="0" y="821"/>
                  <a:pt x="90" y="1224"/>
                </a:cubicBezTo>
                <a:cubicBezTo>
                  <a:pt x="192" y="1678"/>
                  <a:pt x="454" y="2098"/>
                  <a:pt x="860" y="2393"/>
                </a:cubicBezTo>
                <a:cubicBezTo>
                  <a:pt x="1049" y="2531"/>
                  <a:pt x="1255" y="2630"/>
                  <a:pt x="1468" y="2692"/>
                </a:cubicBezTo>
                <a:cubicBezTo>
                  <a:pt x="1168" y="2531"/>
                  <a:pt x="1049" y="2280"/>
                  <a:pt x="1069" y="210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53" name="MH_Other_3"/>
          <p:cNvSpPr/>
          <p:nvPr>
            <p:custDataLst>
              <p:tags r:id="rId4"/>
            </p:custDataLst>
          </p:nvPr>
        </p:nvSpPr>
        <p:spPr bwMode="auto">
          <a:xfrm>
            <a:off x="5589588" y="1989138"/>
            <a:ext cx="2427287" cy="1443037"/>
          </a:xfrm>
          <a:custGeom>
            <a:avLst/>
            <a:gdLst>
              <a:gd name="T0" fmla="*/ 2147483646 w 2605"/>
              <a:gd name="T1" fmla="*/ 2147483646 h 1551"/>
              <a:gd name="T2" fmla="*/ 2147483646 w 2605"/>
              <a:gd name="T3" fmla="*/ 0 h 1551"/>
              <a:gd name="T4" fmla="*/ 0 w 2605"/>
              <a:gd name="T5" fmla="*/ 2147483646 h 1551"/>
              <a:gd name="T6" fmla="*/ 2147483646 w 2605"/>
              <a:gd name="T7" fmla="*/ 2147483646 h 1551"/>
              <a:gd name="T8" fmla="*/ 2147483646 w 2605"/>
              <a:gd name="T9" fmla="*/ 2147483646 h 1551"/>
              <a:gd name="T10" fmla="*/ 2147483646 w 2605"/>
              <a:gd name="T11" fmla="*/ 2147483646 h 1551"/>
              <a:gd name="T12" fmla="*/ 2147483646 w 2605"/>
              <a:gd name="T13" fmla="*/ 2147483646 h 1551"/>
              <a:gd name="T14" fmla="*/ 2147483646 w 2605"/>
              <a:gd name="T15" fmla="*/ 2147483646 h 15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5" h="1551">
                <a:moveTo>
                  <a:pt x="1978" y="494"/>
                </a:moveTo>
                <a:cubicBezTo>
                  <a:pt x="1629" y="186"/>
                  <a:pt x="1170" y="0"/>
                  <a:pt x="668" y="0"/>
                </a:cubicBezTo>
                <a:cubicBezTo>
                  <a:pt x="434" y="0"/>
                  <a:pt x="209" y="41"/>
                  <a:pt x="0" y="115"/>
                </a:cubicBezTo>
                <a:cubicBezTo>
                  <a:pt x="338" y="69"/>
                  <a:pt x="581" y="202"/>
                  <a:pt x="668" y="357"/>
                </a:cubicBezTo>
                <a:cubicBezTo>
                  <a:pt x="797" y="584"/>
                  <a:pt x="1122" y="1273"/>
                  <a:pt x="1148" y="1328"/>
                </a:cubicBezTo>
                <a:cubicBezTo>
                  <a:pt x="1150" y="1332"/>
                  <a:pt x="1150" y="1332"/>
                  <a:pt x="1150" y="1332"/>
                </a:cubicBezTo>
                <a:cubicBezTo>
                  <a:pt x="2605" y="1551"/>
                  <a:pt x="2605" y="1551"/>
                  <a:pt x="2605" y="1551"/>
                </a:cubicBezTo>
                <a:cubicBezTo>
                  <a:pt x="2512" y="1134"/>
                  <a:pt x="2288" y="766"/>
                  <a:pt x="1978" y="49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54" name="MH_Other_4"/>
          <p:cNvSpPr/>
          <p:nvPr>
            <p:custDataLst>
              <p:tags r:id="rId5"/>
            </p:custDataLst>
          </p:nvPr>
        </p:nvSpPr>
        <p:spPr bwMode="auto">
          <a:xfrm>
            <a:off x="6929438" y="2733675"/>
            <a:ext cx="1204912" cy="2720975"/>
          </a:xfrm>
          <a:custGeom>
            <a:avLst/>
            <a:gdLst>
              <a:gd name="T0" fmla="*/ 2147483646 w 1295"/>
              <a:gd name="T1" fmla="*/ 2147483646 h 2922"/>
              <a:gd name="T2" fmla="*/ 2147483646 w 1295"/>
              <a:gd name="T3" fmla="*/ 0 h 2922"/>
              <a:gd name="T4" fmla="*/ 2147483646 w 1295"/>
              <a:gd name="T5" fmla="*/ 2147483646 h 2922"/>
              <a:gd name="T6" fmla="*/ 2147483646 w 1295"/>
              <a:gd name="T7" fmla="*/ 2147483646 h 2922"/>
              <a:gd name="T8" fmla="*/ 0 w 1295"/>
              <a:gd name="T9" fmla="*/ 2147483646 h 2922"/>
              <a:gd name="T10" fmla="*/ 2147483646 w 1295"/>
              <a:gd name="T11" fmla="*/ 2147483646 h 2922"/>
              <a:gd name="T12" fmla="*/ 2147483646 w 1295"/>
              <a:gd name="T13" fmla="*/ 2147483646 h 2922"/>
              <a:gd name="T14" fmla="*/ 2147483646 w 1295"/>
              <a:gd name="T15" fmla="*/ 2147483646 h 29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95" h="2922">
                <a:moveTo>
                  <a:pt x="1139" y="613"/>
                </a:moveTo>
                <a:cubicBezTo>
                  <a:pt x="1067" y="390"/>
                  <a:pt x="962" y="176"/>
                  <a:pt x="826" y="0"/>
                </a:cubicBezTo>
                <a:cubicBezTo>
                  <a:pt x="974" y="307"/>
                  <a:pt x="900" y="580"/>
                  <a:pt x="779" y="710"/>
                </a:cubicBezTo>
                <a:cubicBezTo>
                  <a:pt x="603" y="903"/>
                  <a:pt x="49" y="1425"/>
                  <a:pt x="4" y="1467"/>
                </a:cubicBezTo>
                <a:cubicBezTo>
                  <a:pt x="0" y="1470"/>
                  <a:pt x="0" y="1470"/>
                  <a:pt x="0" y="1470"/>
                </a:cubicBezTo>
                <a:cubicBezTo>
                  <a:pt x="242" y="2922"/>
                  <a:pt x="242" y="2922"/>
                  <a:pt x="242" y="2922"/>
                </a:cubicBezTo>
                <a:cubicBezTo>
                  <a:pt x="610" y="2704"/>
                  <a:pt x="891" y="2377"/>
                  <a:pt x="1054" y="1998"/>
                </a:cubicBezTo>
                <a:cubicBezTo>
                  <a:pt x="1239" y="1571"/>
                  <a:pt x="1295" y="1091"/>
                  <a:pt x="1139" y="613"/>
                </a:cubicBezTo>
                <a:close/>
              </a:path>
            </a:pathLst>
          </a:cu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55" name="MH_Other_5"/>
          <p:cNvSpPr/>
          <p:nvPr>
            <p:custDataLst>
              <p:tags r:id="rId6"/>
            </p:custDataLst>
          </p:nvPr>
        </p:nvSpPr>
        <p:spPr bwMode="auto">
          <a:xfrm>
            <a:off x="4989513" y="4618038"/>
            <a:ext cx="2746375" cy="1127125"/>
          </a:xfrm>
          <a:custGeom>
            <a:avLst/>
            <a:gdLst>
              <a:gd name="T0" fmla="*/ 2147483646 w 2952"/>
              <a:gd name="T1" fmla="*/ 2147483646 h 1208"/>
              <a:gd name="T2" fmla="*/ 2147483646 w 2952"/>
              <a:gd name="T3" fmla="*/ 2147483646 h 1208"/>
              <a:gd name="T4" fmla="*/ 2147483646 w 2952"/>
              <a:gd name="T5" fmla="*/ 0 h 1208"/>
              <a:gd name="T6" fmla="*/ 0 w 2952"/>
              <a:gd name="T7" fmla="*/ 2147483646 h 1208"/>
              <a:gd name="T8" fmla="*/ 2147483646 w 2952"/>
              <a:gd name="T9" fmla="*/ 2147483646 h 1208"/>
              <a:gd name="T10" fmla="*/ 2147483646 w 2952"/>
              <a:gd name="T11" fmla="*/ 2147483646 h 1208"/>
              <a:gd name="T12" fmla="*/ 2147483646 w 2952"/>
              <a:gd name="T13" fmla="*/ 2147483646 h 1208"/>
              <a:gd name="T14" fmla="*/ 2147483646 w 2952"/>
              <a:gd name="T15" fmla="*/ 2147483646 h 12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2" h="1208">
                <a:moveTo>
                  <a:pt x="2269" y="506"/>
                </a:moveTo>
                <a:cubicBezTo>
                  <a:pt x="2032" y="398"/>
                  <a:pt x="1364" y="31"/>
                  <a:pt x="1310" y="2"/>
                </a:cubicBezTo>
                <a:cubicBezTo>
                  <a:pt x="1306" y="0"/>
                  <a:pt x="1306" y="0"/>
                  <a:pt x="1306" y="0"/>
                </a:cubicBezTo>
                <a:cubicBezTo>
                  <a:pt x="0" y="678"/>
                  <a:pt x="0" y="678"/>
                  <a:pt x="0" y="678"/>
                </a:cubicBezTo>
                <a:cubicBezTo>
                  <a:pt x="321" y="961"/>
                  <a:pt x="718" y="1127"/>
                  <a:pt x="1129" y="1165"/>
                </a:cubicBezTo>
                <a:cubicBezTo>
                  <a:pt x="1592" y="1208"/>
                  <a:pt x="2073" y="1090"/>
                  <a:pt x="2479" y="795"/>
                </a:cubicBezTo>
                <a:cubicBezTo>
                  <a:pt x="2669" y="657"/>
                  <a:pt x="2826" y="492"/>
                  <a:pt x="2952" y="309"/>
                </a:cubicBezTo>
                <a:cubicBezTo>
                  <a:pt x="2706" y="544"/>
                  <a:pt x="2431" y="580"/>
                  <a:pt x="2269" y="506"/>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56" name="MH_Other_6"/>
          <p:cNvSpPr/>
          <p:nvPr>
            <p:custDataLst>
              <p:tags r:id="rId7"/>
            </p:custDataLst>
          </p:nvPr>
        </p:nvSpPr>
        <p:spPr bwMode="auto">
          <a:xfrm>
            <a:off x="4327525" y="3132138"/>
            <a:ext cx="1365250" cy="2505075"/>
          </a:xfrm>
          <a:custGeom>
            <a:avLst/>
            <a:gdLst>
              <a:gd name="T0" fmla="*/ 2147483646 w 1468"/>
              <a:gd name="T1" fmla="*/ 2147483646 h 2692"/>
              <a:gd name="T2" fmla="*/ 2147483646 w 1468"/>
              <a:gd name="T3" fmla="*/ 2147483646 h 2692"/>
              <a:gd name="T4" fmla="*/ 2147483646 w 1468"/>
              <a:gd name="T5" fmla="*/ 2147483646 h 2692"/>
              <a:gd name="T6" fmla="*/ 2147483646 w 1468"/>
              <a:gd name="T7" fmla="*/ 0 h 2692"/>
              <a:gd name="T8" fmla="*/ 2147483646 w 1468"/>
              <a:gd name="T9" fmla="*/ 2147483646 h 2692"/>
              <a:gd name="T10" fmla="*/ 2147483646 w 1468"/>
              <a:gd name="T11" fmla="*/ 2147483646 h 2692"/>
              <a:gd name="T12" fmla="*/ 2147483646 w 1468"/>
              <a:gd name="T13" fmla="*/ 2147483646 h 2692"/>
              <a:gd name="T14" fmla="*/ 2147483646 w 1468"/>
              <a:gd name="T15" fmla="*/ 2147483646 h 26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68" h="2692">
                <a:moveTo>
                  <a:pt x="1069" y="2104"/>
                </a:moveTo>
                <a:cubicBezTo>
                  <a:pt x="1099" y="1845"/>
                  <a:pt x="1241" y="1097"/>
                  <a:pt x="1253" y="1036"/>
                </a:cubicBezTo>
                <a:cubicBezTo>
                  <a:pt x="1253" y="1032"/>
                  <a:pt x="1253" y="1032"/>
                  <a:pt x="1253" y="1032"/>
                </a:cubicBezTo>
                <a:cubicBezTo>
                  <a:pt x="204" y="0"/>
                  <a:pt x="204" y="0"/>
                  <a:pt x="204" y="0"/>
                </a:cubicBezTo>
                <a:cubicBezTo>
                  <a:pt x="34" y="392"/>
                  <a:pt x="0" y="821"/>
                  <a:pt x="90" y="1224"/>
                </a:cubicBezTo>
                <a:cubicBezTo>
                  <a:pt x="192" y="1678"/>
                  <a:pt x="454" y="2098"/>
                  <a:pt x="860" y="2393"/>
                </a:cubicBezTo>
                <a:cubicBezTo>
                  <a:pt x="1049" y="2531"/>
                  <a:pt x="1255" y="2630"/>
                  <a:pt x="1468" y="2692"/>
                </a:cubicBezTo>
                <a:cubicBezTo>
                  <a:pt x="1168" y="2531"/>
                  <a:pt x="1049" y="2280"/>
                  <a:pt x="1069" y="2104"/>
                </a:cubicBezTo>
                <a:close/>
              </a:path>
            </a:pathLst>
          </a:custGeom>
          <a:solidFill>
            <a:schemeClr val="accent5"/>
          </a:solidFill>
          <a:ln>
            <a:noFill/>
          </a:ln>
        </p:spPr>
        <p:txBody>
          <a:bodyPr/>
          <a:lstStyle/>
          <a:p>
            <a:pPr>
              <a:defRPr/>
            </a:pPr>
            <a:endParaRPr lang="zh-CN" altLang="en-US">
              <a:solidFill>
                <a:srgbClr val="494B4D"/>
              </a:solidFill>
              <a:ea typeface="宋体" panose="02010600030101010101" pitchFamily="2" charset="-122"/>
            </a:endParaRPr>
          </a:p>
        </p:txBody>
      </p:sp>
      <p:sp>
        <p:nvSpPr>
          <p:cNvPr id="2057" name="MH_Other_7"/>
          <p:cNvSpPr/>
          <p:nvPr>
            <p:custDataLst>
              <p:tags r:id="rId8"/>
            </p:custDataLst>
          </p:nvPr>
        </p:nvSpPr>
        <p:spPr bwMode="auto">
          <a:xfrm>
            <a:off x="4362450" y="2257425"/>
            <a:ext cx="1408113" cy="1644650"/>
          </a:xfrm>
          <a:custGeom>
            <a:avLst/>
            <a:gdLst>
              <a:gd name="T0" fmla="*/ 2147483646 w 1515"/>
              <a:gd name="T1" fmla="*/ 0 h 1764"/>
              <a:gd name="T2" fmla="*/ 2147483646 w 1515"/>
              <a:gd name="T3" fmla="*/ 2147483646 h 1764"/>
              <a:gd name="T4" fmla="*/ 2147483646 w 1515"/>
              <a:gd name="T5" fmla="*/ 2147483646 h 1764"/>
              <a:gd name="T6" fmla="*/ 2147483646 w 1515"/>
              <a:gd name="T7" fmla="*/ 2147483646 h 1764"/>
              <a:gd name="T8" fmla="*/ 2147483646 w 1515"/>
              <a:gd name="T9" fmla="*/ 2147483646 h 1764"/>
              <a:gd name="T10" fmla="*/ 2147483646 w 1515"/>
              <a:gd name="T11" fmla="*/ 0 h 17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15" h="1764">
                <a:moveTo>
                  <a:pt x="977" y="0"/>
                </a:moveTo>
                <a:cubicBezTo>
                  <a:pt x="577" y="238"/>
                  <a:pt x="258" y="616"/>
                  <a:pt x="103" y="1093"/>
                </a:cubicBezTo>
                <a:cubicBezTo>
                  <a:pt x="31" y="1316"/>
                  <a:pt x="0" y="1543"/>
                  <a:pt x="6" y="1764"/>
                </a:cubicBezTo>
                <a:cubicBezTo>
                  <a:pt x="67" y="1429"/>
                  <a:pt x="268" y="1239"/>
                  <a:pt x="443" y="1204"/>
                </a:cubicBezTo>
                <a:cubicBezTo>
                  <a:pt x="698" y="1152"/>
                  <a:pt x="1454" y="1056"/>
                  <a:pt x="1515" y="1048"/>
                </a:cubicBezTo>
                <a:lnTo>
                  <a:pt x="977"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58" name="MH_Other_8"/>
          <p:cNvSpPr>
            <a:spLocks noEditPoints="1"/>
          </p:cNvSpPr>
          <p:nvPr>
            <p:custDataLst>
              <p:tags r:id="rId9"/>
            </p:custDataLst>
          </p:nvPr>
        </p:nvSpPr>
        <p:spPr bwMode="auto">
          <a:xfrm>
            <a:off x="5092700" y="2641600"/>
            <a:ext cx="231775" cy="325438"/>
          </a:xfrm>
          <a:custGeom>
            <a:avLst/>
            <a:gdLst>
              <a:gd name="T0" fmla="*/ 2147483646 w 252"/>
              <a:gd name="T1" fmla="*/ 0 h 346"/>
              <a:gd name="T2" fmla="*/ 2147483646 w 252"/>
              <a:gd name="T3" fmla="*/ 2147483646 h 346"/>
              <a:gd name="T4" fmla="*/ 2147483646 w 252"/>
              <a:gd name="T5" fmla="*/ 2147483646 h 346"/>
              <a:gd name="T6" fmla="*/ 2147483646 w 252"/>
              <a:gd name="T7" fmla="*/ 2147483646 h 346"/>
              <a:gd name="T8" fmla="*/ 2147483646 w 252"/>
              <a:gd name="T9" fmla="*/ 2147483646 h 346"/>
              <a:gd name="T10" fmla="*/ 2147483646 w 252"/>
              <a:gd name="T11" fmla="*/ 2147483646 h 346"/>
              <a:gd name="T12" fmla="*/ 2147483646 w 252"/>
              <a:gd name="T13" fmla="*/ 2147483646 h 346"/>
              <a:gd name="T14" fmla="*/ 2147483646 w 252"/>
              <a:gd name="T15" fmla="*/ 2147483646 h 346"/>
              <a:gd name="T16" fmla="*/ 2147483646 w 252"/>
              <a:gd name="T17" fmla="*/ 2147483646 h 346"/>
              <a:gd name="T18" fmla="*/ 2147483646 w 252"/>
              <a:gd name="T19" fmla="*/ 2147483646 h 346"/>
              <a:gd name="T20" fmla="*/ 2147483646 w 252"/>
              <a:gd name="T21" fmla="*/ 2147483646 h 346"/>
              <a:gd name="T22" fmla="*/ 2147483646 w 252"/>
              <a:gd name="T23" fmla="*/ 2147483646 h 346"/>
              <a:gd name="T24" fmla="*/ 2147483646 w 252"/>
              <a:gd name="T25" fmla="*/ 2147483646 h 346"/>
              <a:gd name="T26" fmla="*/ 2147483646 w 252"/>
              <a:gd name="T27" fmla="*/ 2147483646 h 346"/>
              <a:gd name="T28" fmla="*/ 2147483646 w 252"/>
              <a:gd name="T29" fmla="*/ 2147483646 h 346"/>
              <a:gd name="T30" fmla="*/ 2147483646 w 252"/>
              <a:gd name="T31" fmla="*/ 2147483646 h 346"/>
              <a:gd name="T32" fmla="*/ 2147483646 w 252"/>
              <a:gd name="T33" fmla="*/ 2147483646 h 346"/>
              <a:gd name="T34" fmla="*/ 2147483646 w 252"/>
              <a:gd name="T35" fmla="*/ 2147483646 h 346"/>
              <a:gd name="T36" fmla="*/ 0 w 252"/>
              <a:gd name="T37" fmla="*/ 2147483646 h 346"/>
              <a:gd name="T38" fmla="*/ 2147483646 w 252"/>
              <a:gd name="T39" fmla="*/ 2147483646 h 346"/>
              <a:gd name="T40" fmla="*/ 2147483646 w 252"/>
              <a:gd name="T41" fmla="*/ 2147483646 h 346"/>
              <a:gd name="T42" fmla="*/ 2147483646 w 252"/>
              <a:gd name="T43" fmla="*/ 2147483646 h 346"/>
              <a:gd name="T44" fmla="*/ 2147483646 w 252"/>
              <a:gd name="T45" fmla="*/ 2147483646 h 346"/>
              <a:gd name="T46" fmla="*/ 2147483646 w 252"/>
              <a:gd name="T47" fmla="*/ 2147483646 h 346"/>
              <a:gd name="T48" fmla="*/ 2147483646 w 252"/>
              <a:gd name="T49" fmla="*/ 0 h 346"/>
              <a:gd name="T50" fmla="*/ 2147483646 w 252"/>
              <a:gd name="T51" fmla="*/ 2147483646 h 346"/>
              <a:gd name="T52" fmla="*/ 2147483646 w 252"/>
              <a:gd name="T53" fmla="*/ 2147483646 h 346"/>
              <a:gd name="T54" fmla="*/ 2147483646 w 252"/>
              <a:gd name="T55" fmla="*/ 2147483646 h 346"/>
              <a:gd name="T56" fmla="*/ 2147483646 w 252"/>
              <a:gd name="T57" fmla="*/ 2147483646 h 346"/>
              <a:gd name="T58" fmla="*/ 2147483646 w 252"/>
              <a:gd name="T59" fmla="*/ 2147483646 h 346"/>
              <a:gd name="T60" fmla="*/ 2147483646 w 252"/>
              <a:gd name="T61" fmla="*/ 2147483646 h 346"/>
              <a:gd name="T62" fmla="*/ 2147483646 w 252"/>
              <a:gd name="T63" fmla="*/ 2147483646 h 346"/>
              <a:gd name="T64" fmla="*/ 2147483646 w 252"/>
              <a:gd name="T65" fmla="*/ 2147483646 h 346"/>
              <a:gd name="T66" fmla="*/ 2147483646 w 252"/>
              <a:gd name="T67" fmla="*/ 2147483646 h 346"/>
              <a:gd name="T68" fmla="*/ 2147483646 w 252"/>
              <a:gd name="T69" fmla="*/ 2147483646 h 346"/>
              <a:gd name="T70" fmla="*/ 2147483646 w 252"/>
              <a:gd name="T71" fmla="*/ 2147483646 h 346"/>
              <a:gd name="T72" fmla="*/ 2147483646 w 252"/>
              <a:gd name="T73" fmla="*/ 2147483646 h 346"/>
              <a:gd name="T74" fmla="*/ 2147483646 w 252"/>
              <a:gd name="T75" fmla="*/ 2147483646 h 346"/>
              <a:gd name="T76" fmla="*/ 2147483646 w 252"/>
              <a:gd name="T77" fmla="*/ 2147483646 h 346"/>
              <a:gd name="T78" fmla="*/ 2147483646 w 252"/>
              <a:gd name="T79" fmla="*/ 2147483646 h 346"/>
              <a:gd name="T80" fmla="*/ 2147483646 w 252"/>
              <a:gd name="T81" fmla="*/ 2147483646 h 346"/>
              <a:gd name="T82" fmla="*/ 2147483646 w 252"/>
              <a:gd name="T83" fmla="*/ 2147483646 h 346"/>
              <a:gd name="T84" fmla="*/ 2147483646 w 252"/>
              <a:gd name="T85" fmla="*/ 2147483646 h 346"/>
              <a:gd name="T86" fmla="*/ 2147483646 w 252"/>
              <a:gd name="T87" fmla="*/ 2147483646 h 346"/>
              <a:gd name="T88" fmla="*/ 2147483646 w 252"/>
              <a:gd name="T89" fmla="*/ 2147483646 h 346"/>
              <a:gd name="T90" fmla="*/ 2147483646 w 252"/>
              <a:gd name="T91" fmla="*/ 2147483646 h 346"/>
              <a:gd name="T92" fmla="*/ 2147483646 w 252"/>
              <a:gd name="T93" fmla="*/ 2147483646 h 346"/>
              <a:gd name="T94" fmla="*/ 2147483646 w 252"/>
              <a:gd name="T95" fmla="*/ 2147483646 h 346"/>
              <a:gd name="T96" fmla="*/ 2147483646 w 252"/>
              <a:gd name="T97" fmla="*/ 2147483646 h 346"/>
              <a:gd name="T98" fmla="*/ 2147483646 w 252"/>
              <a:gd name="T99" fmla="*/ 2147483646 h 3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2" h="346">
                <a:moveTo>
                  <a:pt x="126" y="0"/>
                </a:moveTo>
                <a:cubicBezTo>
                  <a:pt x="142" y="0"/>
                  <a:pt x="157" y="2"/>
                  <a:pt x="169" y="6"/>
                </a:cubicBezTo>
                <a:cubicBezTo>
                  <a:pt x="182" y="11"/>
                  <a:pt x="193" y="17"/>
                  <a:pt x="202" y="24"/>
                </a:cubicBezTo>
                <a:cubicBezTo>
                  <a:pt x="211" y="32"/>
                  <a:pt x="219" y="41"/>
                  <a:pt x="226" y="52"/>
                </a:cubicBezTo>
                <a:cubicBezTo>
                  <a:pt x="232" y="63"/>
                  <a:pt x="237" y="75"/>
                  <a:pt x="241" y="88"/>
                </a:cubicBezTo>
                <a:cubicBezTo>
                  <a:pt x="245" y="101"/>
                  <a:pt x="248" y="114"/>
                  <a:pt x="250" y="129"/>
                </a:cubicBezTo>
                <a:cubicBezTo>
                  <a:pt x="251" y="143"/>
                  <a:pt x="252" y="158"/>
                  <a:pt x="252" y="173"/>
                </a:cubicBezTo>
                <a:cubicBezTo>
                  <a:pt x="252" y="188"/>
                  <a:pt x="251" y="203"/>
                  <a:pt x="250" y="217"/>
                </a:cubicBezTo>
                <a:cubicBezTo>
                  <a:pt x="248" y="232"/>
                  <a:pt x="245" y="246"/>
                  <a:pt x="241" y="258"/>
                </a:cubicBezTo>
                <a:cubicBezTo>
                  <a:pt x="237" y="271"/>
                  <a:pt x="232" y="283"/>
                  <a:pt x="226" y="294"/>
                </a:cubicBezTo>
                <a:cubicBezTo>
                  <a:pt x="219" y="304"/>
                  <a:pt x="211" y="314"/>
                  <a:pt x="202" y="322"/>
                </a:cubicBezTo>
                <a:cubicBezTo>
                  <a:pt x="193" y="329"/>
                  <a:pt x="182" y="336"/>
                  <a:pt x="169" y="340"/>
                </a:cubicBezTo>
                <a:cubicBezTo>
                  <a:pt x="157" y="344"/>
                  <a:pt x="142" y="346"/>
                  <a:pt x="126" y="346"/>
                </a:cubicBezTo>
                <a:cubicBezTo>
                  <a:pt x="110" y="346"/>
                  <a:pt x="96" y="344"/>
                  <a:pt x="83" y="340"/>
                </a:cubicBezTo>
                <a:cubicBezTo>
                  <a:pt x="71" y="336"/>
                  <a:pt x="60" y="329"/>
                  <a:pt x="50" y="322"/>
                </a:cubicBezTo>
                <a:cubicBezTo>
                  <a:pt x="41" y="314"/>
                  <a:pt x="33" y="304"/>
                  <a:pt x="27" y="294"/>
                </a:cubicBezTo>
                <a:cubicBezTo>
                  <a:pt x="20" y="283"/>
                  <a:pt x="15" y="271"/>
                  <a:pt x="11" y="258"/>
                </a:cubicBezTo>
                <a:cubicBezTo>
                  <a:pt x="7" y="246"/>
                  <a:pt x="4" y="232"/>
                  <a:pt x="3" y="217"/>
                </a:cubicBezTo>
                <a:cubicBezTo>
                  <a:pt x="1" y="203"/>
                  <a:pt x="0" y="188"/>
                  <a:pt x="0" y="173"/>
                </a:cubicBezTo>
                <a:cubicBezTo>
                  <a:pt x="0" y="158"/>
                  <a:pt x="1" y="143"/>
                  <a:pt x="3" y="129"/>
                </a:cubicBezTo>
                <a:cubicBezTo>
                  <a:pt x="4" y="114"/>
                  <a:pt x="7" y="101"/>
                  <a:pt x="11" y="88"/>
                </a:cubicBezTo>
                <a:cubicBezTo>
                  <a:pt x="15" y="75"/>
                  <a:pt x="20" y="63"/>
                  <a:pt x="27" y="52"/>
                </a:cubicBezTo>
                <a:cubicBezTo>
                  <a:pt x="33" y="41"/>
                  <a:pt x="41" y="32"/>
                  <a:pt x="50" y="24"/>
                </a:cubicBezTo>
                <a:cubicBezTo>
                  <a:pt x="60" y="17"/>
                  <a:pt x="71" y="11"/>
                  <a:pt x="83" y="6"/>
                </a:cubicBezTo>
                <a:cubicBezTo>
                  <a:pt x="96" y="2"/>
                  <a:pt x="110" y="0"/>
                  <a:pt x="126" y="0"/>
                </a:cubicBezTo>
                <a:close/>
                <a:moveTo>
                  <a:pt x="126" y="45"/>
                </a:moveTo>
                <a:cubicBezTo>
                  <a:pt x="117" y="45"/>
                  <a:pt x="109" y="47"/>
                  <a:pt x="102" y="50"/>
                </a:cubicBezTo>
                <a:cubicBezTo>
                  <a:pt x="96" y="54"/>
                  <a:pt x="90" y="58"/>
                  <a:pt x="85" y="65"/>
                </a:cubicBezTo>
                <a:cubicBezTo>
                  <a:pt x="80" y="71"/>
                  <a:pt x="77" y="78"/>
                  <a:pt x="74" y="86"/>
                </a:cubicBezTo>
                <a:cubicBezTo>
                  <a:pt x="71" y="94"/>
                  <a:pt x="69" y="103"/>
                  <a:pt x="67" y="113"/>
                </a:cubicBezTo>
                <a:cubicBezTo>
                  <a:pt x="66" y="122"/>
                  <a:pt x="65" y="132"/>
                  <a:pt x="64" y="142"/>
                </a:cubicBezTo>
                <a:cubicBezTo>
                  <a:pt x="63" y="153"/>
                  <a:pt x="63" y="163"/>
                  <a:pt x="63" y="173"/>
                </a:cubicBezTo>
                <a:cubicBezTo>
                  <a:pt x="63" y="183"/>
                  <a:pt x="63" y="193"/>
                  <a:pt x="64" y="204"/>
                </a:cubicBezTo>
                <a:cubicBezTo>
                  <a:pt x="65" y="214"/>
                  <a:pt x="66" y="224"/>
                  <a:pt x="67" y="233"/>
                </a:cubicBezTo>
                <a:cubicBezTo>
                  <a:pt x="69" y="243"/>
                  <a:pt x="71" y="252"/>
                  <a:pt x="74" y="260"/>
                </a:cubicBezTo>
                <a:cubicBezTo>
                  <a:pt x="77" y="268"/>
                  <a:pt x="80" y="275"/>
                  <a:pt x="85" y="281"/>
                </a:cubicBezTo>
                <a:cubicBezTo>
                  <a:pt x="90" y="288"/>
                  <a:pt x="96" y="292"/>
                  <a:pt x="102" y="296"/>
                </a:cubicBezTo>
                <a:cubicBezTo>
                  <a:pt x="109" y="299"/>
                  <a:pt x="117" y="301"/>
                  <a:pt x="126" y="301"/>
                </a:cubicBezTo>
                <a:cubicBezTo>
                  <a:pt x="135" y="301"/>
                  <a:pt x="143" y="299"/>
                  <a:pt x="150" y="296"/>
                </a:cubicBezTo>
                <a:cubicBezTo>
                  <a:pt x="157" y="292"/>
                  <a:pt x="163" y="288"/>
                  <a:pt x="167" y="281"/>
                </a:cubicBezTo>
                <a:cubicBezTo>
                  <a:pt x="172" y="275"/>
                  <a:pt x="176" y="268"/>
                  <a:pt x="179" y="260"/>
                </a:cubicBezTo>
                <a:cubicBezTo>
                  <a:pt x="182" y="252"/>
                  <a:pt x="184" y="243"/>
                  <a:pt x="185" y="233"/>
                </a:cubicBezTo>
                <a:cubicBezTo>
                  <a:pt x="187" y="224"/>
                  <a:pt x="188" y="214"/>
                  <a:pt x="189" y="204"/>
                </a:cubicBezTo>
                <a:cubicBezTo>
                  <a:pt x="189" y="193"/>
                  <a:pt x="189" y="183"/>
                  <a:pt x="189" y="173"/>
                </a:cubicBezTo>
                <a:cubicBezTo>
                  <a:pt x="189" y="163"/>
                  <a:pt x="189" y="153"/>
                  <a:pt x="189" y="142"/>
                </a:cubicBezTo>
                <a:cubicBezTo>
                  <a:pt x="188" y="132"/>
                  <a:pt x="187" y="122"/>
                  <a:pt x="185" y="113"/>
                </a:cubicBezTo>
                <a:cubicBezTo>
                  <a:pt x="184" y="103"/>
                  <a:pt x="182" y="94"/>
                  <a:pt x="179" y="86"/>
                </a:cubicBezTo>
                <a:cubicBezTo>
                  <a:pt x="176" y="78"/>
                  <a:pt x="172" y="71"/>
                  <a:pt x="167" y="65"/>
                </a:cubicBezTo>
                <a:cubicBezTo>
                  <a:pt x="163" y="58"/>
                  <a:pt x="157" y="54"/>
                  <a:pt x="150" y="50"/>
                </a:cubicBezTo>
                <a:cubicBezTo>
                  <a:pt x="143" y="47"/>
                  <a:pt x="135" y="45"/>
                  <a:pt x="126"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59" name="MH_Other_9"/>
          <p:cNvSpPr/>
          <p:nvPr>
            <p:custDataLst>
              <p:tags r:id="rId10"/>
            </p:custDataLst>
          </p:nvPr>
        </p:nvSpPr>
        <p:spPr bwMode="auto">
          <a:xfrm>
            <a:off x="5367338" y="2646363"/>
            <a:ext cx="128587" cy="315912"/>
          </a:xfrm>
          <a:custGeom>
            <a:avLst/>
            <a:gdLst>
              <a:gd name="T0" fmla="*/ 2147483646 w 142"/>
              <a:gd name="T1" fmla="*/ 2147483646 h 341"/>
              <a:gd name="T2" fmla="*/ 2147483646 w 142"/>
              <a:gd name="T3" fmla="*/ 2147483646 h 341"/>
              <a:gd name="T4" fmla="*/ 2147483646 w 142"/>
              <a:gd name="T5" fmla="*/ 2147483646 h 341"/>
              <a:gd name="T6" fmla="*/ 2147483646 w 142"/>
              <a:gd name="T7" fmla="*/ 2147483646 h 341"/>
              <a:gd name="T8" fmla="*/ 2147483646 w 142"/>
              <a:gd name="T9" fmla="*/ 2147483646 h 341"/>
              <a:gd name="T10" fmla="*/ 0 w 142"/>
              <a:gd name="T11" fmla="*/ 2147483646 h 341"/>
              <a:gd name="T12" fmla="*/ 2147483646 w 142"/>
              <a:gd name="T13" fmla="*/ 2147483646 h 341"/>
              <a:gd name="T14" fmla="*/ 2147483646 w 142"/>
              <a:gd name="T15" fmla="*/ 2147483646 h 341"/>
              <a:gd name="T16" fmla="*/ 2147483646 w 142"/>
              <a:gd name="T17" fmla="*/ 2147483646 h 341"/>
              <a:gd name="T18" fmla="*/ 2147483646 w 142"/>
              <a:gd name="T19" fmla="*/ 2147483646 h 341"/>
              <a:gd name="T20" fmla="*/ 2147483646 w 142"/>
              <a:gd name="T21" fmla="*/ 0 h 341"/>
              <a:gd name="T22" fmla="*/ 2147483646 w 142"/>
              <a:gd name="T23" fmla="*/ 2147483646 h 341"/>
              <a:gd name="T24" fmla="*/ 2147483646 w 142"/>
              <a:gd name="T25" fmla="*/ 2147483646 h 341"/>
              <a:gd name="T26" fmla="*/ 2147483646 w 142"/>
              <a:gd name="T27" fmla="*/ 2147483646 h 341"/>
              <a:gd name="T28" fmla="*/ 2147483646 w 142"/>
              <a:gd name="T29" fmla="*/ 2147483646 h 341"/>
              <a:gd name="T30" fmla="*/ 2147483646 w 142"/>
              <a:gd name="T31" fmla="*/ 2147483646 h 341"/>
              <a:gd name="T32" fmla="*/ 2147483646 w 142"/>
              <a:gd name="T33" fmla="*/ 2147483646 h 341"/>
              <a:gd name="T34" fmla="*/ 2147483646 w 142"/>
              <a:gd name="T35" fmla="*/ 2147483646 h 341"/>
              <a:gd name="T36" fmla="*/ 2147483646 w 142"/>
              <a:gd name="T37" fmla="*/ 2147483646 h 341"/>
              <a:gd name="T38" fmla="*/ 2147483646 w 142"/>
              <a:gd name="T39" fmla="*/ 2147483646 h 341"/>
              <a:gd name="T40" fmla="*/ 2147483646 w 142"/>
              <a:gd name="T41" fmla="*/ 2147483646 h 341"/>
              <a:gd name="T42" fmla="*/ 2147483646 w 142"/>
              <a:gd name="T43" fmla="*/ 2147483646 h 341"/>
              <a:gd name="T44" fmla="*/ 2147483646 w 142"/>
              <a:gd name="T45" fmla="*/ 2147483646 h 341"/>
              <a:gd name="T46" fmla="*/ 2147483646 w 142"/>
              <a:gd name="T47" fmla="*/ 2147483646 h 341"/>
              <a:gd name="T48" fmla="*/ 2147483646 w 142"/>
              <a:gd name="T49" fmla="*/ 2147483646 h 341"/>
              <a:gd name="T50" fmla="*/ 2147483646 w 142"/>
              <a:gd name="T51" fmla="*/ 2147483646 h 3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341">
                <a:moveTo>
                  <a:pt x="33" y="93"/>
                </a:moveTo>
                <a:cubicBezTo>
                  <a:pt x="29" y="95"/>
                  <a:pt x="25" y="96"/>
                  <a:pt x="22" y="96"/>
                </a:cubicBezTo>
                <a:cubicBezTo>
                  <a:pt x="19" y="96"/>
                  <a:pt x="16" y="96"/>
                  <a:pt x="13" y="94"/>
                </a:cubicBezTo>
                <a:cubicBezTo>
                  <a:pt x="11" y="93"/>
                  <a:pt x="8" y="91"/>
                  <a:pt x="6" y="89"/>
                </a:cubicBezTo>
                <a:cubicBezTo>
                  <a:pt x="4" y="87"/>
                  <a:pt x="3" y="85"/>
                  <a:pt x="2" y="82"/>
                </a:cubicBezTo>
                <a:cubicBezTo>
                  <a:pt x="1" y="80"/>
                  <a:pt x="0" y="77"/>
                  <a:pt x="0" y="74"/>
                </a:cubicBezTo>
                <a:cubicBezTo>
                  <a:pt x="0" y="71"/>
                  <a:pt x="1" y="68"/>
                  <a:pt x="2" y="64"/>
                </a:cubicBezTo>
                <a:cubicBezTo>
                  <a:pt x="4" y="61"/>
                  <a:pt x="7" y="58"/>
                  <a:pt x="11" y="56"/>
                </a:cubicBezTo>
                <a:cubicBezTo>
                  <a:pt x="96" y="5"/>
                  <a:pt x="96" y="5"/>
                  <a:pt x="96" y="5"/>
                </a:cubicBezTo>
                <a:cubicBezTo>
                  <a:pt x="99" y="3"/>
                  <a:pt x="101" y="2"/>
                  <a:pt x="104" y="2"/>
                </a:cubicBezTo>
                <a:cubicBezTo>
                  <a:pt x="107" y="1"/>
                  <a:pt x="110" y="1"/>
                  <a:pt x="112" y="0"/>
                </a:cubicBezTo>
                <a:cubicBezTo>
                  <a:pt x="116" y="0"/>
                  <a:pt x="120" y="1"/>
                  <a:pt x="123" y="2"/>
                </a:cubicBezTo>
                <a:cubicBezTo>
                  <a:pt x="127" y="4"/>
                  <a:pt x="130" y="6"/>
                  <a:pt x="133" y="8"/>
                </a:cubicBezTo>
                <a:cubicBezTo>
                  <a:pt x="136" y="11"/>
                  <a:pt x="138" y="14"/>
                  <a:pt x="140" y="18"/>
                </a:cubicBezTo>
                <a:cubicBezTo>
                  <a:pt x="141" y="22"/>
                  <a:pt x="142" y="26"/>
                  <a:pt x="142" y="31"/>
                </a:cubicBezTo>
                <a:cubicBezTo>
                  <a:pt x="142" y="311"/>
                  <a:pt x="142" y="311"/>
                  <a:pt x="142" y="311"/>
                </a:cubicBezTo>
                <a:cubicBezTo>
                  <a:pt x="142" y="316"/>
                  <a:pt x="141" y="321"/>
                  <a:pt x="140" y="325"/>
                </a:cubicBezTo>
                <a:cubicBezTo>
                  <a:pt x="138" y="328"/>
                  <a:pt x="135" y="331"/>
                  <a:pt x="133" y="334"/>
                </a:cubicBezTo>
                <a:cubicBezTo>
                  <a:pt x="130" y="336"/>
                  <a:pt x="126" y="338"/>
                  <a:pt x="123" y="339"/>
                </a:cubicBezTo>
                <a:cubicBezTo>
                  <a:pt x="119" y="341"/>
                  <a:pt x="115" y="341"/>
                  <a:pt x="111" y="341"/>
                </a:cubicBezTo>
                <a:cubicBezTo>
                  <a:pt x="107" y="341"/>
                  <a:pt x="104" y="341"/>
                  <a:pt x="100" y="339"/>
                </a:cubicBezTo>
                <a:cubicBezTo>
                  <a:pt x="96" y="338"/>
                  <a:pt x="93" y="336"/>
                  <a:pt x="90" y="334"/>
                </a:cubicBezTo>
                <a:cubicBezTo>
                  <a:pt x="87" y="331"/>
                  <a:pt x="85" y="328"/>
                  <a:pt x="83" y="325"/>
                </a:cubicBezTo>
                <a:cubicBezTo>
                  <a:pt x="81" y="321"/>
                  <a:pt x="80" y="316"/>
                  <a:pt x="80" y="311"/>
                </a:cubicBezTo>
                <a:cubicBezTo>
                  <a:pt x="80" y="63"/>
                  <a:pt x="80" y="63"/>
                  <a:pt x="80" y="63"/>
                </a:cubicBezTo>
                <a:lnTo>
                  <a:pt x="33" y="9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0" name="MH_Other_10"/>
          <p:cNvSpPr>
            <a:spLocks noEditPoints="1"/>
          </p:cNvSpPr>
          <p:nvPr>
            <p:custDataLst>
              <p:tags r:id="rId11"/>
            </p:custDataLst>
          </p:nvPr>
        </p:nvSpPr>
        <p:spPr bwMode="auto">
          <a:xfrm>
            <a:off x="6773863" y="2605088"/>
            <a:ext cx="233362" cy="320675"/>
          </a:xfrm>
          <a:custGeom>
            <a:avLst/>
            <a:gdLst>
              <a:gd name="T0" fmla="*/ 2147483646 w 253"/>
              <a:gd name="T1" fmla="*/ 0 h 347"/>
              <a:gd name="T2" fmla="*/ 2147483646 w 253"/>
              <a:gd name="T3" fmla="*/ 2147483646 h 347"/>
              <a:gd name="T4" fmla="*/ 2147483646 w 253"/>
              <a:gd name="T5" fmla="*/ 2147483646 h 347"/>
              <a:gd name="T6" fmla="*/ 2147483646 w 253"/>
              <a:gd name="T7" fmla="*/ 2147483646 h 347"/>
              <a:gd name="T8" fmla="*/ 2147483646 w 253"/>
              <a:gd name="T9" fmla="*/ 2147483646 h 347"/>
              <a:gd name="T10" fmla="*/ 2147483646 w 253"/>
              <a:gd name="T11" fmla="*/ 2147483646 h 347"/>
              <a:gd name="T12" fmla="*/ 2147483646 w 253"/>
              <a:gd name="T13" fmla="*/ 2147483646 h 347"/>
              <a:gd name="T14" fmla="*/ 2147483646 w 253"/>
              <a:gd name="T15" fmla="*/ 2147483646 h 347"/>
              <a:gd name="T16" fmla="*/ 2147483646 w 253"/>
              <a:gd name="T17" fmla="*/ 2147483646 h 347"/>
              <a:gd name="T18" fmla="*/ 2147483646 w 253"/>
              <a:gd name="T19" fmla="*/ 2147483646 h 347"/>
              <a:gd name="T20" fmla="*/ 2147483646 w 253"/>
              <a:gd name="T21" fmla="*/ 2147483646 h 347"/>
              <a:gd name="T22" fmla="*/ 2147483646 w 253"/>
              <a:gd name="T23" fmla="*/ 2147483646 h 347"/>
              <a:gd name="T24" fmla="*/ 2147483646 w 253"/>
              <a:gd name="T25" fmla="*/ 2147483646 h 347"/>
              <a:gd name="T26" fmla="*/ 2147483646 w 253"/>
              <a:gd name="T27" fmla="*/ 2147483646 h 347"/>
              <a:gd name="T28" fmla="*/ 2147483646 w 253"/>
              <a:gd name="T29" fmla="*/ 2147483646 h 347"/>
              <a:gd name="T30" fmla="*/ 2147483646 w 253"/>
              <a:gd name="T31" fmla="*/ 2147483646 h 347"/>
              <a:gd name="T32" fmla="*/ 2147483646 w 253"/>
              <a:gd name="T33" fmla="*/ 2147483646 h 347"/>
              <a:gd name="T34" fmla="*/ 2147483646 w 253"/>
              <a:gd name="T35" fmla="*/ 2147483646 h 347"/>
              <a:gd name="T36" fmla="*/ 0 w 253"/>
              <a:gd name="T37" fmla="*/ 2147483646 h 347"/>
              <a:gd name="T38" fmla="*/ 2147483646 w 253"/>
              <a:gd name="T39" fmla="*/ 2147483646 h 347"/>
              <a:gd name="T40" fmla="*/ 2147483646 w 253"/>
              <a:gd name="T41" fmla="*/ 2147483646 h 347"/>
              <a:gd name="T42" fmla="*/ 2147483646 w 253"/>
              <a:gd name="T43" fmla="*/ 2147483646 h 347"/>
              <a:gd name="T44" fmla="*/ 2147483646 w 253"/>
              <a:gd name="T45" fmla="*/ 2147483646 h 347"/>
              <a:gd name="T46" fmla="*/ 2147483646 w 253"/>
              <a:gd name="T47" fmla="*/ 2147483646 h 347"/>
              <a:gd name="T48" fmla="*/ 2147483646 w 253"/>
              <a:gd name="T49" fmla="*/ 0 h 347"/>
              <a:gd name="T50" fmla="*/ 2147483646 w 253"/>
              <a:gd name="T51" fmla="*/ 2147483646 h 347"/>
              <a:gd name="T52" fmla="*/ 2147483646 w 253"/>
              <a:gd name="T53" fmla="*/ 2147483646 h 347"/>
              <a:gd name="T54" fmla="*/ 2147483646 w 253"/>
              <a:gd name="T55" fmla="*/ 2147483646 h 347"/>
              <a:gd name="T56" fmla="*/ 2147483646 w 253"/>
              <a:gd name="T57" fmla="*/ 2147483646 h 347"/>
              <a:gd name="T58" fmla="*/ 2147483646 w 253"/>
              <a:gd name="T59" fmla="*/ 2147483646 h 347"/>
              <a:gd name="T60" fmla="*/ 2147483646 w 253"/>
              <a:gd name="T61" fmla="*/ 2147483646 h 347"/>
              <a:gd name="T62" fmla="*/ 2147483646 w 253"/>
              <a:gd name="T63" fmla="*/ 2147483646 h 347"/>
              <a:gd name="T64" fmla="*/ 2147483646 w 253"/>
              <a:gd name="T65" fmla="*/ 2147483646 h 347"/>
              <a:gd name="T66" fmla="*/ 2147483646 w 253"/>
              <a:gd name="T67" fmla="*/ 2147483646 h 347"/>
              <a:gd name="T68" fmla="*/ 2147483646 w 253"/>
              <a:gd name="T69" fmla="*/ 2147483646 h 347"/>
              <a:gd name="T70" fmla="*/ 2147483646 w 253"/>
              <a:gd name="T71" fmla="*/ 2147483646 h 347"/>
              <a:gd name="T72" fmla="*/ 2147483646 w 253"/>
              <a:gd name="T73" fmla="*/ 2147483646 h 347"/>
              <a:gd name="T74" fmla="*/ 2147483646 w 253"/>
              <a:gd name="T75" fmla="*/ 2147483646 h 347"/>
              <a:gd name="T76" fmla="*/ 2147483646 w 253"/>
              <a:gd name="T77" fmla="*/ 2147483646 h 347"/>
              <a:gd name="T78" fmla="*/ 2147483646 w 253"/>
              <a:gd name="T79" fmla="*/ 2147483646 h 347"/>
              <a:gd name="T80" fmla="*/ 2147483646 w 253"/>
              <a:gd name="T81" fmla="*/ 2147483646 h 347"/>
              <a:gd name="T82" fmla="*/ 2147483646 w 253"/>
              <a:gd name="T83" fmla="*/ 2147483646 h 347"/>
              <a:gd name="T84" fmla="*/ 2147483646 w 253"/>
              <a:gd name="T85" fmla="*/ 2147483646 h 347"/>
              <a:gd name="T86" fmla="*/ 2147483646 w 253"/>
              <a:gd name="T87" fmla="*/ 2147483646 h 347"/>
              <a:gd name="T88" fmla="*/ 2147483646 w 253"/>
              <a:gd name="T89" fmla="*/ 2147483646 h 347"/>
              <a:gd name="T90" fmla="*/ 2147483646 w 253"/>
              <a:gd name="T91" fmla="*/ 2147483646 h 347"/>
              <a:gd name="T92" fmla="*/ 2147483646 w 253"/>
              <a:gd name="T93" fmla="*/ 2147483646 h 347"/>
              <a:gd name="T94" fmla="*/ 2147483646 w 253"/>
              <a:gd name="T95" fmla="*/ 2147483646 h 347"/>
              <a:gd name="T96" fmla="*/ 2147483646 w 253"/>
              <a:gd name="T97" fmla="*/ 2147483646 h 347"/>
              <a:gd name="T98" fmla="*/ 2147483646 w 253"/>
              <a:gd name="T99" fmla="*/ 2147483646 h 3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3" h="347">
                <a:moveTo>
                  <a:pt x="127" y="0"/>
                </a:moveTo>
                <a:cubicBezTo>
                  <a:pt x="143" y="0"/>
                  <a:pt x="157" y="2"/>
                  <a:pt x="170" y="6"/>
                </a:cubicBezTo>
                <a:cubicBezTo>
                  <a:pt x="182" y="11"/>
                  <a:pt x="193" y="17"/>
                  <a:pt x="202" y="25"/>
                </a:cubicBezTo>
                <a:cubicBezTo>
                  <a:pt x="212" y="32"/>
                  <a:pt x="220" y="42"/>
                  <a:pt x="226" y="52"/>
                </a:cubicBezTo>
                <a:cubicBezTo>
                  <a:pt x="232" y="63"/>
                  <a:pt x="237" y="75"/>
                  <a:pt x="241" y="88"/>
                </a:cubicBezTo>
                <a:cubicBezTo>
                  <a:pt x="245" y="101"/>
                  <a:pt x="248" y="114"/>
                  <a:pt x="250" y="129"/>
                </a:cubicBezTo>
                <a:cubicBezTo>
                  <a:pt x="252" y="143"/>
                  <a:pt x="253" y="158"/>
                  <a:pt x="253" y="173"/>
                </a:cubicBezTo>
                <a:cubicBezTo>
                  <a:pt x="253" y="188"/>
                  <a:pt x="252" y="203"/>
                  <a:pt x="250" y="218"/>
                </a:cubicBezTo>
                <a:cubicBezTo>
                  <a:pt x="248" y="232"/>
                  <a:pt x="245" y="246"/>
                  <a:pt x="241" y="259"/>
                </a:cubicBezTo>
                <a:cubicBezTo>
                  <a:pt x="237" y="271"/>
                  <a:pt x="232" y="283"/>
                  <a:pt x="226" y="294"/>
                </a:cubicBezTo>
                <a:cubicBezTo>
                  <a:pt x="220" y="305"/>
                  <a:pt x="212" y="314"/>
                  <a:pt x="202" y="322"/>
                </a:cubicBezTo>
                <a:cubicBezTo>
                  <a:pt x="193" y="330"/>
                  <a:pt x="182" y="336"/>
                  <a:pt x="170" y="340"/>
                </a:cubicBezTo>
                <a:cubicBezTo>
                  <a:pt x="157" y="344"/>
                  <a:pt x="143" y="347"/>
                  <a:pt x="127" y="347"/>
                </a:cubicBezTo>
                <a:cubicBezTo>
                  <a:pt x="111" y="347"/>
                  <a:pt x="96" y="344"/>
                  <a:pt x="84" y="340"/>
                </a:cubicBezTo>
                <a:cubicBezTo>
                  <a:pt x="71" y="336"/>
                  <a:pt x="60" y="330"/>
                  <a:pt x="51" y="322"/>
                </a:cubicBezTo>
                <a:cubicBezTo>
                  <a:pt x="41" y="314"/>
                  <a:pt x="34" y="305"/>
                  <a:pt x="27" y="294"/>
                </a:cubicBezTo>
                <a:cubicBezTo>
                  <a:pt x="21" y="283"/>
                  <a:pt x="16" y="271"/>
                  <a:pt x="12" y="259"/>
                </a:cubicBezTo>
                <a:cubicBezTo>
                  <a:pt x="8" y="246"/>
                  <a:pt x="5" y="232"/>
                  <a:pt x="3" y="218"/>
                </a:cubicBezTo>
                <a:cubicBezTo>
                  <a:pt x="1" y="203"/>
                  <a:pt x="0" y="188"/>
                  <a:pt x="0" y="173"/>
                </a:cubicBezTo>
                <a:cubicBezTo>
                  <a:pt x="0" y="158"/>
                  <a:pt x="1" y="143"/>
                  <a:pt x="3" y="129"/>
                </a:cubicBezTo>
                <a:cubicBezTo>
                  <a:pt x="5" y="114"/>
                  <a:pt x="8" y="101"/>
                  <a:pt x="12" y="88"/>
                </a:cubicBezTo>
                <a:cubicBezTo>
                  <a:pt x="16" y="75"/>
                  <a:pt x="21" y="63"/>
                  <a:pt x="27" y="52"/>
                </a:cubicBezTo>
                <a:cubicBezTo>
                  <a:pt x="34" y="42"/>
                  <a:pt x="41" y="32"/>
                  <a:pt x="51" y="25"/>
                </a:cubicBezTo>
                <a:cubicBezTo>
                  <a:pt x="60" y="17"/>
                  <a:pt x="71" y="11"/>
                  <a:pt x="83" y="6"/>
                </a:cubicBezTo>
                <a:cubicBezTo>
                  <a:pt x="96" y="2"/>
                  <a:pt x="110" y="0"/>
                  <a:pt x="127" y="0"/>
                </a:cubicBezTo>
                <a:close/>
                <a:moveTo>
                  <a:pt x="127" y="45"/>
                </a:moveTo>
                <a:cubicBezTo>
                  <a:pt x="117" y="45"/>
                  <a:pt x="109" y="47"/>
                  <a:pt x="103" y="50"/>
                </a:cubicBezTo>
                <a:cubicBezTo>
                  <a:pt x="96" y="54"/>
                  <a:pt x="90" y="59"/>
                  <a:pt x="86" y="65"/>
                </a:cubicBezTo>
                <a:cubicBezTo>
                  <a:pt x="81" y="71"/>
                  <a:pt x="77" y="78"/>
                  <a:pt x="74" y="86"/>
                </a:cubicBezTo>
                <a:cubicBezTo>
                  <a:pt x="71" y="94"/>
                  <a:pt x="69" y="103"/>
                  <a:pt x="68" y="113"/>
                </a:cubicBezTo>
                <a:cubicBezTo>
                  <a:pt x="66" y="122"/>
                  <a:pt x="65" y="132"/>
                  <a:pt x="64" y="142"/>
                </a:cubicBezTo>
                <a:cubicBezTo>
                  <a:pt x="64" y="153"/>
                  <a:pt x="64" y="163"/>
                  <a:pt x="64" y="173"/>
                </a:cubicBezTo>
                <a:cubicBezTo>
                  <a:pt x="64" y="183"/>
                  <a:pt x="64" y="193"/>
                  <a:pt x="64" y="204"/>
                </a:cubicBezTo>
                <a:cubicBezTo>
                  <a:pt x="65" y="214"/>
                  <a:pt x="66" y="224"/>
                  <a:pt x="68" y="233"/>
                </a:cubicBezTo>
                <a:cubicBezTo>
                  <a:pt x="69" y="243"/>
                  <a:pt x="71" y="252"/>
                  <a:pt x="74" y="260"/>
                </a:cubicBezTo>
                <a:cubicBezTo>
                  <a:pt x="77" y="268"/>
                  <a:pt x="81" y="275"/>
                  <a:pt x="86" y="282"/>
                </a:cubicBezTo>
                <a:cubicBezTo>
                  <a:pt x="90" y="288"/>
                  <a:pt x="96" y="293"/>
                  <a:pt x="103" y="296"/>
                </a:cubicBezTo>
                <a:cubicBezTo>
                  <a:pt x="109" y="299"/>
                  <a:pt x="117" y="301"/>
                  <a:pt x="127" y="301"/>
                </a:cubicBezTo>
                <a:cubicBezTo>
                  <a:pt x="136" y="301"/>
                  <a:pt x="144" y="299"/>
                  <a:pt x="150" y="296"/>
                </a:cubicBezTo>
                <a:cubicBezTo>
                  <a:pt x="157" y="293"/>
                  <a:pt x="163" y="288"/>
                  <a:pt x="168" y="282"/>
                </a:cubicBezTo>
                <a:cubicBezTo>
                  <a:pt x="172" y="275"/>
                  <a:pt x="176" y="268"/>
                  <a:pt x="179" y="260"/>
                </a:cubicBezTo>
                <a:cubicBezTo>
                  <a:pt x="182" y="252"/>
                  <a:pt x="184" y="243"/>
                  <a:pt x="186" y="233"/>
                </a:cubicBezTo>
                <a:cubicBezTo>
                  <a:pt x="187" y="224"/>
                  <a:pt x="188" y="214"/>
                  <a:pt x="189" y="204"/>
                </a:cubicBezTo>
                <a:cubicBezTo>
                  <a:pt x="189" y="193"/>
                  <a:pt x="190" y="183"/>
                  <a:pt x="190" y="173"/>
                </a:cubicBezTo>
                <a:cubicBezTo>
                  <a:pt x="190" y="163"/>
                  <a:pt x="189" y="153"/>
                  <a:pt x="189" y="142"/>
                </a:cubicBezTo>
                <a:cubicBezTo>
                  <a:pt x="188" y="132"/>
                  <a:pt x="187" y="122"/>
                  <a:pt x="186" y="113"/>
                </a:cubicBezTo>
                <a:cubicBezTo>
                  <a:pt x="184" y="103"/>
                  <a:pt x="182" y="94"/>
                  <a:pt x="179" y="86"/>
                </a:cubicBezTo>
                <a:cubicBezTo>
                  <a:pt x="176" y="78"/>
                  <a:pt x="172" y="71"/>
                  <a:pt x="168" y="65"/>
                </a:cubicBezTo>
                <a:cubicBezTo>
                  <a:pt x="163" y="59"/>
                  <a:pt x="157" y="54"/>
                  <a:pt x="150" y="50"/>
                </a:cubicBezTo>
                <a:cubicBezTo>
                  <a:pt x="144" y="47"/>
                  <a:pt x="136" y="45"/>
                  <a:pt x="127"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1" name="MH_Other_11"/>
          <p:cNvSpPr/>
          <p:nvPr>
            <p:custDataLst>
              <p:tags r:id="rId12"/>
            </p:custDataLst>
          </p:nvPr>
        </p:nvSpPr>
        <p:spPr bwMode="auto">
          <a:xfrm>
            <a:off x="7048500" y="2609850"/>
            <a:ext cx="217488" cy="315913"/>
          </a:xfrm>
          <a:custGeom>
            <a:avLst/>
            <a:gdLst>
              <a:gd name="T0" fmla="*/ 2147483646 w 234"/>
              <a:gd name="T1" fmla="*/ 2147483646 h 339"/>
              <a:gd name="T2" fmla="*/ 2147483646 w 234"/>
              <a:gd name="T3" fmla="*/ 2147483646 h 339"/>
              <a:gd name="T4" fmla="*/ 2147483646 w 234"/>
              <a:gd name="T5" fmla="*/ 2147483646 h 339"/>
              <a:gd name="T6" fmla="*/ 2147483646 w 234"/>
              <a:gd name="T7" fmla="*/ 2147483646 h 339"/>
              <a:gd name="T8" fmla="*/ 2147483646 w 234"/>
              <a:gd name="T9" fmla="*/ 2147483646 h 339"/>
              <a:gd name="T10" fmla="*/ 2147483646 w 234"/>
              <a:gd name="T11" fmla="*/ 2147483646 h 339"/>
              <a:gd name="T12" fmla="*/ 2147483646 w 234"/>
              <a:gd name="T13" fmla="*/ 2147483646 h 339"/>
              <a:gd name="T14" fmla="*/ 2147483646 w 234"/>
              <a:gd name="T15" fmla="*/ 2147483646 h 339"/>
              <a:gd name="T16" fmla="*/ 2147483646 w 234"/>
              <a:gd name="T17" fmla="*/ 2147483646 h 339"/>
              <a:gd name="T18" fmla="*/ 2147483646 w 234"/>
              <a:gd name="T19" fmla="*/ 2147483646 h 339"/>
              <a:gd name="T20" fmla="*/ 2147483646 w 234"/>
              <a:gd name="T21" fmla="*/ 2147483646 h 339"/>
              <a:gd name="T22" fmla="*/ 2147483646 w 234"/>
              <a:gd name="T23" fmla="*/ 2147483646 h 339"/>
              <a:gd name="T24" fmla="*/ 2147483646 w 234"/>
              <a:gd name="T25" fmla="*/ 2147483646 h 339"/>
              <a:gd name="T26" fmla="*/ 2147483646 w 234"/>
              <a:gd name="T27" fmla="*/ 2147483646 h 339"/>
              <a:gd name="T28" fmla="*/ 2147483646 w 234"/>
              <a:gd name="T29" fmla="*/ 0 h 339"/>
              <a:gd name="T30" fmla="*/ 2147483646 w 234"/>
              <a:gd name="T31" fmla="*/ 2147483646 h 339"/>
              <a:gd name="T32" fmla="*/ 2147483646 w 234"/>
              <a:gd name="T33" fmla="*/ 2147483646 h 339"/>
              <a:gd name="T34" fmla="*/ 2147483646 w 234"/>
              <a:gd name="T35" fmla="*/ 2147483646 h 339"/>
              <a:gd name="T36" fmla="*/ 2147483646 w 234"/>
              <a:gd name="T37" fmla="*/ 2147483646 h 339"/>
              <a:gd name="T38" fmla="*/ 2147483646 w 234"/>
              <a:gd name="T39" fmla="*/ 2147483646 h 339"/>
              <a:gd name="T40" fmla="*/ 2147483646 w 234"/>
              <a:gd name="T41" fmla="*/ 2147483646 h 339"/>
              <a:gd name="T42" fmla="*/ 2147483646 w 234"/>
              <a:gd name="T43" fmla="*/ 2147483646 h 339"/>
              <a:gd name="T44" fmla="*/ 2147483646 w 234"/>
              <a:gd name="T45" fmla="*/ 2147483646 h 339"/>
              <a:gd name="T46" fmla="*/ 2147483646 w 234"/>
              <a:gd name="T47" fmla="*/ 2147483646 h 339"/>
              <a:gd name="T48" fmla="*/ 2147483646 w 234"/>
              <a:gd name="T49" fmla="*/ 2147483646 h 339"/>
              <a:gd name="T50" fmla="*/ 2147483646 w 234"/>
              <a:gd name="T51" fmla="*/ 2147483646 h 339"/>
              <a:gd name="T52" fmla="*/ 2147483646 w 234"/>
              <a:gd name="T53" fmla="*/ 2147483646 h 339"/>
              <a:gd name="T54" fmla="*/ 2147483646 w 234"/>
              <a:gd name="T55" fmla="*/ 2147483646 h 339"/>
              <a:gd name="T56" fmla="*/ 2147483646 w 234"/>
              <a:gd name="T57" fmla="*/ 2147483646 h 339"/>
              <a:gd name="T58" fmla="*/ 2147483646 w 234"/>
              <a:gd name="T59" fmla="*/ 2147483646 h 339"/>
              <a:gd name="T60" fmla="*/ 2147483646 w 234"/>
              <a:gd name="T61" fmla="*/ 2147483646 h 339"/>
              <a:gd name="T62" fmla="*/ 2147483646 w 234"/>
              <a:gd name="T63" fmla="*/ 2147483646 h 339"/>
              <a:gd name="T64" fmla="*/ 2147483646 w 234"/>
              <a:gd name="T65" fmla="*/ 2147483646 h 339"/>
              <a:gd name="T66" fmla="*/ 2147483646 w 234"/>
              <a:gd name="T67" fmla="*/ 2147483646 h 339"/>
              <a:gd name="T68" fmla="*/ 2147483646 w 234"/>
              <a:gd name="T69" fmla="*/ 2147483646 h 339"/>
              <a:gd name="T70" fmla="*/ 2147483646 w 234"/>
              <a:gd name="T71" fmla="*/ 2147483646 h 339"/>
              <a:gd name="T72" fmla="*/ 0 w 234"/>
              <a:gd name="T73" fmla="*/ 2147483646 h 339"/>
              <a:gd name="T74" fmla="*/ 2147483646 w 234"/>
              <a:gd name="T75" fmla="*/ 2147483646 h 339"/>
              <a:gd name="T76" fmla="*/ 2147483646 w 234"/>
              <a:gd name="T77" fmla="*/ 2147483646 h 339"/>
              <a:gd name="T78" fmla="*/ 2147483646 w 234"/>
              <a:gd name="T79" fmla="*/ 2147483646 h 339"/>
              <a:gd name="T80" fmla="*/ 2147483646 w 234"/>
              <a:gd name="T81" fmla="*/ 2147483646 h 339"/>
              <a:gd name="T82" fmla="*/ 2147483646 w 234"/>
              <a:gd name="T83" fmla="*/ 2147483646 h 339"/>
              <a:gd name="T84" fmla="*/ 2147483646 w 234"/>
              <a:gd name="T85" fmla="*/ 2147483646 h 339"/>
              <a:gd name="T86" fmla="*/ 2147483646 w 234"/>
              <a:gd name="T87" fmla="*/ 2147483646 h 339"/>
              <a:gd name="T88" fmla="*/ 2147483646 w 234"/>
              <a:gd name="T89" fmla="*/ 2147483646 h 339"/>
              <a:gd name="T90" fmla="*/ 2147483646 w 234"/>
              <a:gd name="T91" fmla="*/ 2147483646 h 339"/>
              <a:gd name="T92" fmla="*/ 2147483646 w 234"/>
              <a:gd name="T93" fmla="*/ 2147483646 h 339"/>
              <a:gd name="T94" fmla="*/ 2147483646 w 234"/>
              <a:gd name="T95" fmla="*/ 2147483646 h 339"/>
              <a:gd name="T96" fmla="*/ 2147483646 w 234"/>
              <a:gd name="T97" fmla="*/ 2147483646 h 339"/>
              <a:gd name="T98" fmla="*/ 2147483646 w 234"/>
              <a:gd name="T99" fmla="*/ 2147483646 h 339"/>
              <a:gd name="T100" fmla="*/ 2147483646 w 234"/>
              <a:gd name="T101" fmla="*/ 2147483646 h 339"/>
              <a:gd name="T102" fmla="*/ 2147483646 w 234"/>
              <a:gd name="T103" fmla="*/ 2147483646 h 339"/>
              <a:gd name="T104" fmla="*/ 2147483646 w 234"/>
              <a:gd name="T105" fmla="*/ 2147483646 h 3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34" h="339">
                <a:moveTo>
                  <a:pt x="115" y="48"/>
                </a:moveTo>
                <a:cubicBezTo>
                  <a:pt x="109" y="48"/>
                  <a:pt x="103" y="48"/>
                  <a:pt x="97" y="50"/>
                </a:cubicBezTo>
                <a:cubicBezTo>
                  <a:pt x="91" y="51"/>
                  <a:pt x="85" y="52"/>
                  <a:pt x="80" y="54"/>
                </a:cubicBezTo>
                <a:cubicBezTo>
                  <a:pt x="74" y="56"/>
                  <a:pt x="69" y="58"/>
                  <a:pt x="64" y="60"/>
                </a:cubicBezTo>
                <a:cubicBezTo>
                  <a:pt x="58" y="62"/>
                  <a:pt x="54" y="64"/>
                  <a:pt x="49" y="66"/>
                </a:cubicBezTo>
                <a:cubicBezTo>
                  <a:pt x="47" y="67"/>
                  <a:pt x="45" y="68"/>
                  <a:pt x="43" y="68"/>
                </a:cubicBezTo>
                <a:cubicBezTo>
                  <a:pt x="41" y="69"/>
                  <a:pt x="39" y="69"/>
                  <a:pt x="37" y="69"/>
                </a:cubicBezTo>
                <a:cubicBezTo>
                  <a:pt x="31" y="69"/>
                  <a:pt x="25" y="67"/>
                  <a:pt x="22" y="62"/>
                </a:cubicBezTo>
                <a:cubicBezTo>
                  <a:pt x="18" y="58"/>
                  <a:pt x="16" y="53"/>
                  <a:pt x="16" y="47"/>
                </a:cubicBezTo>
                <a:cubicBezTo>
                  <a:pt x="16" y="43"/>
                  <a:pt x="17" y="39"/>
                  <a:pt x="19" y="35"/>
                </a:cubicBezTo>
                <a:cubicBezTo>
                  <a:pt x="22" y="31"/>
                  <a:pt x="26" y="27"/>
                  <a:pt x="32" y="24"/>
                </a:cubicBezTo>
                <a:cubicBezTo>
                  <a:pt x="39" y="21"/>
                  <a:pt x="45" y="17"/>
                  <a:pt x="53" y="15"/>
                </a:cubicBezTo>
                <a:cubicBezTo>
                  <a:pt x="60" y="12"/>
                  <a:pt x="68" y="9"/>
                  <a:pt x="76" y="7"/>
                </a:cubicBezTo>
                <a:cubicBezTo>
                  <a:pt x="84" y="5"/>
                  <a:pt x="92" y="3"/>
                  <a:pt x="100" y="2"/>
                </a:cubicBezTo>
                <a:cubicBezTo>
                  <a:pt x="108" y="1"/>
                  <a:pt x="115" y="0"/>
                  <a:pt x="122" y="0"/>
                </a:cubicBezTo>
                <a:cubicBezTo>
                  <a:pt x="138" y="0"/>
                  <a:pt x="152" y="2"/>
                  <a:pt x="165" y="6"/>
                </a:cubicBezTo>
                <a:cubicBezTo>
                  <a:pt x="179" y="9"/>
                  <a:pt x="190" y="15"/>
                  <a:pt x="200" y="22"/>
                </a:cubicBezTo>
                <a:cubicBezTo>
                  <a:pt x="210" y="29"/>
                  <a:pt x="217" y="38"/>
                  <a:pt x="223" y="49"/>
                </a:cubicBezTo>
                <a:cubicBezTo>
                  <a:pt x="228" y="59"/>
                  <a:pt x="231" y="71"/>
                  <a:pt x="231" y="85"/>
                </a:cubicBezTo>
                <a:cubicBezTo>
                  <a:pt x="231" y="97"/>
                  <a:pt x="229" y="109"/>
                  <a:pt x="224" y="121"/>
                </a:cubicBezTo>
                <a:cubicBezTo>
                  <a:pt x="220" y="133"/>
                  <a:pt x="213" y="145"/>
                  <a:pt x="206" y="158"/>
                </a:cubicBezTo>
                <a:cubicBezTo>
                  <a:pt x="198" y="170"/>
                  <a:pt x="189" y="182"/>
                  <a:pt x="178" y="195"/>
                </a:cubicBezTo>
                <a:cubicBezTo>
                  <a:pt x="168" y="207"/>
                  <a:pt x="157" y="219"/>
                  <a:pt x="145" y="230"/>
                </a:cubicBezTo>
                <a:cubicBezTo>
                  <a:pt x="133" y="242"/>
                  <a:pt x="122" y="253"/>
                  <a:pt x="109" y="263"/>
                </a:cubicBezTo>
                <a:cubicBezTo>
                  <a:pt x="97" y="274"/>
                  <a:pt x="85" y="283"/>
                  <a:pt x="74" y="292"/>
                </a:cubicBezTo>
                <a:cubicBezTo>
                  <a:pt x="211" y="292"/>
                  <a:pt x="211" y="292"/>
                  <a:pt x="211" y="292"/>
                </a:cubicBezTo>
                <a:cubicBezTo>
                  <a:pt x="215" y="292"/>
                  <a:pt x="218" y="293"/>
                  <a:pt x="221" y="294"/>
                </a:cubicBezTo>
                <a:cubicBezTo>
                  <a:pt x="224" y="296"/>
                  <a:pt x="227" y="298"/>
                  <a:pt x="228" y="300"/>
                </a:cubicBezTo>
                <a:cubicBezTo>
                  <a:pt x="230" y="302"/>
                  <a:pt x="232" y="305"/>
                  <a:pt x="233" y="307"/>
                </a:cubicBezTo>
                <a:cubicBezTo>
                  <a:pt x="234" y="310"/>
                  <a:pt x="234" y="313"/>
                  <a:pt x="234" y="316"/>
                </a:cubicBezTo>
                <a:cubicBezTo>
                  <a:pt x="234" y="319"/>
                  <a:pt x="234" y="322"/>
                  <a:pt x="233" y="325"/>
                </a:cubicBezTo>
                <a:cubicBezTo>
                  <a:pt x="232" y="328"/>
                  <a:pt x="230" y="330"/>
                  <a:pt x="228" y="332"/>
                </a:cubicBezTo>
                <a:cubicBezTo>
                  <a:pt x="227" y="334"/>
                  <a:pt x="224" y="336"/>
                  <a:pt x="221" y="337"/>
                </a:cubicBezTo>
                <a:cubicBezTo>
                  <a:pt x="218" y="339"/>
                  <a:pt x="215" y="339"/>
                  <a:pt x="211" y="339"/>
                </a:cubicBezTo>
                <a:cubicBezTo>
                  <a:pt x="33" y="339"/>
                  <a:pt x="33" y="339"/>
                  <a:pt x="33" y="339"/>
                </a:cubicBezTo>
                <a:cubicBezTo>
                  <a:pt x="22" y="339"/>
                  <a:pt x="13" y="337"/>
                  <a:pt x="8" y="331"/>
                </a:cubicBezTo>
                <a:cubicBezTo>
                  <a:pt x="3" y="326"/>
                  <a:pt x="0" y="319"/>
                  <a:pt x="0" y="312"/>
                </a:cubicBezTo>
                <a:cubicBezTo>
                  <a:pt x="0" y="306"/>
                  <a:pt x="1" y="300"/>
                  <a:pt x="4" y="295"/>
                </a:cubicBezTo>
                <a:cubicBezTo>
                  <a:pt x="7" y="289"/>
                  <a:pt x="12" y="284"/>
                  <a:pt x="17" y="278"/>
                </a:cubicBezTo>
                <a:cubicBezTo>
                  <a:pt x="19" y="277"/>
                  <a:pt x="21" y="275"/>
                  <a:pt x="25" y="272"/>
                </a:cubicBezTo>
                <a:cubicBezTo>
                  <a:pt x="28" y="269"/>
                  <a:pt x="32" y="266"/>
                  <a:pt x="36" y="262"/>
                </a:cubicBezTo>
                <a:cubicBezTo>
                  <a:pt x="40" y="258"/>
                  <a:pt x="44" y="255"/>
                  <a:pt x="49" y="251"/>
                </a:cubicBezTo>
                <a:cubicBezTo>
                  <a:pt x="53" y="247"/>
                  <a:pt x="58" y="243"/>
                  <a:pt x="62" y="238"/>
                </a:cubicBezTo>
                <a:cubicBezTo>
                  <a:pt x="67" y="234"/>
                  <a:pt x="71" y="230"/>
                  <a:pt x="75" y="226"/>
                </a:cubicBezTo>
                <a:cubicBezTo>
                  <a:pt x="79" y="222"/>
                  <a:pt x="83" y="219"/>
                  <a:pt x="86" y="216"/>
                </a:cubicBezTo>
                <a:cubicBezTo>
                  <a:pt x="97" y="205"/>
                  <a:pt x="108" y="193"/>
                  <a:pt x="118" y="182"/>
                </a:cubicBezTo>
                <a:cubicBezTo>
                  <a:pt x="129" y="171"/>
                  <a:pt x="138" y="159"/>
                  <a:pt x="145" y="149"/>
                </a:cubicBezTo>
                <a:cubicBezTo>
                  <a:pt x="153" y="138"/>
                  <a:pt x="159" y="127"/>
                  <a:pt x="163" y="118"/>
                </a:cubicBezTo>
                <a:cubicBezTo>
                  <a:pt x="168" y="108"/>
                  <a:pt x="170" y="99"/>
                  <a:pt x="170" y="91"/>
                </a:cubicBezTo>
                <a:cubicBezTo>
                  <a:pt x="170" y="84"/>
                  <a:pt x="168" y="77"/>
                  <a:pt x="165" y="72"/>
                </a:cubicBezTo>
                <a:cubicBezTo>
                  <a:pt x="162" y="67"/>
                  <a:pt x="158" y="62"/>
                  <a:pt x="153" y="59"/>
                </a:cubicBezTo>
                <a:cubicBezTo>
                  <a:pt x="148" y="55"/>
                  <a:pt x="142" y="52"/>
                  <a:pt x="135" y="51"/>
                </a:cubicBezTo>
                <a:cubicBezTo>
                  <a:pt x="129" y="49"/>
                  <a:pt x="122" y="48"/>
                  <a:pt x="115" y="4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2" name="MH_Other_12"/>
          <p:cNvSpPr>
            <a:spLocks noEditPoints="1"/>
          </p:cNvSpPr>
          <p:nvPr>
            <p:custDataLst>
              <p:tags r:id="rId13"/>
            </p:custDataLst>
          </p:nvPr>
        </p:nvSpPr>
        <p:spPr bwMode="auto">
          <a:xfrm>
            <a:off x="7254875" y="3986213"/>
            <a:ext cx="233363" cy="320675"/>
          </a:xfrm>
          <a:custGeom>
            <a:avLst/>
            <a:gdLst>
              <a:gd name="T0" fmla="*/ 2147483646 w 252"/>
              <a:gd name="T1" fmla="*/ 0 h 347"/>
              <a:gd name="T2" fmla="*/ 2147483646 w 252"/>
              <a:gd name="T3" fmla="*/ 2147483646 h 347"/>
              <a:gd name="T4" fmla="*/ 2147483646 w 252"/>
              <a:gd name="T5" fmla="*/ 2147483646 h 347"/>
              <a:gd name="T6" fmla="*/ 2147483646 w 252"/>
              <a:gd name="T7" fmla="*/ 2147483646 h 347"/>
              <a:gd name="T8" fmla="*/ 2147483646 w 252"/>
              <a:gd name="T9" fmla="*/ 2147483646 h 347"/>
              <a:gd name="T10" fmla="*/ 2147483646 w 252"/>
              <a:gd name="T11" fmla="*/ 2147483646 h 347"/>
              <a:gd name="T12" fmla="*/ 2147483646 w 252"/>
              <a:gd name="T13" fmla="*/ 2147483646 h 347"/>
              <a:gd name="T14" fmla="*/ 2147483646 w 252"/>
              <a:gd name="T15" fmla="*/ 2147483646 h 347"/>
              <a:gd name="T16" fmla="*/ 2147483646 w 252"/>
              <a:gd name="T17" fmla="*/ 2147483646 h 347"/>
              <a:gd name="T18" fmla="*/ 2147483646 w 252"/>
              <a:gd name="T19" fmla="*/ 2147483646 h 347"/>
              <a:gd name="T20" fmla="*/ 2147483646 w 252"/>
              <a:gd name="T21" fmla="*/ 2147483646 h 347"/>
              <a:gd name="T22" fmla="*/ 2147483646 w 252"/>
              <a:gd name="T23" fmla="*/ 2147483646 h 347"/>
              <a:gd name="T24" fmla="*/ 2147483646 w 252"/>
              <a:gd name="T25" fmla="*/ 2147483646 h 347"/>
              <a:gd name="T26" fmla="*/ 2147483646 w 252"/>
              <a:gd name="T27" fmla="*/ 2147483646 h 347"/>
              <a:gd name="T28" fmla="*/ 2147483646 w 252"/>
              <a:gd name="T29" fmla="*/ 2147483646 h 347"/>
              <a:gd name="T30" fmla="*/ 2147483646 w 252"/>
              <a:gd name="T31" fmla="*/ 2147483646 h 347"/>
              <a:gd name="T32" fmla="*/ 2147483646 w 252"/>
              <a:gd name="T33" fmla="*/ 2147483646 h 347"/>
              <a:gd name="T34" fmla="*/ 2147483646 w 252"/>
              <a:gd name="T35" fmla="*/ 2147483646 h 347"/>
              <a:gd name="T36" fmla="*/ 0 w 252"/>
              <a:gd name="T37" fmla="*/ 2147483646 h 347"/>
              <a:gd name="T38" fmla="*/ 2147483646 w 252"/>
              <a:gd name="T39" fmla="*/ 2147483646 h 347"/>
              <a:gd name="T40" fmla="*/ 2147483646 w 252"/>
              <a:gd name="T41" fmla="*/ 2147483646 h 347"/>
              <a:gd name="T42" fmla="*/ 2147483646 w 252"/>
              <a:gd name="T43" fmla="*/ 2147483646 h 347"/>
              <a:gd name="T44" fmla="*/ 2147483646 w 252"/>
              <a:gd name="T45" fmla="*/ 2147483646 h 347"/>
              <a:gd name="T46" fmla="*/ 2147483646 w 252"/>
              <a:gd name="T47" fmla="*/ 2147483646 h 347"/>
              <a:gd name="T48" fmla="*/ 2147483646 w 252"/>
              <a:gd name="T49" fmla="*/ 0 h 347"/>
              <a:gd name="T50" fmla="*/ 2147483646 w 252"/>
              <a:gd name="T51" fmla="*/ 2147483646 h 347"/>
              <a:gd name="T52" fmla="*/ 2147483646 w 252"/>
              <a:gd name="T53" fmla="*/ 2147483646 h 347"/>
              <a:gd name="T54" fmla="*/ 2147483646 w 252"/>
              <a:gd name="T55" fmla="*/ 2147483646 h 347"/>
              <a:gd name="T56" fmla="*/ 2147483646 w 252"/>
              <a:gd name="T57" fmla="*/ 2147483646 h 347"/>
              <a:gd name="T58" fmla="*/ 2147483646 w 252"/>
              <a:gd name="T59" fmla="*/ 2147483646 h 347"/>
              <a:gd name="T60" fmla="*/ 2147483646 w 252"/>
              <a:gd name="T61" fmla="*/ 2147483646 h 347"/>
              <a:gd name="T62" fmla="*/ 2147483646 w 252"/>
              <a:gd name="T63" fmla="*/ 2147483646 h 347"/>
              <a:gd name="T64" fmla="*/ 2147483646 w 252"/>
              <a:gd name="T65" fmla="*/ 2147483646 h 347"/>
              <a:gd name="T66" fmla="*/ 2147483646 w 252"/>
              <a:gd name="T67" fmla="*/ 2147483646 h 347"/>
              <a:gd name="T68" fmla="*/ 2147483646 w 252"/>
              <a:gd name="T69" fmla="*/ 2147483646 h 347"/>
              <a:gd name="T70" fmla="*/ 2147483646 w 252"/>
              <a:gd name="T71" fmla="*/ 2147483646 h 347"/>
              <a:gd name="T72" fmla="*/ 2147483646 w 252"/>
              <a:gd name="T73" fmla="*/ 2147483646 h 347"/>
              <a:gd name="T74" fmla="*/ 2147483646 w 252"/>
              <a:gd name="T75" fmla="*/ 2147483646 h 347"/>
              <a:gd name="T76" fmla="*/ 2147483646 w 252"/>
              <a:gd name="T77" fmla="*/ 2147483646 h 347"/>
              <a:gd name="T78" fmla="*/ 2147483646 w 252"/>
              <a:gd name="T79" fmla="*/ 2147483646 h 347"/>
              <a:gd name="T80" fmla="*/ 2147483646 w 252"/>
              <a:gd name="T81" fmla="*/ 2147483646 h 347"/>
              <a:gd name="T82" fmla="*/ 2147483646 w 252"/>
              <a:gd name="T83" fmla="*/ 2147483646 h 347"/>
              <a:gd name="T84" fmla="*/ 2147483646 w 252"/>
              <a:gd name="T85" fmla="*/ 2147483646 h 347"/>
              <a:gd name="T86" fmla="*/ 2147483646 w 252"/>
              <a:gd name="T87" fmla="*/ 2147483646 h 347"/>
              <a:gd name="T88" fmla="*/ 2147483646 w 252"/>
              <a:gd name="T89" fmla="*/ 2147483646 h 347"/>
              <a:gd name="T90" fmla="*/ 2147483646 w 252"/>
              <a:gd name="T91" fmla="*/ 2147483646 h 347"/>
              <a:gd name="T92" fmla="*/ 2147483646 w 252"/>
              <a:gd name="T93" fmla="*/ 2147483646 h 347"/>
              <a:gd name="T94" fmla="*/ 2147483646 w 252"/>
              <a:gd name="T95" fmla="*/ 2147483646 h 347"/>
              <a:gd name="T96" fmla="*/ 2147483646 w 252"/>
              <a:gd name="T97" fmla="*/ 2147483646 h 347"/>
              <a:gd name="T98" fmla="*/ 2147483646 w 252"/>
              <a:gd name="T99" fmla="*/ 2147483646 h 3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2" h="347">
                <a:moveTo>
                  <a:pt x="126" y="0"/>
                </a:moveTo>
                <a:cubicBezTo>
                  <a:pt x="142" y="0"/>
                  <a:pt x="156" y="3"/>
                  <a:pt x="169" y="7"/>
                </a:cubicBezTo>
                <a:cubicBezTo>
                  <a:pt x="181" y="11"/>
                  <a:pt x="192" y="17"/>
                  <a:pt x="202" y="25"/>
                </a:cubicBezTo>
                <a:cubicBezTo>
                  <a:pt x="211" y="33"/>
                  <a:pt x="219" y="42"/>
                  <a:pt x="225" y="53"/>
                </a:cubicBezTo>
                <a:cubicBezTo>
                  <a:pt x="232" y="64"/>
                  <a:pt x="237" y="75"/>
                  <a:pt x="241" y="88"/>
                </a:cubicBezTo>
                <a:cubicBezTo>
                  <a:pt x="245" y="101"/>
                  <a:pt x="248" y="115"/>
                  <a:pt x="249" y="129"/>
                </a:cubicBezTo>
                <a:cubicBezTo>
                  <a:pt x="251" y="144"/>
                  <a:pt x="252" y="158"/>
                  <a:pt x="252" y="174"/>
                </a:cubicBezTo>
                <a:cubicBezTo>
                  <a:pt x="252" y="189"/>
                  <a:pt x="251" y="204"/>
                  <a:pt x="249" y="218"/>
                </a:cubicBezTo>
                <a:cubicBezTo>
                  <a:pt x="248" y="233"/>
                  <a:pt x="245" y="246"/>
                  <a:pt x="241" y="259"/>
                </a:cubicBezTo>
                <a:cubicBezTo>
                  <a:pt x="237" y="272"/>
                  <a:pt x="232" y="284"/>
                  <a:pt x="225" y="294"/>
                </a:cubicBezTo>
                <a:cubicBezTo>
                  <a:pt x="219" y="305"/>
                  <a:pt x="211" y="314"/>
                  <a:pt x="202" y="322"/>
                </a:cubicBezTo>
                <a:cubicBezTo>
                  <a:pt x="192" y="330"/>
                  <a:pt x="181" y="336"/>
                  <a:pt x="169" y="341"/>
                </a:cubicBezTo>
                <a:cubicBezTo>
                  <a:pt x="156" y="345"/>
                  <a:pt x="142" y="347"/>
                  <a:pt x="126" y="347"/>
                </a:cubicBezTo>
                <a:cubicBezTo>
                  <a:pt x="110" y="347"/>
                  <a:pt x="96" y="345"/>
                  <a:pt x="83" y="341"/>
                </a:cubicBezTo>
                <a:cubicBezTo>
                  <a:pt x="70" y="336"/>
                  <a:pt x="59" y="330"/>
                  <a:pt x="50" y="322"/>
                </a:cubicBezTo>
                <a:cubicBezTo>
                  <a:pt x="41" y="314"/>
                  <a:pt x="33" y="305"/>
                  <a:pt x="27" y="294"/>
                </a:cubicBezTo>
                <a:cubicBezTo>
                  <a:pt x="20" y="284"/>
                  <a:pt x="15" y="272"/>
                  <a:pt x="11" y="259"/>
                </a:cubicBezTo>
                <a:cubicBezTo>
                  <a:pt x="7" y="246"/>
                  <a:pt x="4" y="233"/>
                  <a:pt x="2" y="218"/>
                </a:cubicBezTo>
                <a:cubicBezTo>
                  <a:pt x="1" y="204"/>
                  <a:pt x="0" y="189"/>
                  <a:pt x="0" y="174"/>
                </a:cubicBezTo>
                <a:cubicBezTo>
                  <a:pt x="0" y="158"/>
                  <a:pt x="1" y="144"/>
                  <a:pt x="2" y="129"/>
                </a:cubicBezTo>
                <a:cubicBezTo>
                  <a:pt x="4" y="115"/>
                  <a:pt x="7" y="101"/>
                  <a:pt x="11" y="88"/>
                </a:cubicBezTo>
                <a:cubicBezTo>
                  <a:pt x="15" y="75"/>
                  <a:pt x="20" y="64"/>
                  <a:pt x="27" y="53"/>
                </a:cubicBezTo>
                <a:cubicBezTo>
                  <a:pt x="33" y="42"/>
                  <a:pt x="41" y="33"/>
                  <a:pt x="50" y="25"/>
                </a:cubicBezTo>
                <a:cubicBezTo>
                  <a:pt x="59" y="17"/>
                  <a:pt x="70" y="11"/>
                  <a:pt x="83" y="7"/>
                </a:cubicBezTo>
                <a:cubicBezTo>
                  <a:pt x="95" y="3"/>
                  <a:pt x="110" y="0"/>
                  <a:pt x="126" y="0"/>
                </a:cubicBezTo>
                <a:close/>
                <a:moveTo>
                  <a:pt x="126" y="46"/>
                </a:moveTo>
                <a:cubicBezTo>
                  <a:pt x="117" y="46"/>
                  <a:pt x="109" y="47"/>
                  <a:pt x="102" y="51"/>
                </a:cubicBezTo>
                <a:cubicBezTo>
                  <a:pt x="95" y="54"/>
                  <a:pt x="90" y="59"/>
                  <a:pt x="85" y="65"/>
                </a:cubicBezTo>
                <a:cubicBezTo>
                  <a:pt x="80" y="71"/>
                  <a:pt x="76" y="79"/>
                  <a:pt x="74" y="87"/>
                </a:cubicBezTo>
                <a:cubicBezTo>
                  <a:pt x="71" y="95"/>
                  <a:pt x="69" y="104"/>
                  <a:pt x="67" y="113"/>
                </a:cubicBezTo>
                <a:cubicBezTo>
                  <a:pt x="65" y="123"/>
                  <a:pt x="64" y="133"/>
                  <a:pt x="64" y="143"/>
                </a:cubicBezTo>
                <a:cubicBezTo>
                  <a:pt x="63" y="153"/>
                  <a:pt x="63" y="164"/>
                  <a:pt x="63" y="174"/>
                </a:cubicBezTo>
                <a:cubicBezTo>
                  <a:pt x="63" y="184"/>
                  <a:pt x="63" y="194"/>
                  <a:pt x="64" y="204"/>
                </a:cubicBezTo>
                <a:cubicBezTo>
                  <a:pt x="64" y="215"/>
                  <a:pt x="65" y="224"/>
                  <a:pt x="67" y="234"/>
                </a:cubicBezTo>
                <a:cubicBezTo>
                  <a:pt x="69" y="243"/>
                  <a:pt x="71" y="252"/>
                  <a:pt x="74" y="261"/>
                </a:cubicBezTo>
                <a:cubicBezTo>
                  <a:pt x="76" y="269"/>
                  <a:pt x="80" y="276"/>
                  <a:pt x="85" y="282"/>
                </a:cubicBezTo>
                <a:cubicBezTo>
                  <a:pt x="90" y="288"/>
                  <a:pt x="95" y="293"/>
                  <a:pt x="102" y="297"/>
                </a:cubicBezTo>
                <a:cubicBezTo>
                  <a:pt x="109" y="300"/>
                  <a:pt x="117" y="302"/>
                  <a:pt x="126" y="302"/>
                </a:cubicBezTo>
                <a:cubicBezTo>
                  <a:pt x="135" y="302"/>
                  <a:pt x="143" y="300"/>
                  <a:pt x="150" y="297"/>
                </a:cubicBezTo>
                <a:cubicBezTo>
                  <a:pt x="157" y="293"/>
                  <a:pt x="162" y="288"/>
                  <a:pt x="167" y="282"/>
                </a:cubicBezTo>
                <a:cubicBezTo>
                  <a:pt x="172" y="276"/>
                  <a:pt x="176" y="269"/>
                  <a:pt x="178" y="261"/>
                </a:cubicBezTo>
                <a:cubicBezTo>
                  <a:pt x="181" y="252"/>
                  <a:pt x="184" y="243"/>
                  <a:pt x="185" y="234"/>
                </a:cubicBezTo>
                <a:cubicBezTo>
                  <a:pt x="187" y="224"/>
                  <a:pt x="188" y="215"/>
                  <a:pt x="188" y="204"/>
                </a:cubicBezTo>
                <a:cubicBezTo>
                  <a:pt x="189" y="194"/>
                  <a:pt x="189" y="184"/>
                  <a:pt x="189" y="174"/>
                </a:cubicBezTo>
                <a:cubicBezTo>
                  <a:pt x="189" y="164"/>
                  <a:pt x="189" y="153"/>
                  <a:pt x="188" y="143"/>
                </a:cubicBezTo>
                <a:cubicBezTo>
                  <a:pt x="188" y="133"/>
                  <a:pt x="187" y="123"/>
                  <a:pt x="185" y="113"/>
                </a:cubicBezTo>
                <a:cubicBezTo>
                  <a:pt x="184" y="104"/>
                  <a:pt x="181" y="95"/>
                  <a:pt x="178" y="87"/>
                </a:cubicBezTo>
                <a:cubicBezTo>
                  <a:pt x="176" y="79"/>
                  <a:pt x="172" y="71"/>
                  <a:pt x="167" y="65"/>
                </a:cubicBezTo>
                <a:cubicBezTo>
                  <a:pt x="162" y="59"/>
                  <a:pt x="157" y="54"/>
                  <a:pt x="150" y="51"/>
                </a:cubicBezTo>
                <a:cubicBezTo>
                  <a:pt x="143" y="47"/>
                  <a:pt x="135" y="46"/>
                  <a:pt x="126"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3" name="MH_Other_13"/>
          <p:cNvSpPr/>
          <p:nvPr>
            <p:custDataLst>
              <p:tags r:id="rId14"/>
            </p:custDataLst>
          </p:nvPr>
        </p:nvSpPr>
        <p:spPr bwMode="auto">
          <a:xfrm>
            <a:off x="7545388" y="3981450"/>
            <a:ext cx="211137" cy="325438"/>
          </a:xfrm>
          <a:custGeom>
            <a:avLst/>
            <a:gdLst>
              <a:gd name="T0" fmla="*/ 2147483646 w 224"/>
              <a:gd name="T1" fmla="*/ 2147483646 h 350"/>
              <a:gd name="T2" fmla="*/ 2147483646 w 224"/>
              <a:gd name="T3" fmla="*/ 2147483646 h 350"/>
              <a:gd name="T4" fmla="*/ 2147483646 w 224"/>
              <a:gd name="T5" fmla="*/ 2147483646 h 350"/>
              <a:gd name="T6" fmla="*/ 2147483646 w 224"/>
              <a:gd name="T7" fmla="*/ 2147483646 h 350"/>
              <a:gd name="T8" fmla="*/ 2147483646 w 224"/>
              <a:gd name="T9" fmla="*/ 2147483646 h 350"/>
              <a:gd name="T10" fmla="*/ 2147483646 w 224"/>
              <a:gd name="T11" fmla="*/ 2147483646 h 350"/>
              <a:gd name="T12" fmla="*/ 2147483646 w 224"/>
              <a:gd name="T13" fmla="*/ 2147483646 h 350"/>
              <a:gd name="T14" fmla="*/ 2147483646 w 224"/>
              <a:gd name="T15" fmla="*/ 2147483646 h 350"/>
              <a:gd name="T16" fmla="*/ 2147483646 w 224"/>
              <a:gd name="T17" fmla="*/ 2147483646 h 350"/>
              <a:gd name="T18" fmla="*/ 2147483646 w 224"/>
              <a:gd name="T19" fmla="*/ 2147483646 h 350"/>
              <a:gd name="T20" fmla="*/ 2147483646 w 224"/>
              <a:gd name="T21" fmla="*/ 2147483646 h 350"/>
              <a:gd name="T22" fmla="*/ 2147483646 w 224"/>
              <a:gd name="T23" fmla="*/ 2147483646 h 350"/>
              <a:gd name="T24" fmla="*/ 2147483646 w 224"/>
              <a:gd name="T25" fmla="*/ 2147483646 h 350"/>
              <a:gd name="T26" fmla="*/ 2147483646 w 224"/>
              <a:gd name="T27" fmla="*/ 2147483646 h 350"/>
              <a:gd name="T28" fmla="*/ 2147483646 w 224"/>
              <a:gd name="T29" fmla="*/ 2147483646 h 350"/>
              <a:gd name="T30" fmla="*/ 2147483646 w 224"/>
              <a:gd name="T31" fmla="*/ 2147483646 h 350"/>
              <a:gd name="T32" fmla="*/ 2147483646 w 224"/>
              <a:gd name="T33" fmla="*/ 2147483646 h 350"/>
              <a:gd name="T34" fmla="*/ 2147483646 w 224"/>
              <a:gd name="T35" fmla="*/ 2147483646 h 350"/>
              <a:gd name="T36" fmla="*/ 2147483646 w 224"/>
              <a:gd name="T37" fmla="*/ 2147483646 h 350"/>
              <a:gd name="T38" fmla="*/ 2147483646 w 224"/>
              <a:gd name="T39" fmla="*/ 2147483646 h 350"/>
              <a:gd name="T40" fmla="*/ 2147483646 w 224"/>
              <a:gd name="T41" fmla="*/ 2147483646 h 350"/>
              <a:gd name="T42" fmla="*/ 2147483646 w 224"/>
              <a:gd name="T43" fmla="*/ 2147483646 h 350"/>
              <a:gd name="T44" fmla="*/ 2147483646 w 224"/>
              <a:gd name="T45" fmla="*/ 2147483646 h 350"/>
              <a:gd name="T46" fmla="*/ 2147483646 w 224"/>
              <a:gd name="T47" fmla="*/ 2147483646 h 350"/>
              <a:gd name="T48" fmla="*/ 2147483646 w 224"/>
              <a:gd name="T49" fmla="*/ 2147483646 h 350"/>
              <a:gd name="T50" fmla="*/ 2147483646 w 224"/>
              <a:gd name="T51" fmla="*/ 2147483646 h 350"/>
              <a:gd name="T52" fmla="*/ 2147483646 w 224"/>
              <a:gd name="T53" fmla="*/ 2147483646 h 350"/>
              <a:gd name="T54" fmla="*/ 2147483646 w 224"/>
              <a:gd name="T55" fmla="*/ 2147483646 h 350"/>
              <a:gd name="T56" fmla="*/ 2147483646 w 224"/>
              <a:gd name="T57" fmla="*/ 2147483646 h 350"/>
              <a:gd name="T58" fmla="*/ 2147483646 w 224"/>
              <a:gd name="T59" fmla="*/ 2147483646 h 350"/>
              <a:gd name="T60" fmla="*/ 2147483646 w 224"/>
              <a:gd name="T61" fmla="*/ 2147483646 h 350"/>
              <a:gd name="T62" fmla="*/ 2147483646 w 224"/>
              <a:gd name="T63" fmla="*/ 2147483646 h 350"/>
              <a:gd name="T64" fmla="*/ 2147483646 w 224"/>
              <a:gd name="T65" fmla="*/ 2147483646 h 350"/>
              <a:gd name="T66" fmla="*/ 2147483646 w 224"/>
              <a:gd name="T67" fmla="*/ 2147483646 h 350"/>
              <a:gd name="T68" fmla="*/ 2147483646 w 224"/>
              <a:gd name="T69" fmla="*/ 2147483646 h 3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24" h="350">
                <a:moveTo>
                  <a:pt x="89" y="151"/>
                </a:moveTo>
                <a:cubicBezTo>
                  <a:pt x="99" y="151"/>
                  <a:pt x="107" y="150"/>
                  <a:pt x="115" y="148"/>
                </a:cubicBezTo>
                <a:cubicBezTo>
                  <a:pt x="124" y="145"/>
                  <a:pt x="131" y="142"/>
                  <a:pt x="137" y="138"/>
                </a:cubicBezTo>
                <a:cubicBezTo>
                  <a:pt x="143" y="133"/>
                  <a:pt x="147" y="128"/>
                  <a:pt x="151" y="121"/>
                </a:cubicBezTo>
                <a:cubicBezTo>
                  <a:pt x="154" y="115"/>
                  <a:pt x="156" y="107"/>
                  <a:pt x="156" y="98"/>
                </a:cubicBezTo>
                <a:cubicBezTo>
                  <a:pt x="156" y="90"/>
                  <a:pt x="154" y="83"/>
                  <a:pt x="151" y="76"/>
                </a:cubicBezTo>
                <a:cubicBezTo>
                  <a:pt x="148" y="70"/>
                  <a:pt x="143" y="65"/>
                  <a:pt x="138" y="61"/>
                </a:cubicBezTo>
                <a:cubicBezTo>
                  <a:pt x="132" y="57"/>
                  <a:pt x="126" y="54"/>
                  <a:pt x="119" y="52"/>
                </a:cubicBezTo>
                <a:cubicBezTo>
                  <a:pt x="111" y="50"/>
                  <a:pt x="103" y="49"/>
                  <a:pt x="95" y="49"/>
                </a:cubicBezTo>
                <a:cubicBezTo>
                  <a:pt x="88" y="49"/>
                  <a:pt x="80" y="49"/>
                  <a:pt x="72" y="51"/>
                </a:cubicBezTo>
                <a:cubicBezTo>
                  <a:pt x="64" y="52"/>
                  <a:pt x="57" y="54"/>
                  <a:pt x="50" y="55"/>
                </a:cubicBezTo>
                <a:cubicBezTo>
                  <a:pt x="43" y="57"/>
                  <a:pt x="38" y="58"/>
                  <a:pt x="33" y="60"/>
                </a:cubicBezTo>
                <a:cubicBezTo>
                  <a:pt x="28" y="61"/>
                  <a:pt x="24" y="62"/>
                  <a:pt x="22" y="62"/>
                </a:cubicBezTo>
                <a:cubicBezTo>
                  <a:pt x="19" y="62"/>
                  <a:pt x="16" y="61"/>
                  <a:pt x="13" y="60"/>
                </a:cubicBezTo>
                <a:cubicBezTo>
                  <a:pt x="10" y="59"/>
                  <a:pt x="8" y="57"/>
                  <a:pt x="6" y="55"/>
                </a:cubicBezTo>
                <a:cubicBezTo>
                  <a:pt x="4" y="53"/>
                  <a:pt x="3" y="50"/>
                  <a:pt x="2" y="47"/>
                </a:cubicBezTo>
                <a:cubicBezTo>
                  <a:pt x="1" y="45"/>
                  <a:pt x="0" y="42"/>
                  <a:pt x="0" y="39"/>
                </a:cubicBezTo>
                <a:cubicBezTo>
                  <a:pt x="0" y="34"/>
                  <a:pt x="2" y="30"/>
                  <a:pt x="5" y="25"/>
                </a:cubicBezTo>
                <a:cubicBezTo>
                  <a:pt x="7" y="21"/>
                  <a:pt x="12" y="18"/>
                  <a:pt x="19" y="16"/>
                </a:cubicBezTo>
                <a:cubicBezTo>
                  <a:pt x="30" y="11"/>
                  <a:pt x="42" y="7"/>
                  <a:pt x="56" y="4"/>
                </a:cubicBezTo>
                <a:cubicBezTo>
                  <a:pt x="69" y="1"/>
                  <a:pt x="83" y="0"/>
                  <a:pt x="98" y="0"/>
                </a:cubicBezTo>
                <a:cubicBezTo>
                  <a:pt x="116" y="0"/>
                  <a:pt x="132" y="2"/>
                  <a:pt x="147" y="6"/>
                </a:cubicBezTo>
                <a:cubicBezTo>
                  <a:pt x="161" y="10"/>
                  <a:pt x="174" y="16"/>
                  <a:pt x="185" y="24"/>
                </a:cubicBezTo>
                <a:cubicBezTo>
                  <a:pt x="195" y="32"/>
                  <a:pt x="203" y="42"/>
                  <a:pt x="209" y="53"/>
                </a:cubicBezTo>
                <a:cubicBezTo>
                  <a:pt x="215" y="65"/>
                  <a:pt x="218" y="78"/>
                  <a:pt x="218" y="93"/>
                </a:cubicBezTo>
                <a:cubicBezTo>
                  <a:pt x="218" y="103"/>
                  <a:pt x="216" y="112"/>
                  <a:pt x="213" y="121"/>
                </a:cubicBezTo>
                <a:cubicBezTo>
                  <a:pt x="210" y="129"/>
                  <a:pt x="205" y="137"/>
                  <a:pt x="199" y="143"/>
                </a:cubicBezTo>
                <a:cubicBezTo>
                  <a:pt x="194" y="150"/>
                  <a:pt x="187" y="155"/>
                  <a:pt x="179" y="160"/>
                </a:cubicBezTo>
                <a:cubicBezTo>
                  <a:pt x="172" y="164"/>
                  <a:pt x="164" y="167"/>
                  <a:pt x="155" y="169"/>
                </a:cubicBezTo>
                <a:cubicBezTo>
                  <a:pt x="155" y="170"/>
                  <a:pt x="155" y="170"/>
                  <a:pt x="155" y="170"/>
                </a:cubicBezTo>
                <a:cubicBezTo>
                  <a:pt x="166" y="172"/>
                  <a:pt x="176" y="176"/>
                  <a:pt x="184" y="180"/>
                </a:cubicBezTo>
                <a:cubicBezTo>
                  <a:pt x="193" y="185"/>
                  <a:pt x="200" y="191"/>
                  <a:pt x="206" y="199"/>
                </a:cubicBezTo>
                <a:cubicBezTo>
                  <a:pt x="212" y="206"/>
                  <a:pt x="217" y="215"/>
                  <a:pt x="220" y="224"/>
                </a:cubicBezTo>
                <a:cubicBezTo>
                  <a:pt x="223" y="234"/>
                  <a:pt x="224" y="244"/>
                  <a:pt x="224" y="255"/>
                </a:cubicBezTo>
                <a:cubicBezTo>
                  <a:pt x="224" y="272"/>
                  <a:pt x="221" y="286"/>
                  <a:pt x="215" y="298"/>
                </a:cubicBezTo>
                <a:cubicBezTo>
                  <a:pt x="208" y="310"/>
                  <a:pt x="199" y="320"/>
                  <a:pt x="188" y="328"/>
                </a:cubicBezTo>
                <a:cubicBezTo>
                  <a:pt x="176" y="336"/>
                  <a:pt x="163" y="341"/>
                  <a:pt x="149" y="345"/>
                </a:cubicBezTo>
                <a:cubicBezTo>
                  <a:pt x="134" y="349"/>
                  <a:pt x="118" y="350"/>
                  <a:pt x="102" y="350"/>
                </a:cubicBezTo>
                <a:cubicBezTo>
                  <a:pt x="95" y="350"/>
                  <a:pt x="88" y="350"/>
                  <a:pt x="81" y="349"/>
                </a:cubicBezTo>
                <a:cubicBezTo>
                  <a:pt x="74" y="348"/>
                  <a:pt x="66" y="347"/>
                  <a:pt x="59" y="345"/>
                </a:cubicBezTo>
                <a:cubicBezTo>
                  <a:pt x="52" y="344"/>
                  <a:pt x="45" y="342"/>
                  <a:pt x="38" y="339"/>
                </a:cubicBezTo>
                <a:cubicBezTo>
                  <a:pt x="31" y="337"/>
                  <a:pt x="24" y="334"/>
                  <a:pt x="18" y="331"/>
                </a:cubicBezTo>
                <a:cubicBezTo>
                  <a:pt x="12" y="329"/>
                  <a:pt x="8" y="326"/>
                  <a:pt x="6" y="322"/>
                </a:cubicBezTo>
                <a:cubicBezTo>
                  <a:pt x="3" y="318"/>
                  <a:pt x="2" y="314"/>
                  <a:pt x="2" y="310"/>
                </a:cubicBezTo>
                <a:cubicBezTo>
                  <a:pt x="2" y="307"/>
                  <a:pt x="3" y="304"/>
                  <a:pt x="4" y="301"/>
                </a:cubicBezTo>
                <a:cubicBezTo>
                  <a:pt x="5" y="299"/>
                  <a:pt x="6" y="296"/>
                  <a:pt x="8" y="294"/>
                </a:cubicBezTo>
                <a:cubicBezTo>
                  <a:pt x="10" y="292"/>
                  <a:pt x="13" y="291"/>
                  <a:pt x="15" y="289"/>
                </a:cubicBezTo>
                <a:cubicBezTo>
                  <a:pt x="18" y="288"/>
                  <a:pt x="21" y="287"/>
                  <a:pt x="25" y="287"/>
                </a:cubicBezTo>
                <a:cubicBezTo>
                  <a:pt x="26" y="287"/>
                  <a:pt x="27" y="287"/>
                  <a:pt x="27" y="288"/>
                </a:cubicBezTo>
                <a:cubicBezTo>
                  <a:pt x="28" y="288"/>
                  <a:pt x="29" y="288"/>
                  <a:pt x="30" y="288"/>
                </a:cubicBezTo>
                <a:cubicBezTo>
                  <a:pt x="34" y="289"/>
                  <a:pt x="38" y="291"/>
                  <a:pt x="43" y="292"/>
                </a:cubicBezTo>
                <a:cubicBezTo>
                  <a:pt x="48" y="294"/>
                  <a:pt x="53" y="296"/>
                  <a:pt x="59" y="297"/>
                </a:cubicBezTo>
                <a:cubicBezTo>
                  <a:pt x="65" y="299"/>
                  <a:pt x="71" y="300"/>
                  <a:pt x="78" y="301"/>
                </a:cubicBezTo>
                <a:cubicBezTo>
                  <a:pt x="85" y="302"/>
                  <a:pt x="92" y="303"/>
                  <a:pt x="99" y="303"/>
                </a:cubicBezTo>
                <a:cubicBezTo>
                  <a:pt x="108" y="303"/>
                  <a:pt x="117" y="302"/>
                  <a:pt x="124" y="299"/>
                </a:cubicBezTo>
                <a:cubicBezTo>
                  <a:pt x="132" y="297"/>
                  <a:pt x="138" y="294"/>
                  <a:pt x="144" y="290"/>
                </a:cubicBezTo>
                <a:cubicBezTo>
                  <a:pt x="149" y="286"/>
                  <a:pt x="154" y="280"/>
                  <a:pt x="157" y="274"/>
                </a:cubicBezTo>
                <a:cubicBezTo>
                  <a:pt x="160" y="268"/>
                  <a:pt x="161" y="261"/>
                  <a:pt x="161" y="252"/>
                </a:cubicBezTo>
                <a:cubicBezTo>
                  <a:pt x="161" y="243"/>
                  <a:pt x="159" y="235"/>
                  <a:pt x="156" y="227"/>
                </a:cubicBezTo>
                <a:cubicBezTo>
                  <a:pt x="152" y="220"/>
                  <a:pt x="148" y="214"/>
                  <a:pt x="141" y="209"/>
                </a:cubicBezTo>
                <a:cubicBezTo>
                  <a:pt x="135" y="204"/>
                  <a:pt x="128" y="200"/>
                  <a:pt x="119" y="197"/>
                </a:cubicBezTo>
                <a:cubicBezTo>
                  <a:pt x="110" y="195"/>
                  <a:pt x="101" y="193"/>
                  <a:pt x="91" y="193"/>
                </a:cubicBezTo>
                <a:cubicBezTo>
                  <a:pt x="74" y="193"/>
                  <a:pt x="74" y="193"/>
                  <a:pt x="74" y="193"/>
                </a:cubicBezTo>
                <a:cubicBezTo>
                  <a:pt x="70" y="193"/>
                  <a:pt x="67" y="193"/>
                  <a:pt x="65" y="191"/>
                </a:cubicBezTo>
                <a:cubicBezTo>
                  <a:pt x="62" y="190"/>
                  <a:pt x="60" y="189"/>
                  <a:pt x="58" y="187"/>
                </a:cubicBezTo>
                <a:cubicBezTo>
                  <a:pt x="57" y="185"/>
                  <a:pt x="55" y="183"/>
                  <a:pt x="54" y="180"/>
                </a:cubicBezTo>
                <a:cubicBezTo>
                  <a:pt x="54" y="178"/>
                  <a:pt x="53" y="175"/>
                  <a:pt x="53" y="172"/>
                </a:cubicBezTo>
                <a:cubicBezTo>
                  <a:pt x="53" y="167"/>
                  <a:pt x="55" y="162"/>
                  <a:pt x="58" y="158"/>
                </a:cubicBezTo>
                <a:cubicBezTo>
                  <a:pt x="62" y="154"/>
                  <a:pt x="67" y="151"/>
                  <a:pt x="74" y="151"/>
                </a:cubicBezTo>
                <a:lnTo>
                  <a:pt x="89" y="15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4" name="MH_Other_14"/>
          <p:cNvSpPr>
            <a:spLocks noEditPoints="1"/>
          </p:cNvSpPr>
          <p:nvPr>
            <p:custDataLst>
              <p:tags r:id="rId15"/>
            </p:custDataLst>
          </p:nvPr>
        </p:nvSpPr>
        <p:spPr bwMode="auto">
          <a:xfrm>
            <a:off x="5967413" y="5103813"/>
            <a:ext cx="236537" cy="320675"/>
          </a:xfrm>
          <a:custGeom>
            <a:avLst/>
            <a:gdLst>
              <a:gd name="T0" fmla="*/ 2147483646 w 253"/>
              <a:gd name="T1" fmla="*/ 0 h 347"/>
              <a:gd name="T2" fmla="*/ 2147483646 w 253"/>
              <a:gd name="T3" fmla="*/ 2147483646 h 347"/>
              <a:gd name="T4" fmla="*/ 2147483646 w 253"/>
              <a:gd name="T5" fmla="*/ 2147483646 h 347"/>
              <a:gd name="T6" fmla="*/ 2147483646 w 253"/>
              <a:gd name="T7" fmla="*/ 2147483646 h 347"/>
              <a:gd name="T8" fmla="*/ 2147483646 w 253"/>
              <a:gd name="T9" fmla="*/ 2147483646 h 347"/>
              <a:gd name="T10" fmla="*/ 2147483646 w 253"/>
              <a:gd name="T11" fmla="*/ 2147483646 h 347"/>
              <a:gd name="T12" fmla="*/ 2147483646 w 253"/>
              <a:gd name="T13" fmla="*/ 2147483646 h 347"/>
              <a:gd name="T14" fmla="*/ 2147483646 w 253"/>
              <a:gd name="T15" fmla="*/ 2147483646 h 347"/>
              <a:gd name="T16" fmla="*/ 2147483646 w 253"/>
              <a:gd name="T17" fmla="*/ 2147483646 h 347"/>
              <a:gd name="T18" fmla="*/ 2147483646 w 253"/>
              <a:gd name="T19" fmla="*/ 2147483646 h 347"/>
              <a:gd name="T20" fmla="*/ 2147483646 w 253"/>
              <a:gd name="T21" fmla="*/ 2147483646 h 347"/>
              <a:gd name="T22" fmla="*/ 2147483646 w 253"/>
              <a:gd name="T23" fmla="*/ 2147483646 h 347"/>
              <a:gd name="T24" fmla="*/ 2147483646 w 253"/>
              <a:gd name="T25" fmla="*/ 2147483646 h 347"/>
              <a:gd name="T26" fmla="*/ 2147483646 w 253"/>
              <a:gd name="T27" fmla="*/ 2147483646 h 347"/>
              <a:gd name="T28" fmla="*/ 2147483646 w 253"/>
              <a:gd name="T29" fmla="*/ 2147483646 h 347"/>
              <a:gd name="T30" fmla="*/ 2147483646 w 253"/>
              <a:gd name="T31" fmla="*/ 2147483646 h 347"/>
              <a:gd name="T32" fmla="*/ 2147483646 w 253"/>
              <a:gd name="T33" fmla="*/ 2147483646 h 347"/>
              <a:gd name="T34" fmla="*/ 2147483646 w 253"/>
              <a:gd name="T35" fmla="*/ 2147483646 h 347"/>
              <a:gd name="T36" fmla="*/ 0 w 253"/>
              <a:gd name="T37" fmla="*/ 2147483646 h 347"/>
              <a:gd name="T38" fmla="*/ 2147483646 w 253"/>
              <a:gd name="T39" fmla="*/ 2147483646 h 347"/>
              <a:gd name="T40" fmla="*/ 2147483646 w 253"/>
              <a:gd name="T41" fmla="*/ 2147483646 h 347"/>
              <a:gd name="T42" fmla="*/ 2147483646 w 253"/>
              <a:gd name="T43" fmla="*/ 2147483646 h 347"/>
              <a:gd name="T44" fmla="*/ 2147483646 w 253"/>
              <a:gd name="T45" fmla="*/ 2147483646 h 347"/>
              <a:gd name="T46" fmla="*/ 2147483646 w 253"/>
              <a:gd name="T47" fmla="*/ 2147483646 h 347"/>
              <a:gd name="T48" fmla="*/ 2147483646 w 253"/>
              <a:gd name="T49" fmla="*/ 0 h 347"/>
              <a:gd name="T50" fmla="*/ 2147483646 w 253"/>
              <a:gd name="T51" fmla="*/ 2147483646 h 347"/>
              <a:gd name="T52" fmla="*/ 2147483646 w 253"/>
              <a:gd name="T53" fmla="*/ 2147483646 h 347"/>
              <a:gd name="T54" fmla="*/ 2147483646 w 253"/>
              <a:gd name="T55" fmla="*/ 2147483646 h 347"/>
              <a:gd name="T56" fmla="*/ 2147483646 w 253"/>
              <a:gd name="T57" fmla="*/ 2147483646 h 347"/>
              <a:gd name="T58" fmla="*/ 2147483646 w 253"/>
              <a:gd name="T59" fmla="*/ 2147483646 h 347"/>
              <a:gd name="T60" fmla="*/ 2147483646 w 253"/>
              <a:gd name="T61" fmla="*/ 2147483646 h 347"/>
              <a:gd name="T62" fmla="*/ 2147483646 w 253"/>
              <a:gd name="T63" fmla="*/ 2147483646 h 347"/>
              <a:gd name="T64" fmla="*/ 2147483646 w 253"/>
              <a:gd name="T65" fmla="*/ 2147483646 h 347"/>
              <a:gd name="T66" fmla="*/ 2147483646 w 253"/>
              <a:gd name="T67" fmla="*/ 2147483646 h 347"/>
              <a:gd name="T68" fmla="*/ 2147483646 w 253"/>
              <a:gd name="T69" fmla="*/ 2147483646 h 347"/>
              <a:gd name="T70" fmla="*/ 2147483646 w 253"/>
              <a:gd name="T71" fmla="*/ 2147483646 h 347"/>
              <a:gd name="T72" fmla="*/ 2147483646 w 253"/>
              <a:gd name="T73" fmla="*/ 2147483646 h 347"/>
              <a:gd name="T74" fmla="*/ 2147483646 w 253"/>
              <a:gd name="T75" fmla="*/ 2147483646 h 347"/>
              <a:gd name="T76" fmla="*/ 2147483646 w 253"/>
              <a:gd name="T77" fmla="*/ 2147483646 h 347"/>
              <a:gd name="T78" fmla="*/ 2147483646 w 253"/>
              <a:gd name="T79" fmla="*/ 2147483646 h 347"/>
              <a:gd name="T80" fmla="*/ 2147483646 w 253"/>
              <a:gd name="T81" fmla="*/ 2147483646 h 347"/>
              <a:gd name="T82" fmla="*/ 2147483646 w 253"/>
              <a:gd name="T83" fmla="*/ 2147483646 h 347"/>
              <a:gd name="T84" fmla="*/ 2147483646 w 253"/>
              <a:gd name="T85" fmla="*/ 2147483646 h 347"/>
              <a:gd name="T86" fmla="*/ 2147483646 w 253"/>
              <a:gd name="T87" fmla="*/ 2147483646 h 347"/>
              <a:gd name="T88" fmla="*/ 2147483646 w 253"/>
              <a:gd name="T89" fmla="*/ 2147483646 h 347"/>
              <a:gd name="T90" fmla="*/ 2147483646 w 253"/>
              <a:gd name="T91" fmla="*/ 2147483646 h 347"/>
              <a:gd name="T92" fmla="*/ 2147483646 w 253"/>
              <a:gd name="T93" fmla="*/ 2147483646 h 347"/>
              <a:gd name="T94" fmla="*/ 2147483646 w 253"/>
              <a:gd name="T95" fmla="*/ 2147483646 h 347"/>
              <a:gd name="T96" fmla="*/ 2147483646 w 253"/>
              <a:gd name="T97" fmla="*/ 2147483646 h 347"/>
              <a:gd name="T98" fmla="*/ 2147483646 w 253"/>
              <a:gd name="T99" fmla="*/ 2147483646 h 3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3" h="347">
                <a:moveTo>
                  <a:pt x="127" y="0"/>
                </a:moveTo>
                <a:cubicBezTo>
                  <a:pt x="143" y="0"/>
                  <a:pt x="157" y="2"/>
                  <a:pt x="169" y="6"/>
                </a:cubicBezTo>
                <a:cubicBezTo>
                  <a:pt x="182" y="11"/>
                  <a:pt x="193" y="17"/>
                  <a:pt x="202" y="25"/>
                </a:cubicBezTo>
                <a:cubicBezTo>
                  <a:pt x="212" y="32"/>
                  <a:pt x="219" y="42"/>
                  <a:pt x="226" y="52"/>
                </a:cubicBezTo>
                <a:cubicBezTo>
                  <a:pt x="232" y="63"/>
                  <a:pt x="237" y="75"/>
                  <a:pt x="241" y="88"/>
                </a:cubicBezTo>
                <a:cubicBezTo>
                  <a:pt x="245" y="101"/>
                  <a:pt x="248" y="114"/>
                  <a:pt x="250" y="129"/>
                </a:cubicBezTo>
                <a:cubicBezTo>
                  <a:pt x="252" y="143"/>
                  <a:pt x="253" y="158"/>
                  <a:pt x="253" y="173"/>
                </a:cubicBezTo>
                <a:cubicBezTo>
                  <a:pt x="253" y="188"/>
                  <a:pt x="252" y="203"/>
                  <a:pt x="250" y="218"/>
                </a:cubicBezTo>
                <a:cubicBezTo>
                  <a:pt x="248" y="232"/>
                  <a:pt x="245" y="246"/>
                  <a:pt x="241" y="259"/>
                </a:cubicBezTo>
                <a:cubicBezTo>
                  <a:pt x="237" y="271"/>
                  <a:pt x="232" y="283"/>
                  <a:pt x="226" y="294"/>
                </a:cubicBezTo>
                <a:cubicBezTo>
                  <a:pt x="219" y="305"/>
                  <a:pt x="212" y="314"/>
                  <a:pt x="202" y="322"/>
                </a:cubicBezTo>
                <a:cubicBezTo>
                  <a:pt x="193" y="330"/>
                  <a:pt x="182" y="336"/>
                  <a:pt x="169" y="340"/>
                </a:cubicBezTo>
                <a:cubicBezTo>
                  <a:pt x="157" y="344"/>
                  <a:pt x="143" y="347"/>
                  <a:pt x="127" y="347"/>
                </a:cubicBezTo>
                <a:cubicBezTo>
                  <a:pt x="110" y="347"/>
                  <a:pt x="96" y="344"/>
                  <a:pt x="83" y="340"/>
                </a:cubicBezTo>
                <a:cubicBezTo>
                  <a:pt x="71" y="336"/>
                  <a:pt x="60" y="330"/>
                  <a:pt x="51" y="322"/>
                </a:cubicBezTo>
                <a:cubicBezTo>
                  <a:pt x="41" y="314"/>
                  <a:pt x="33" y="305"/>
                  <a:pt x="27" y="294"/>
                </a:cubicBezTo>
                <a:cubicBezTo>
                  <a:pt x="21" y="283"/>
                  <a:pt x="15" y="271"/>
                  <a:pt x="11" y="259"/>
                </a:cubicBezTo>
                <a:cubicBezTo>
                  <a:pt x="8" y="246"/>
                  <a:pt x="5" y="232"/>
                  <a:pt x="3" y="218"/>
                </a:cubicBezTo>
                <a:cubicBezTo>
                  <a:pt x="1" y="203"/>
                  <a:pt x="0" y="188"/>
                  <a:pt x="0" y="173"/>
                </a:cubicBezTo>
                <a:cubicBezTo>
                  <a:pt x="0" y="158"/>
                  <a:pt x="1" y="143"/>
                  <a:pt x="3" y="129"/>
                </a:cubicBezTo>
                <a:cubicBezTo>
                  <a:pt x="5" y="114"/>
                  <a:pt x="8" y="101"/>
                  <a:pt x="11" y="88"/>
                </a:cubicBezTo>
                <a:cubicBezTo>
                  <a:pt x="15" y="75"/>
                  <a:pt x="21" y="63"/>
                  <a:pt x="27" y="52"/>
                </a:cubicBezTo>
                <a:cubicBezTo>
                  <a:pt x="33" y="42"/>
                  <a:pt x="41" y="32"/>
                  <a:pt x="51" y="25"/>
                </a:cubicBezTo>
                <a:cubicBezTo>
                  <a:pt x="60" y="17"/>
                  <a:pt x="71" y="11"/>
                  <a:pt x="83" y="6"/>
                </a:cubicBezTo>
                <a:cubicBezTo>
                  <a:pt x="96" y="2"/>
                  <a:pt x="110" y="0"/>
                  <a:pt x="127" y="0"/>
                </a:cubicBezTo>
                <a:close/>
                <a:moveTo>
                  <a:pt x="127" y="45"/>
                </a:moveTo>
                <a:cubicBezTo>
                  <a:pt x="117" y="45"/>
                  <a:pt x="109" y="47"/>
                  <a:pt x="103" y="50"/>
                </a:cubicBezTo>
                <a:cubicBezTo>
                  <a:pt x="96" y="54"/>
                  <a:pt x="90" y="59"/>
                  <a:pt x="85" y="65"/>
                </a:cubicBezTo>
                <a:cubicBezTo>
                  <a:pt x="81" y="71"/>
                  <a:pt x="77" y="78"/>
                  <a:pt x="74" y="86"/>
                </a:cubicBezTo>
                <a:cubicBezTo>
                  <a:pt x="71" y="95"/>
                  <a:pt x="69" y="103"/>
                  <a:pt x="67" y="113"/>
                </a:cubicBezTo>
                <a:cubicBezTo>
                  <a:pt x="66" y="122"/>
                  <a:pt x="65" y="132"/>
                  <a:pt x="64" y="142"/>
                </a:cubicBezTo>
                <a:cubicBezTo>
                  <a:pt x="64" y="153"/>
                  <a:pt x="63" y="163"/>
                  <a:pt x="63" y="173"/>
                </a:cubicBezTo>
                <a:cubicBezTo>
                  <a:pt x="63" y="183"/>
                  <a:pt x="64" y="193"/>
                  <a:pt x="64" y="204"/>
                </a:cubicBezTo>
                <a:cubicBezTo>
                  <a:pt x="65" y="214"/>
                  <a:pt x="66" y="224"/>
                  <a:pt x="67" y="233"/>
                </a:cubicBezTo>
                <a:cubicBezTo>
                  <a:pt x="69" y="243"/>
                  <a:pt x="71" y="252"/>
                  <a:pt x="74" y="260"/>
                </a:cubicBezTo>
                <a:cubicBezTo>
                  <a:pt x="77" y="268"/>
                  <a:pt x="81" y="275"/>
                  <a:pt x="85" y="282"/>
                </a:cubicBezTo>
                <a:cubicBezTo>
                  <a:pt x="90" y="288"/>
                  <a:pt x="96" y="293"/>
                  <a:pt x="103" y="296"/>
                </a:cubicBezTo>
                <a:cubicBezTo>
                  <a:pt x="109" y="299"/>
                  <a:pt x="117" y="301"/>
                  <a:pt x="127" y="301"/>
                </a:cubicBezTo>
                <a:cubicBezTo>
                  <a:pt x="136" y="301"/>
                  <a:pt x="144" y="299"/>
                  <a:pt x="150" y="296"/>
                </a:cubicBezTo>
                <a:cubicBezTo>
                  <a:pt x="157" y="293"/>
                  <a:pt x="163" y="288"/>
                  <a:pt x="168" y="282"/>
                </a:cubicBezTo>
                <a:cubicBezTo>
                  <a:pt x="172" y="275"/>
                  <a:pt x="176" y="268"/>
                  <a:pt x="179" y="260"/>
                </a:cubicBezTo>
                <a:cubicBezTo>
                  <a:pt x="182" y="252"/>
                  <a:pt x="184" y="243"/>
                  <a:pt x="186" y="233"/>
                </a:cubicBezTo>
                <a:cubicBezTo>
                  <a:pt x="187" y="224"/>
                  <a:pt x="188" y="214"/>
                  <a:pt x="189" y="204"/>
                </a:cubicBezTo>
                <a:cubicBezTo>
                  <a:pt x="189" y="193"/>
                  <a:pt x="190" y="183"/>
                  <a:pt x="190" y="173"/>
                </a:cubicBezTo>
                <a:cubicBezTo>
                  <a:pt x="190" y="163"/>
                  <a:pt x="189" y="153"/>
                  <a:pt x="189" y="142"/>
                </a:cubicBezTo>
                <a:cubicBezTo>
                  <a:pt x="188" y="132"/>
                  <a:pt x="187" y="122"/>
                  <a:pt x="186" y="113"/>
                </a:cubicBezTo>
                <a:cubicBezTo>
                  <a:pt x="184" y="103"/>
                  <a:pt x="182" y="95"/>
                  <a:pt x="179" y="86"/>
                </a:cubicBezTo>
                <a:cubicBezTo>
                  <a:pt x="176" y="78"/>
                  <a:pt x="172" y="71"/>
                  <a:pt x="168" y="65"/>
                </a:cubicBezTo>
                <a:cubicBezTo>
                  <a:pt x="163" y="59"/>
                  <a:pt x="157" y="54"/>
                  <a:pt x="150" y="50"/>
                </a:cubicBezTo>
                <a:cubicBezTo>
                  <a:pt x="144" y="47"/>
                  <a:pt x="136" y="45"/>
                  <a:pt x="127"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5" name="MH_Other_15"/>
          <p:cNvSpPr>
            <a:spLocks noEditPoints="1"/>
          </p:cNvSpPr>
          <p:nvPr>
            <p:custDataLst>
              <p:tags r:id="rId16"/>
            </p:custDataLst>
          </p:nvPr>
        </p:nvSpPr>
        <p:spPr bwMode="auto">
          <a:xfrm>
            <a:off x="6230938" y="5103813"/>
            <a:ext cx="252412" cy="320675"/>
          </a:xfrm>
          <a:custGeom>
            <a:avLst/>
            <a:gdLst>
              <a:gd name="T0" fmla="*/ 2147483646 w 271"/>
              <a:gd name="T1" fmla="*/ 2147483646 h 341"/>
              <a:gd name="T2" fmla="*/ 2147483646 w 271"/>
              <a:gd name="T3" fmla="*/ 2147483646 h 341"/>
              <a:gd name="T4" fmla="*/ 2147483646 w 271"/>
              <a:gd name="T5" fmla="*/ 0 h 341"/>
              <a:gd name="T6" fmla="*/ 2147483646 w 271"/>
              <a:gd name="T7" fmla="*/ 2147483646 h 341"/>
              <a:gd name="T8" fmla="*/ 2147483646 w 271"/>
              <a:gd name="T9" fmla="*/ 2147483646 h 341"/>
              <a:gd name="T10" fmla="*/ 2147483646 w 271"/>
              <a:gd name="T11" fmla="*/ 2147483646 h 341"/>
              <a:gd name="T12" fmla="*/ 2147483646 w 271"/>
              <a:gd name="T13" fmla="*/ 2147483646 h 341"/>
              <a:gd name="T14" fmla="*/ 2147483646 w 271"/>
              <a:gd name="T15" fmla="*/ 2147483646 h 341"/>
              <a:gd name="T16" fmla="*/ 2147483646 w 271"/>
              <a:gd name="T17" fmla="*/ 2147483646 h 341"/>
              <a:gd name="T18" fmla="*/ 2147483646 w 271"/>
              <a:gd name="T19" fmla="*/ 2147483646 h 341"/>
              <a:gd name="T20" fmla="*/ 2147483646 w 271"/>
              <a:gd name="T21" fmla="*/ 2147483646 h 341"/>
              <a:gd name="T22" fmla="*/ 2147483646 w 271"/>
              <a:gd name="T23" fmla="*/ 2147483646 h 341"/>
              <a:gd name="T24" fmla="*/ 2147483646 w 271"/>
              <a:gd name="T25" fmla="*/ 2147483646 h 341"/>
              <a:gd name="T26" fmla="*/ 2147483646 w 271"/>
              <a:gd name="T27" fmla="*/ 2147483646 h 341"/>
              <a:gd name="T28" fmla="*/ 2147483646 w 271"/>
              <a:gd name="T29" fmla="*/ 2147483646 h 341"/>
              <a:gd name="T30" fmla="*/ 2147483646 w 271"/>
              <a:gd name="T31" fmla="*/ 2147483646 h 341"/>
              <a:gd name="T32" fmla="*/ 2147483646 w 271"/>
              <a:gd name="T33" fmla="*/ 2147483646 h 341"/>
              <a:gd name="T34" fmla="*/ 2147483646 w 271"/>
              <a:gd name="T35" fmla="*/ 2147483646 h 341"/>
              <a:gd name="T36" fmla="*/ 2147483646 w 271"/>
              <a:gd name="T37" fmla="*/ 2147483646 h 341"/>
              <a:gd name="T38" fmla="*/ 2147483646 w 271"/>
              <a:gd name="T39" fmla="*/ 2147483646 h 341"/>
              <a:gd name="T40" fmla="*/ 2147483646 w 271"/>
              <a:gd name="T41" fmla="*/ 2147483646 h 341"/>
              <a:gd name="T42" fmla="*/ 2147483646 w 271"/>
              <a:gd name="T43" fmla="*/ 2147483646 h 341"/>
              <a:gd name="T44" fmla="*/ 2147483646 w 271"/>
              <a:gd name="T45" fmla="*/ 2147483646 h 341"/>
              <a:gd name="T46" fmla="*/ 2147483646 w 271"/>
              <a:gd name="T47" fmla="*/ 2147483646 h 341"/>
              <a:gd name="T48" fmla="*/ 2147483646 w 271"/>
              <a:gd name="T49" fmla="*/ 2147483646 h 341"/>
              <a:gd name="T50" fmla="*/ 2147483646 w 271"/>
              <a:gd name="T51" fmla="*/ 2147483646 h 341"/>
              <a:gd name="T52" fmla="*/ 2147483646 w 271"/>
              <a:gd name="T53" fmla="*/ 2147483646 h 341"/>
              <a:gd name="T54" fmla="*/ 2147483646 w 271"/>
              <a:gd name="T55" fmla="*/ 2147483646 h 341"/>
              <a:gd name="T56" fmla="*/ 2147483646 w 271"/>
              <a:gd name="T57" fmla="*/ 2147483646 h 341"/>
              <a:gd name="T58" fmla="*/ 2147483646 w 271"/>
              <a:gd name="T59" fmla="*/ 2147483646 h 341"/>
              <a:gd name="T60" fmla="*/ 0 w 271"/>
              <a:gd name="T61" fmla="*/ 2147483646 h 341"/>
              <a:gd name="T62" fmla="*/ 2147483646 w 271"/>
              <a:gd name="T63" fmla="*/ 2147483646 h 341"/>
              <a:gd name="T64" fmla="*/ 2147483646 w 271"/>
              <a:gd name="T65" fmla="*/ 2147483646 h 341"/>
              <a:gd name="T66" fmla="*/ 2147483646 w 271"/>
              <a:gd name="T67" fmla="*/ 2147483646 h 341"/>
              <a:gd name="T68" fmla="*/ 2147483646 w 271"/>
              <a:gd name="T69" fmla="*/ 2147483646 h 341"/>
              <a:gd name="T70" fmla="*/ 2147483646 w 271"/>
              <a:gd name="T71" fmla="*/ 2147483646 h 341"/>
              <a:gd name="T72" fmla="*/ 2147483646 w 271"/>
              <a:gd name="T73" fmla="*/ 2147483646 h 341"/>
              <a:gd name="T74" fmla="*/ 2147483646 w 271"/>
              <a:gd name="T75" fmla="*/ 2147483646 h 3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71" h="341">
                <a:moveTo>
                  <a:pt x="126" y="31"/>
                </a:moveTo>
                <a:cubicBezTo>
                  <a:pt x="133" y="19"/>
                  <a:pt x="140" y="11"/>
                  <a:pt x="149" y="6"/>
                </a:cubicBezTo>
                <a:cubicBezTo>
                  <a:pt x="158" y="2"/>
                  <a:pt x="167" y="0"/>
                  <a:pt x="178" y="0"/>
                </a:cubicBezTo>
                <a:cubicBezTo>
                  <a:pt x="183" y="0"/>
                  <a:pt x="189" y="0"/>
                  <a:pt x="194" y="2"/>
                </a:cubicBezTo>
                <a:cubicBezTo>
                  <a:pt x="199" y="3"/>
                  <a:pt x="204" y="6"/>
                  <a:pt x="208" y="9"/>
                </a:cubicBezTo>
                <a:cubicBezTo>
                  <a:pt x="212" y="13"/>
                  <a:pt x="215" y="17"/>
                  <a:pt x="217" y="23"/>
                </a:cubicBezTo>
                <a:cubicBezTo>
                  <a:pt x="220" y="28"/>
                  <a:pt x="221" y="34"/>
                  <a:pt x="221" y="42"/>
                </a:cubicBezTo>
                <a:cubicBezTo>
                  <a:pt x="221" y="227"/>
                  <a:pt x="221" y="227"/>
                  <a:pt x="221" y="227"/>
                </a:cubicBezTo>
                <a:cubicBezTo>
                  <a:pt x="250" y="227"/>
                  <a:pt x="250" y="227"/>
                  <a:pt x="250" y="227"/>
                </a:cubicBezTo>
                <a:cubicBezTo>
                  <a:pt x="253" y="227"/>
                  <a:pt x="256" y="228"/>
                  <a:pt x="259" y="229"/>
                </a:cubicBezTo>
                <a:cubicBezTo>
                  <a:pt x="262" y="230"/>
                  <a:pt x="264" y="232"/>
                  <a:pt x="266" y="234"/>
                </a:cubicBezTo>
                <a:cubicBezTo>
                  <a:pt x="268" y="236"/>
                  <a:pt x="269" y="238"/>
                  <a:pt x="270" y="241"/>
                </a:cubicBezTo>
                <a:cubicBezTo>
                  <a:pt x="271" y="244"/>
                  <a:pt x="271" y="246"/>
                  <a:pt x="271" y="249"/>
                </a:cubicBezTo>
                <a:cubicBezTo>
                  <a:pt x="271" y="252"/>
                  <a:pt x="271" y="254"/>
                  <a:pt x="270" y="257"/>
                </a:cubicBezTo>
                <a:cubicBezTo>
                  <a:pt x="269" y="260"/>
                  <a:pt x="268" y="262"/>
                  <a:pt x="266" y="264"/>
                </a:cubicBezTo>
                <a:cubicBezTo>
                  <a:pt x="264" y="266"/>
                  <a:pt x="262" y="268"/>
                  <a:pt x="259" y="269"/>
                </a:cubicBezTo>
                <a:cubicBezTo>
                  <a:pt x="256" y="270"/>
                  <a:pt x="253" y="271"/>
                  <a:pt x="250" y="271"/>
                </a:cubicBezTo>
                <a:cubicBezTo>
                  <a:pt x="221" y="271"/>
                  <a:pt x="221" y="271"/>
                  <a:pt x="221" y="271"/>
                </a:cubicBezTo>
                <a:cubicBezTo>
                  <a:pt x="221" y="314"/>
                  <a:pt x="221" y="314"/>
                  <a:pt x="221" y="314"/>
                </a:cubicBezTo>
                <a:cubicBezTo>
                  <a:pt x="221" y="318"/>
                  <a:pt x="220" y="322"/>
                  <a:pt x="218" y="326"/>
                </a:cubicBezTo>
                <a:cubicBezTo>
                  <a:pt x="216" y="329"/>
                  <a:pt x="214" y="332"/>
                  <a:pt x="211" y="334"/>
                </a:cubicBezTo>
                <a:cubicBezTo>
                  <a:pt x="208" y="337"/>
                  <a:pt x="205" y="338"/>
                  <a:pt x="202" y="340"/>
                </a:cubicBezTo>
                <a:cubicBezTo>
                  <a:pt x="198" y="341"/>
                  <a:pt x="195" y="341"/>
                  <a:pt x="191" y="341"/>
                </a:cubicBezTo>
                <a:cubicBezTo>
                  <a:pt x="188" y="341"/>
                  <a:pt x="184" y="341"/>
                  <a:pt x="181" y="340"/>
                </a:cubicBezTo>
                <a:cubicBezTo>
                  <a:pt x="177" y="338"/>
                  <a:pt x="174" y="337"/>
                  <a:pt x="171" y="334"/>
                </a:cubicBezTo>
                <a:cubicBezTo>
                  <a:pt x="168" y="332"/>
                  <a:pt x="166" y="329"/>
                  <a:pt x="164" y="326"/>
                </a:cubicBezTo>
                <a:cubicBezTo>
                  <a:pt x="162" y="322"/>
                  <a:pt x="161" y="318"/>
                  <a:pt x="161" y="314"/>
                </a:cubicBezTo>
                <a:cubicBezTo>
                  <a:pt x="161" y="271"/>
                  <a:pt x="161" y="271"/>
                  <a:pt x="161" y="271"/>
                </a:cubicBezTo>
                <a:cubicBezTo>
                  <a:pt x="30" y="271"/>
                  <a:pt x="30" y="271"/>
                  <a:pt x="30" y="271"/>
                </a:cubicBezTo>
                <a:cubicBezTo>
                  <a:pt x="21" y="271"/>
                  <a:pt x="14" y="268"/>
                  <a:pt x="8" y="263"/>
                </a:cubicBezTo>
                <a:cubicBezTo>
                  <a:pt x="3" y="258"/>
                  <a:pt x="0" y="252"/>
                  <a:pt x="0" y="244"/>
                </a:cubicBezTo>
                <a:cubicBezTo>
                  <a:pt x="0" y="242"/>
                  <a:pt x="1" y="239"/>
                  <a:pt x="2" y="236"/>
                </a:cubicBezTo>
                <a:cubicBezTo>
                  <a:pt x="2" y="233"/>
                  <a:pt x="4" y="230"/>
                  <a:pt x="6" y="227"/>
                </a:cubicBezTo>
                <a:lnTo>
                  <a:pt x="126" y="31"/>
                </a:lnTo>
                <a:close/>
                <a:moveTo>
                  <a:pt x="54" y="227"/>
                </a:moveTo>
                <a:cubicBezTo>
                  <a:pt x="161" y="227"/>
                  <a:pt x="161" y="227"/>
                  <a:pt x="161" y="227"/>
                </a:cubicBezTo>
                <a:cubicBezTo>
                  <a:pt x="161" y="50"/>
                  <a:pt x="161" y="50"/>
                  <a:pt x="161" y="50"/>
                </a:cubicBezTo>
                <a:lnTo>
                  <a:pt x="54" y="2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6" name="MH_Other_16"/>
          <p:cNvSpPr>
            <a:spLocks noEditPoints="1"/>
          </p:cNvSpPr>
          <p:nvPr>
            <p:custDataLst>
              <p:tags r:id="rId17"/>
            </p:custDataLst>
          </p:nvPr>
        </p:nvSpPr>
        <p:spPr bwMode="auto">
          <a:xfrm>
            <a:off x="4760913" y="4121150"/>
            <a:ext cx="238125" cy="325438"/>
          </a:xfrm>
          <a:custGeom>
            <a:avLst/>
            <a:gdLst>
              <a:gd name="T0" fmla="*/ 2147483646 w 252"/>
              <a:gd name="T1" fmla="*/ 0 h 347"/>
              <a:gd name="T2" fmla="*/ 2147483646 w 252"/>
              <a:gd name="T3" fmla="*/ 2147483646 h 347"/>
              <a:gd name="T4" fmla="*/ 2147483646 w 252"/>
              <a:gd name="T5" fmla="*/ 2147483646 h 347"/>
              <a:gd name="T6" fmla="*/ 2147483646 w 252"/>
              <a:gd name="T7" fmla="*/ 2147483646 h 347"/>
              <a:gd name="T8" fmla="*/ 2147483646 w 252"/>
              <a:gd name="T9" fmla="*/ 2147483646 h 347"/>
              <a:gd name="T10" fmla="*/ 2147483646 w 252"/>
              <a:gd name="T11" fmla="*/ 2147483646 h 347"/>
              <a:gd name="T12" fmla="*/ 2147483646 w 252"/>
              <a:gd name="T13" fmla="*/ 2147483646 h 347"/>
              <a:gd name="T14" fmla="*/ 2147483646 w 252"/>
              <a:gd name="T15" fmla="*/ 2147483646 h 347"/>
              <a:gd name="T16" fmla="*/ 2147483646 w 252"/>
              <a:gd name="T17" fmla="*/ 2147483646 h 347"/>
              <a:gd name="T18" fmla="*/ 2147483646 w 252"/>
              <a:gd name="T19" fmla="*/ 2147483646 h 347"/>
              <a:gd name="T20" fmla="*/ 2147483646 w 252"/>
              <a:gd name="T21" fmla="*/ 2147483646 h 347"/>
              <a:gd name="T22" fmla="*/ 2147483646 w 252"/>
              <a:gd name="T23" fmla="*/ 2147483646 h 347"/>
              <a:gd name="T24" fmla="*/ 2147483646 w 252"/>
              <a:gd name="T25" fmla="*/ 2147483646 h 347"/>
              <a:gd name="T26" fmla="*/ 2147483646 w 252"/>
              <a:gd name="T27" fmla="*/ 2147483646 h 347"/>
              <a:gd name="T28" fmla="*/ 2147483646 w 252"/>
              <a:gd name="T29" fmla="*/ 2147483646 h 347"/>
              <a:gd name="T30" fmla="*/ 2147483646 w 252"/>
              <a:gd name="T31" fmla="*/ 2147483646 h 347"/>
              <a:gd name="T32" fmla="*/ 2147483646 w 252"/>
              <a:gd name="T33" fmla="*/ 2147483646 h 347"/>
              <a:gd name="T34" fmla="*/ 2147483646 w 252"/>
              <a:gd name="T35" fmla="*/ 2147483646 h 347"/>
              <a:gd name="T36" fmla="*/ 0 w 252"/>
              <a:gd name="T37" fmla="*/ 2147483646 h 347"/>
              <a:gd name="T38" fmla="*/ 2147483646 w 252"/>
              <a:gd name="T39" fmla="*/ 2147483646 h 347"/>
              <a:gd name="T40" fmla="*/ 2147483646 w 252"/>
              <a:gd name="T41" fmla="*/ 2147483646 h 347"/>
              <a:gd name="T42" fmla="*/ 2147483646 w 252"/>
              <a:gd name="T43" fmla="*/ 2147483646 h 347"/>
              <a:gd name="T44" fmla="*/ 2147483646 w 252"/>
              <a:gd name="T45" fmla="*/ 2147483646 h 347"/>
              <a:gd name="T46" fmla="*/ 2147483646 w 252"/>
              <a:gd name="T47" fmla="*/ 2147483646 h 347"/>
              <a:gd name="T48" fmla="*/ 2147483646 w 252"/>
              <a:gd name="T49" fmla="*/ 0 h 347"/>
              <a:gd name="T50" fmla="*/ 2147483646 w 252"/>
              <a:gd name="T51" fmla="*/ 2147483646 h 347"/>
              <a:gd name="T52" fmla="*/ 2147483646 w 252"/>
              <a:gd name="T53" fmla="*/ 2147483646 h 347"/>
              <a:gd name="T54" fmla="*/ 2147483646 w 252"/>
              <a:gd name="T55" fmla="*/ 2147483646 h 347"/>
              <a:gd name="T56" fmla="*/ 2147483646 w 252"/>
              <a:gd name="T57" fmla="*/ 2147483646 h 347"/>
              <a:gd name="T58" fmla="*/ 2147483646 w 252"/>
              <a:gd name="T59" fmla="*/ 2147483646 h 347"/>
              <a:gd name="T60" fmla="*/ 2147483646 w 252"/>
              <a:gd name="T61" fmla="*/ 2147483646 h 347"/>
              <a:gd name="T62" fmla="*/ 2147483646 w 252"/>
              <a:gd name="T63" fmla="*/ 2147483646 h 347"/>
              <a:gd name="T64" fmla="*/ 2147483646 w 252"/>
              <a:gd name="T65" fmla="*/ 2147483646 h 347"/>
              <a:gd name="T66" fmla="*/ 2147483646 w 252"/>
              <a:gd name="T67" fmla="*/ 2147483646 h 347"/>
              <a:gd name="T68" fmla="*/ 2147483646 w 252"/>
              <a:gd name="T69" fmla="*/ 2147483646 h 347"/>
              <a:gd name="T70" fmla="*/ 2147483646 w 252"/>
              <a:gd name="T71" fmla="*/ 2147483646 h 347"/>
              <a:gd name="T72" fmla="*/ 2147483646 w 252"/>
              <a:gd name="T73" fmla="*/ 2147483646 h 347"/>
              <a:gd name="T74" fmla="*/ 2147483646 w 252"/>
              <a:gd name="T75" fmla="*/ 2147483646 h 347"/>
              <a:gd name="T76" fmla="*/ 2147483646 w 252"/>
              <a:gd name="T77" fmla="*/ 2147483646 h 347"/>
              <a:gd name="T78" fmla="*/ 2147483646 w 252"/>
              <a:gd name="T79" fmla="*/ 2147483646 h 347"/>
              <a:gd name="T80" fmla="*/ 2147483646 w 252"/>
              <a:gd name="T81" fmla="*/ 2147483646 h 347"/>
              <a:gd name="T82" fmla="*/ 2147483646 w 252"/>
              <a:gd name="T83" fmla="*/ 2147483646 h 347"/>
              <a:gd name="T84" fmla="*/ 2147483646 w 252"/>
              <a:gd name="T85" fmla="*/ 2147483646 h 347"/>
              <a:gd name="T86" fmla="*/ 2147483646 w 252"/>
              <a:gd name="T87" fmla="*/ 2147483646 h 347"/>
              <a:gd name="T88" fmla="*/ 2147483646 w 252"/>
              <a:gd name="T89" fmla="*/ 2147483646 h 347"/>
              <a:gd name="T90" fmla="*/ 2147483646 w 252"/>
              <a:gd name="T91" fmla="*/ 2147483646 h 347"/>
              <a:gd name="T92" fmla="*/ 2147483646 w 252"/>
              <a:gd name="T93" fmla="*/ 2147483646 h 347"/>
              <a:gd name="T94" fmla="*/ 2147483646 w 252"/>
              <a:gd name="T95" fmla="*/ 2147483646 h 347"/>
              <a:gd name="T96" fmla="*/ 2147483646 w 252"/>
              <a:gd name="T97" fmla="*/ 2147483646 h 347"/>
              <a:gd name="T98" fmla="*/ 2147483646 w 252"/>
              <a:gd name="T99" fmla="*/ 2147483646 h 3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2" h="347">
                <a:moveTo>
                  <a:pt x="126" y="0"/>
                </a:moveTo>
                <a:cubicBezTo>
                  <a:pt x="142" y="0"/>
                  <a:pt x="156" y="2"/>
                  <a:pt x="169" y="7"/>
                </a:cubicBezTo>
                <a:cubicBezTo>
                  <a:pt x="181" y="11"/>
                  <a:pt x="192" y="17"/>
                  <a:pt x="201" y="25"/>
                </a:cubicBezTo>
                <a:cubicBezTo>
                  <a:pt x="211" y="33"/>
                  <a:pt x="219" y="42"/>
                  <a:pt x="225" y="53"/>
                </a:cubicBezTo>
                <a:cubicBezTo>
                  <a:pt x="231" y="63"/>
                  <a:pt x="237" y="75"/>
                  <a:pt x="241" y="88"/>
                </a:cubicBezTo>
                <a:cubicBezTo>
                  <a:pt x="245" y="101"/>
                  <a:pt x="247" y="115"/>
                  <a:pt x="249" y="129"/>
                </a:cubicBezTo>
                <a:cubicBezTo>
                  <a:pt x="251" y="143"/>
                  <a:pt x="252" y="158"/>
                  <a:pt x="252" y="173"/>
                </a:cubicBezTo>
                <a:cubicBezTo>
                  <a:pt x="252" y="189"/>
                  <a:pt x="251" y="203"/>
                  <a:pt x="249" y="218"/>
                </a:cubicBezTo>
                <a:cubicBezTo>
                  <a:pt x="247" y="232"/>
                  <a:pt x="245" y="246"/>
                  <a:pt x="241" y="259"/>
                </a:cubicBezTo>
                <a:cubicBezTo>
                  <a:pt x="237" y="272"/>
                  <a:pt x="231" y="283"/>
                  <a:pt x="225" y="294"/>
                </a:cubicBezTo>
                <a:cubicBezTo>
                  <a:pt x="219" y="305"/>
                  <a:pt x="211" y="314"/>
                  <a:pt x="201" y="322"/>
                </a:cubicBezTo>
                <a:cubicBezTo>
                  <a:pt x="192" y="330"/>
                  <a:pt x="181" y="336"/>
                  <a:pt x="169" y="340"/>
                </a:cubicBezTo>
                <a:cubicBezTo>
                  <a:pt x="156" y="345"/>
                  <a:pt x="142" y="347"/>
                  <a:pt x="126" y="347"/>
                </a:cubicBezTo>
                <a:cubicBezTo>
                  <a:pt x="110" y="347"/>
                  <a:pt x="95" y="345"/>
                  <a:pt x="83" y="340"/>
                </a:cubicBezTo>
                <a:cubicBezTo>
                  <a:pt x="70" y="336"/>
                  <a:pt x="59" y="330"/>
                  <a:pt x="50" y="322"/>
                </a:cubicBezTo>
                <a:cubicBezTo>
                  <a:pt x="41" y="314"/>
                  <a:pt x="33" y="305"/>
                  <a:pt x="26" y="294"/>
                </a:cubicBezTo>
                <a:cubicBezTo>
                  <a:pt x="20" y="283"/>
                  <a:pt x="15" y="272"/>
                  <a:pt x="11" y="259"/>
                </a:cubicBezTo>
                <a:cubicBezTo>
                  <a:pt x="7" y="246"/>
                  <a:pt x="4" y="232"/>
                  <a:pt x="2" y="218"/>
                </a:cubicBezTo>
                <a:cubicBezTo>
                  <a:pt x="0" y="203"/>
                  <a:pt x="0" y="189"/>
                  <a:pt x="0" y="173"/>
                </a:cubicBezTo>
                <a:cubicBezTo>
                  <a:pt x="0" y="158"/>
                  <a:pt x="0" y="143"/>
                  <a:pt x="2" y="129"/>
                </a:cubicBezTo>
                <a:cubicBezTo>
                  <a:pt x="4" y="115"/>
                  <a:pt x="7" y="101"/>
                  <a:pt x="11" y="88"/>
                </a:cubicBezTo>
                <a:cubicBezTo>
                  <a:pt x="15" y="75"/>
                  <a:pt x="20" y="63"/>
                  <a:pt x="26" y="53"/>
                </a:cubicBezTo>
                <a:cubicBezTo>
                  <a:pt x="33" y="42"/>
                  <a:pt x="41" y="33"/>
                  <a:pt x="50" y="25"/>
                </a:cubicBezTo>
                <a:cubicBezTo>
                  <a:pt x="59" y="17"/>
                  <a:pt x="70" y="11"/>
                  <a:pt x="83" y="7"/>
                </a:cubicBezTo>
                <a:cubicBezTo>
                  <a:pt x="95" y="2"/>
                  <a:pt x="110" y="0"/>
                  <a:pt x="126" y="0"/>
                </a:cubicBezTo>
                <a:close/>
                <a:moveTo>
                  <a:pt x="126" y="45"/>
                </a:moveTo>
                <a:cubicBezTo>
                  <a:pt x="116" y="45"/>
                  <a:pt x="108" y="47"/>
                  <a:pt x="102" y="50"/>
                </a:cubicBezTo>
                <a:cubicBezTo>
                  <a:pt x="95" y="54"/>
                  <a:pt x="89" y="59"/>
                  <a:pt x="85" y="65"/>
                </a:cubicBezTo>
                <a:cubicBezTo>
                  <a:pt x="80" y="71"/>
                  <a:pt x="76" y="78"/>
                  <a:pt x="73" y="87"/>
                </a:cubicBezTo>
                <a:cubicBezTo>
                  <a:pt x="70" y="95"/>
                  <a:pt x="68" y="104"/>
                  <a:pt x="67" y="113"/>
                </a:cubicBezTo>
                <a:cubicBezTo>
                  <a:pt x="65" y="123"/>
                  <a:pt x="64" y="132"/>
                  <a:pt x="64" y="143"/>
                </a:cubicBezTo>
                <a:cubicBezTo>
                  <a:pt x="63" y="153"/>
                  <a:pt x="63" y="163"/>
                  <a:pt x="63" y="173"/>
                </a:cubicBezTo>
                <a:cubicBezTo>
                  <a:pt x="63" y="183"/>
                  <a:pt x="63" y="194"/>
                  <a:pt x="64" y="204"/>
                </a:cubicBezTo>
                <a:cubicBezTo>
                  <a:pt x="64" y="214"/>
                  <a:pt x="65" y="224"/>
                  <a:pt x="67" y="234"/>
                </a:cubicBezTo>
                <a:cubicBezTo>
                  <a:pt x="68" y="243"/>
                  <a:pt x="70" y="252"/>
                  <a:pt x="73" y="260"/>
                </a:cubicBezTo>
                <a:cubicBezTo>
                  <a:pt x="76" y="268"/>
                  <a:pt x="80" y="276"/>
                  <a:pt x="85" y="282"/>
                </a:cubicBezTo>
                <a:cubicBezTo>
                  <a:pt x="89" y="288"/>
                  <a:pt x="95" y="293"/>
                  <a:pt x="102" y="296"/>
                </a:cubicBezTo>
                <a:cubicBezTo>
                  <a:pt x="108" y="300"/>
                  <a:pt x="116" y="301"/>
                  <a:pt x="126" y="301"/>
                </a:cubicBezTo>
                <a:cubicBezTo>
                  <a:pt x="135" y="301"/>
                  <a:pt x="143" y="300"/>
                  <a:pt x="150" y="296"/>
                </a:cubicBezTo>
                <a:cubicBezTo>
                  <a:pt x="156" y="293"/>
                  <a:pt x="162" y="288"/>
                  <a:pt x="167" y="282"/>
                </a:cubicBezTo>
                <a:cubicBezTo>
                  <a:pt x="172" y="276"/>
                  <a:pt x="175" y="268"/>
                  <a:pt x="178" y="260"/>
                </a:cubicBezTo>
                <a:cubicBezTo>
                  <a:pt x="181" y="252"/>
                  <a:pt x="183" y="243"/>
                  <a:pt x="185" y="234"/>
                </a:cubicBezTo>
                <a:cubicBezTo>
                  <a:pt x="186" y="224"/>
                  <a:pt x="188" y="214"/>
                  <a:pt x="188" y="204"/>
                </a:cubicBezTo>
                <a:cubicBezTo>
                  <a:pt x="189" y="194"/>
                  <a:pt x="189" y="183"/>
                  <a:pt x="189" y="173"/>
                </a:cubicBezTo>
                <a:cubicBezTo>
                  <a:pt x="189" y="163"/>
                  <a:pt x="189" y="153"/>
                  <a:pt x="188" y="143"/>
                </a:cubicBezTo>
                <a:cubicBezTo>
                  <a:pt x="188" y="132"/>
                  <a:pt x="186" y="123"/>
                  <a:pt x="185" y="113"/>
                </a:cubicBezTo>
                <a:cubicBezTo>
                  <a:pt x="183" y="104"/>
                  <a:pt x="181" y="95"/>
                  <a:pt x="178" y="87"/>
                </a:cubicBezTo>
                <a:cubicBezTo>
                  <a:pt x="175" y="78"/>
                  <a:pt x="172" y="71"/>
                  <a:pt x="167" y="65"/>
                </a:cubicBezTo>
                <a:cubicBezTo>
                  <a:pt x="162" y="59"/>
                  <a:pt x="156" y="54"/>
                  <a:pt x="150" y="50"/>
                </a:cubicBezTo>
                <a:cubicBezTo>
                  <a:pt x="143" y="47"/>
                  <a:pt x="135" y="45"/>
                  <a:pt x="126"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7" name="MH_Other_17"/>
          <p:cNvSpPr/>
          <p:nvPr>
            <p:custDataLst>
              <p:tags r:id="rId18"/>
            </p:custDataLst>
          </p:nvPr>
        </p:nvSpPr>
        <p:spPr bwMode="auto">
          <a:xfrm>
            <a:off x="5051425" y="4125913"/>
            <a:ext cx="217488" cy="320675"/>
          </a:xfrm>
          <a:custGeom>
            <a:avLst/>
            <a:gdLst>
              <a:gd name="T0" fmla="*/ 2147483646 w 234"/>
              <a:gd name="T1" fmla="*/ 2147483646 h 347"/>
              <a:gd name="T2" fmla="*/ 2147483646 w 234"/>
              <a:gd name="T3" fmla="*/ 2147483646 h 347"/>
              <a:gd name="T4" fmla="*/ 2147483646 w 234"/>
              <a:gd name="T5" fmla="*/ 0 h 347"/>
              <a:gd name="T6" fmla="*/ 2147483646 w 234"/>
              <a:gd name="T7" fmla="*/ 0 h 347"/>
              <a:gd name="T8" fmla="*/ 2147483646 w 234"/>
              <a:gd name="T9" fmla="*/ 2147483646 h 347"/>
              <a:gd name="T10" fmla="*/ 2147483646 w 234"/>
              <a:gd name="T11" fmla="*/ 2147483646 h 347"/>
              <a:gd name="T12" fmla="*/ 2147483646 w 234"/>
              <a:gd name="T13" fmla="*/ 2147483646 h 347"/>
              <a:gd name="T14" fmla="*/ 2147483646 w 234"/>
              <a:gd name="T15" fmla="*/ 2147483646 h 347"/>
              <a:gd name="T16" fmla="*/ 2147483646 w 234"/>
              <a:gd name="T17" fmla="*/ 2147483646 h 347"/>
              <a:gd name="T18" fmla="*/ 2147483646 w 234"/>
              <a:gd name="T19" fmla="*/ 2147483646 h 347"/>
              <a:gd name="T20" fmla="*/ 2147483646 w 234"/>
              <a:gd name="T21" fmla="*/ 2147483646 h 347"/>
              <a:gd name="T22" fmla="*/ 2147483646 w 234"/>
              <a:gd name="T23" fmla="*/ 2147483646 h 347"/>
              <a:gd name="T24" fmla="*/ 2147483646 w 234"/>
              <a:gd name="T25" fmla="*/ 2147483646 h 347"/>
              <a:gd name="T26" fmla="*/ 2147483646 w 234"/>
              <a:gd name="T27" fmla="*/ 2147483646 h 347"/>
              <a:gd name="T28" fmla="*/ 2147483646 w 234"/>
              <a:gd name="T29" fmla="*/ 2147483646 h 347"/>
              <a:gd name="T30" fmla="*/ 2147483646 w 234"/>
              <a:gd name="T31" fmla="*/ 2147483646 h 347"/>
              <a:gd name="T32" fmla="*/ 2147483646 w 234"/>
              <a:gd name="T33" fmla="*/ 2147483646 h 347"/>
              <a:gd name="T34" fmla="*/ 2147483646 w 234"/>
              <a:gd name="T35" fmla="*/ 2147483646 h 347"/>
              <a:gd name="T36" fmla="*/ 2147483646 w 234"/>
              <a:gd name="T37" fmla="*/ 2147483646 h 347"/>
              <a:gd name="T38" fmla="*/ 2147483646 w 234"/>
              <a:gd name="T39" fmla="*/ 2147483646 h 347"/>
              <a:gd name="T40" fmla="*/ 2147483646 w 234"/>
              <a:gd name="T41" fmla="*/ 2147483646 h 347"/>
              <a:gd name="T42" fmla="*/ 2147483646 w 234"/>
              <a:gd name="T43" fmla="*/ 2147483646 h 347"/>
              <a:gd name="T44" fmla="*/ 2147483646 w 234"/>
              <a:gd name="T45" fmla="*/ 2147483646 h 347"/>
              <a:gd name="T46" fmla="*/ 2147483646 w 234"/>
              <a:gd name="T47" fmla="*/ 2147483646 h 347"/>
              <a:gd name="T48" fmla="*/ 2147483646 w 234"/>
              <a:gd name="T49" fmla="*/ 2147483646 h 347"/>
              <a:gd name="T50" fmla="*/ 2147483646 w 234"/>
              <a:gd name="T51" fmla="*/ 2147483646 h 347"/>
              <a:gd name="T52" fmla="*/ 2147483646 w 234"/>
              <a:gd name="T53" fmla="*/ 2147483646 h 347"/>
              <a:gd name="T54" fmla="*/ 2147483646 w 234"/>
              <a:gd name="T55" fmla="*/ 2147483646 h 347"/>
              <a:gd name="T56" fmla="*/ 2147483646 w 234"/>
              <a:gd name="T57" fmla="*/ 2147483646 h 347"/>
              <a:gd name="T58" fmla="*/ 0 w 234"/>
              <a:gd name="T59" fmla="*/ 2147483646 h 347"/>
              <a:gd name="T60" fmla="*/ 2147483646 w 234"/>
              <a:gd name="T61" fmla="*/ 2147483646 h 347"/>
              <a:gd name="T62" fmla="*/ 2147483646 w 234"/>
              <a:gd name="T63" fmla="*/ 2147483646 h 347"/>
              <a:gd name="T64" fmla="*/ 2147483646 w 234"/>
              <a:gd name="T65" fmla="*/ 2147483646 h 347"/>
              <a:gd name="T66" fmla="*/ 2147483646 w 234"/>
              <a:gd name="T67" fmla="*/ 2147483646 h 347"/>
              <a:gd name="T68" fmla="*/ 2147483646 w 234"/>
              <a:gd name="T69" fmla="*/ 2147483646 h 347"/>
              <a:gd name="T70" fmla="*/ 2147483646 w 234"/>
              <a:gd name="T71" fmla="*/ 2147483646 h 347"/>
              <a:gd name="T72" fmla="*/ 2147483646 w 234"/>
              <a:gd name="T73" fmla="*/ 2147483646 h 347"/>
              <a:gd name="T74" fmla="*/ 2147483646 w 234"/>
              <a:gd name="T75" fmla="*/ 2147483646 h 347"/>
              <a:gd name="T76" fmla="*/ 2147483646 w 234"/>
              <a:gd name="T77" fmla="*/ 2147483646 h 347"/>
              <a:gd name="T78" fmla="*/ 2147483646 w 234"/>
              <a:gd name="T79" fmla="*/ 2147483646 h 347"/>
              <a:gd name="T80" fmla="*/ 2147483646 w 234"/>
              <a:gd name="T81" fmla="*/ 2147483646 h 347"/>
              <a:gd name="T82" fmla="*/ 2147483646 w 234"/>
              <a:gd name="T83" fmla="*/ 2147483646 h 347"/>
              <a:gd name="T84" fmla="*/ 2147483646 w 234"/>
              <a:gd name="T85" fmla="*/ 2147483646 h 347"/>
              <a:gd name="T86" fmla="*/ 2147483646 w 234"/>
              <a:gd name="T87" fmla="*/ 2147483646 h 347"/>
              <a:gd name="T88" fmla="*/ 2147483646 w 234"/>
              <a:gd name="T89" fmla="*/ 2147483646 h 347"/>
              <a:gd name="T90" fmla="*/ 2147483646 w 234"/>
              <a:gd name="T91" fmla="*/ 2147483646 h 347"/>
              <a:gd name="T92" fmla="*/ 2147483646 w 234"/>
              <a:gd name="T93" fmla="*/ 2147483646 h 347"/>
              <a:gd name="T94" fmla="*/ 2147483646 w 234"/>
              <a:gd name="T95" fmla="*/ 2147483646 h 347"/>
              <a:gd name="T96" fmla="*/ 2147483646 w 234"/>
              <a:gd name="T97" fmla="*/ 2147483646 h 347"/>
              <a:gd name="T98" fmla="*/ 2147483646 w 234"/>
              <a:gd name="T99" fmla="*/ 2147483646 h 347"/>
              <a:gd name="T100" fmla="*/ 2147483646 w 234"/>
              <a:gd name="T101" fmla="*/ 2147483646 h 347"/>
              <a:gd name="T102" fmla="*/ 2147483646 w 234"/>
              <a:gd name="T103" fmla="*/ 2147483646 h 347"/>
              <a:gd name="T104" fmla="*/ 2147483646 w 234"/>
              <a:gd name="T105" fmla="*/ 2147483646 h 347"/>
              <a:gd name="T106" fmla="*/ 2147483646 w 234"/>
              <a:gd name="T107" fmla="*/ 2147483646 h 347"/>
              <a:gd name="T108" fmla="*/ 2147483646 w 234"/>
              <a:gd name="T109" fmla="*/ 2147483646 h 3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34" h="347">
                <a:moveTo>
                  <a:pt x="5" y="28"/>
                </a:moveTo>
                <a:cubicBezTo>
                  <a:pt x="5" y="18"/>
                  <a:pt x="8" y="11"/>
                  <a:pt x="13" y="7"/>
                </a:cubicBezTo>
                <a:cubicBezTo>
                  <a:pt x="18" y="2"/>
                  <a:pt x="26" y="0"/>
                  <a:pt x="37" y="0"/>
                </a:cubicBezTo>
                <a:cubicBezTo>
                  <a:pt x="198" y="0"/>
                  <a:pt x="198" y="0"/>
                  <a:pt x="198" y="0"/>
                </a:cubicBezTo>
                <a:cubicBezTo>
                  <a:pt x="202" y="0"/>
                  <a:pt x="205" y="1"/>
                  <a:pt x="207" y="2"/>
                </a:cubicBezTo>
                <a:cubicBezTo>
                  <a:pt x="210" y="3"/>
                  <a:pt x="212" y="5"/>
                  <a:pt x="214" y="7"/>
                </a:cubicBezTo>
                <a:cubicBezTo>
                  <a:pt x="216" y="9"/>
                  <a:pt x="217" y="12"/>
                  <a:pt x="218" y="14"/>
                </a:cubicBezTo>
                <a:cubicBezTo>
                  <a:pt x="219" y="17"/>
                  <a:pt x="219" y="19"/>
                  <a:pt x="219" y="22"/>
                </a:cubicBezTo>
                <a:cubicBezTo>
                  <a:pt x="219" y="25"/>
                  <a:pt x="219" y="28"/>
                  <a:pt x="218" y="31"/>
                </a:cubicBezTo>
                <a:cubicBezTo>
                  <a:pt x="217" y="33"/>
                  <a:pt x="216" y="36"/>
                  <a:pt x="214" y="38"/>
                </a:cubicBezTo>
                <a:cubicBezTo>
                  <a:pt x="212" y="40"/>
                  <a:pt x="210" y="41"/>
                  <a:pt x="207" y="43"/>
                </a:cubicBezTo>
                <a:cubicBezTo>
                  <a:pt x="205" y="44"/>
                  <a:pt x="202" y="45"/>
                  <a:pt x="198" y="45"/>
                </a:cubicBezTo>
                <a:cubicBezTo>
                  <a:pt x="56" y="45"/>
                  <a:pt x="56" y="45"/>
                  <a:pt x="56" y="45"/>
                </a:cubicBezTo>
                <a:cubicBezTo>
                  <a:pt x="55" y="153"/>
                  <a:pt x="55" y="153"/>
                  <a:pt x="55" y="153"/>
                </a:cubicBezTo>
                <a:cubicBezTo>
                  <a:pt x="65" y="142"/>
                  <a:pt x="77" y="134"/>
                  <a:pt x="90" y="129"/>
                </a:cubicBezTo>
                <a:cubicBezTo>
                  <a:pt x="103" y="124"/>
                  <a:pt x="117" y="121"/>
                  <a:pt x="132" y="121"/>
                </a:cubicBezTo>
                <a:cubicBezTo>
                  <a:pt x="147" y="121"/>
                  <a:pt x="161" y="124"/>
                  <a:pt x="174" y="129"/>
                </a:cubicBezTo>
                <a:cubicBezTo>
                  <a:pt x="186" y="135"/>
                  <a:pt x="197" y="143"/>
                  <a:pt x="206" y="153"/>
                </a:cubicBezTo>
                <a:cubicBezTo>
                  <a:pt x="215" y="163"/>
                  <a:pt x="222" y="175"/>
                  <a:pt x="227" y="189"/>
                </a:cubicBezTo>
                <a:cubicBezTo>
                  <a:pt x="232" y="202"/>
                  <a:pt x="234" y="217"/>
                  <a:pt x="234" y="234"/>
                </a:cubicBezTo>
                <a:cubicBezTo>
                  <a:pt x="234" y="251"/>
                  <a:pt x="231" y="267"/>
                  <a:pt x="225" y="281"/>
                </a:cubicBezTo>
                <a:cubicBezTo>
                  <a:pt x="219" y="295"/>
                  <a:pt x="210" y="307"/>
                  <a:pt x="199" y="316"/>
                </a:cubicBezTo>
                <a:cubicBezTo>
                  <a:pt x="188" y="326"/>
                  <a:pt x="175" y="334"/>
                  <a:pt x="159" y="339"/>
                </a:cubicBezTo>
                <a:cubicBezTo>
                  <a:pt x="144" y="345"/>
                  <a:pt x="128" y="347"/>
                  <a:pt x="110" y="347"/>
                </a:cubicBezTo>
                <a:cubicBezTo>
                  <a:pt x="99" y="347"/>
                  <a:pt x="88" y="346"/>
                  <a:pt x="77" y="344"/>
                </a:cubicBezTo>
                <a:cubicBezTo>
                  <a:pt x="67" y="342"/>
                  <a:pt x="57" y="339"/>
                  <a:pt x="48" y="335"/>
                </a:cubicBezTo>
                <a:cubicBezTo>
                  <a:pt x="39" y="331"/>
                  <a:pt x="31" y="326"/>
                  <a:pt x="24" y="319"/>
                </a:cubicBezTo>
                <a:cubicBezTo>
                  <a:pt x="17" y="313"/>
                  <a:pt x="11" y="306"/>
                  <a:pt x="6" y="297"/>
                </a:cubicBezTo>
                <a:cubicBezTo>
                  <a:pt x="4" y="294"/>
                  <a:pt x="3" y="292"/>
                  <a:pt x="2" y="289"/>
                </a:cubicBezTo>
                <a:cubicBezTo>
                  <a:pt x="1" y="287"/>
                  <a:pt x="0" y="284"/>
                  <a:pt x="0" y="281"/>
                </a:cubicBezTo>
                <a:cubicBezTo>
                  <a:pt x="0" y="276"/>
                  <a:pt x="2" y="271"/>
                  <a:pt x="6" y="267"/>
                </a:cubicBezTo>
                <a:cubicBezTo>
                  <a:pt x="10" y="263"/>
                  <a:pt x="14" y="261"/>
                  <a:pt x="19" y="261"/>
                </a:cubicBezTo>
                <a:cubicBezTo>
                  <a:pt x="22" y="261"/>
                  <a:pt x="25" y="262"/>
                  <a:pt x="27" y="263"/>
                </a:cubicBezTo>
                <a:cubicBezTo>
                  <a:pt x="30" y="264"/>
                  <a:pt x="32" y="266"/>
                  <a:pt x="35" y="268"/>
                </a:cubicBezTo>
                <a:cubicBezTo>
                  <a:pt x="42" y="280"/>
                  <a:pt x="51" y="289"/>
                  <a:pt x="64" y="294"/>
                </a:cubicBezTo>
                <a:cubicBezTo>
                  <a:pt x="76" y="300"/>
                  <a:pt x="90" y="303"/>
                  <a:pt x="105" y="303"/>
                </a:cubicBezTo>
                <a:cubicBezTo>
                  <a:pt x="116" y="303"/>
                  <a:pt x="126" y="301"/>
                  <a:pt x="134" y="298"/>
                </a:cubicBezTo>
                <a:cubicBezTo>
                  <a:pt x="142" y="294"/>
                  <a:pt x="149" y="289"/>
                  <a:pt x="155" y="283"/>
                </a:cubicBezTo>
                <a:cubicBezTo>
                  <a:pt x="160" y="277"/>
                  <a:pt x="164" y="269"/>
                  <a:pt x="167" y="260"/>
                </a:cubicBezTo>
                <a:cubicBezTo>
                  <a:pt x="170" y="251"/>
                  <a:pt x="172" y="242"/>
                  <a:pt x="172" y="231"/>
                </a:cubicBezTo>
                <a:cubicBezTo>
                  <a:pt x="172" y="221"/>
                  <a:pt x="170" y="212"/>
                  <a:pt x="168" y="203"/>
                </a:cubicBezTo>
                <a:cubicBezTo>
                  <a:pt x="165" y="195"/>
                  <a:pt x="161" y="187"/>
                  <a:pt x="156" y="181"/>
                </a:cubicBezTo>
                <a:cubicBezTo>
                  <a:pt x="151" y="175"/>
                  <a:pt x="145" y="170"/>
                  <a:pt x="138" y="167"/>
                </a:cubicBezTo>
                <a:cubicBezTo>
                  <a:pt x="131" y="163"/>
                  <a:pt x="123" y="162"/>
                  <a:pt x="114" y="162"/>
                </a:cubicBezTo>
                <a:cubicBezTo>
                  <a:pt x="106" y="162"/>
                  <a:pt x="100" y="163"/>
                  <a:pt x="94" y="164"/>
                </a:cubicBezTo>
                <a:cubicBezTo>
                  <a:pt x="88" y="166"/>
                  <a:pt x="83" y="168"/>
                  <a:pt x="78" y="171"/>
                </a:cubicBezTo>
                <a:cubicBezTo>
                  <a:pt x="73" y="174"/>
                  <a:pt x="69" y="177"/>
                  <a:pt x="66" y="181"/>
                </a:cubicBezTo>
                <a:cubicBezTo>
                  <a:pt x="63" y="184"/>
                  <a:pt x="61" y="187"/>
                  <a:pt x="59" y="191"/>
                </a:cubicBezTo>
                <a:cubicBezTo>
                  <a:pt x="56" y="196"/>
                  <a:pt x="52" y="200"/>
                  <a:pt x="47" y="203"/>
                </a:cubicBezTo>
                <a:cubicBezTo>
                  <a:pt x="42" y="207"/>
                  <a:pt x="36" y="208"/>
                  <a:pt x="30" y="208"/>
                </a:cubicBezTo>
                <a:cubicBezTo>
                  <a:pt x="27" y="208"/>
                  <a:pt x="24" y="208"/>
                  <a:pt x="21" y="207"/>
                </a:cubicBezTo>
                <a:cubicBezTo>
                  <a:pt x="18" y="206"/>
                  <a:pt x="15" y="204"/>
                  <a:pt x="13" y="202"/>
                </a:cubicBezTo>
                <a:cubicBezTo>
                  <a:pt x="11" y="200"/>
                  <a:pt x="9" y="197"/>
                  <a:pt x="8" y="194"/>
                </a:cubicBezTo>
                <a:cubicBezTo>
                  <a:pt x="6" y="190"/>
                  <a:pt x="5" y="187"/>
                  <a:pt x="5" y="182"/>
                </a:cubicBezTo>
                <a:lnTo>
                  <a:pt x="5" y="2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3092" name="MH_SubTitle_1"/>
          <p:cNvSpPr txBox="1">
            <a:spLocks noChangeArrowheads="1"/>
          </p:cNvSpPr>
          <p:nvPr>
            <p:custDataLst>
              <p:tags r:id="rId19"/>
            </p:custDataLst>
          </p:nvPr>
        </p:nvSpPr>
        <p:spPr bwMode="auto">
          <a:xfrm>
            <a:off x="3215680" y="1741488"/>
            <a:ext cx="172819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a:buFont typeface="Arial" panose="020B0604020202020204" pitchFamily="34" charset="0"/>
              <a:buNone/>
              <a:defRPr/>
            </a:pPr>
            <a:r>
              <a:rPr lang="zh-CN" altLang="en-US" sz="2800" b="1" dirty="0" smtClean="0">
                <a:solidFill>
                  <a:srgbClr val="494B4D"/>
                </a:solidFill>
                <a:latin typeface="+mn-ea"/>
                <a:ea typeface="+mn-ea"/>
              </a:rPr>
              <a:t>学思结合</a:t>
            </a:r>
            <a:endParaRPr lang="zh-CN" altLang="en-US" sz="2800" b="1" dirty="0">
              <a:solidFill>
                <a:srgbClr val="494B4D"/>
              </a:solidFill>
              <a:latin typeface="+mn-ea"/>
              <a:ea typeface="+mn-ea"/>
            </a:endParaRPr>
          </a:p>
        </p:txBody>
      </p:sp>
      <p:sp>
        <p:nvSpPr>
          <p:cNvPr id="2069" name="MH_Other_18"/>
          <p:cNvSpPr/>
          <p:nvPr>
            <p:custDataLst>
              <p:tags r:id="rId20"/>
            </p:custDataLst>
          </p:nvPr>
        </p:nvSpPr>
        <p:spPr bwMode="auto">
          <a:xfrm>
            <a:off x="3203575" y="4000500"/>
            <a:ext cx="1489075" cy="531813"/>
          </a:xfrm>
          <a:custGeom>
            <a:avLst/>
            <a:gdLst>
              <a:gd name="T0" fmla="*/ 2147483646 w 2099"/>
              <a:gd name="T1" fmla="*/ 0 h 807"/>
              <a:gd name="T2" fmla="*/ 0 w 2099"/>
              <a:gd name="T3" fmla="*/ 0 h 807"/>
              <a:gd name="T4" fmla="*/ 0 w 2099"/>
              <a:gd name="T5" fmla="*/ 2147483646 h 807"/>
              <a:gd name="T6" fmla="*/ 2147483646 w 2099"/>
              <a:gd name="T7" fmla="*/ 2147483646 h 807"/>
              <a:gd name="T8" fmla="*/ 2147483646 w 2099"/>
              <a:gd name="T9" fmla="*/ 2147483646 h 807"/>
              <a:gd name="T10" fmla="*/ 2147483646 w 2099"/>
              <a:gd name="T11" fmla="*/ 2147483646 h 807"/>
              <a:gd name="T12" fmla="*/ 2147483646 w 2099"/>
              <a:gd name="T13" fmla="*/ 0 h 8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9" h="807">
                <a:moveTo>
                  <a:pt x="1460" y="0"/>
                </a:moveTo>
                <a:lnTo>
                  <a:pt x="0" y="0"/>
                </a:lnTo>
                <a:lnTo>
                  <a:pt x="0" y="10"/>
                </a:lnTo>
                <a:lnTo>
                  <a:pt x="1455" y="10"/>
                </a:lnTo>
                <a:lnTo>
                  <a:pt x="2091" y="807"/>
                </a:lnTo>
                <a:lnTo>
                  <a:pt x="2099" y="802"/>
                </a:lnTo>
                <a:lnTo>
                  <a:pt x="1460" y="0"/>
                </a:lnTo>
                <a:close/>
              </a:path>
            </a:pathLst>
          </a:custGeom>
          <a:solidFill>
            <a:srgbClr val="F47C0D"/>
          </a:solidFill>
          <a:ln w="9525" cmpd="sng">
            <a:solidFill>
              <a:schemeClr val="accent5"/>
            </a:solidFill>
            <a:round/>
          </a:ln>
        </p:spPr>
        <p:txBody>
          <a:bodyPr/>
          <a:lstStyle/>
          <a:p>
            <a:pPr>
              <a:defRPr/>
            </a:pPr>
            <a:endParaRPr lang="zh-CN" altLang="en-US">
              <a:solidFill>
                <a:srgbClr val="494B4D"/>
              </a:solidFill>
              <a:ea typeface="宋体" panose="02010600030101010101" pitchFamily="2" charset="-122"/>
            </a:endParaRPr>
          </a:p>
        </p:txBody>
      </p:sp>
      <p:sp>
        <p:nvSpPr>
          <p:cNvPr id="2070" name="MH_Other_19"/>
          <p:cNvSpPr/>
          <p:nvPr>
            <p:custDataLst>
              <p:tags r:id="rId21"/>
            </p:custDataLst>
          </p:nvPr>
        </p:nvSpPr>
        <p:spPr bwMode="auto">
          <a:xfrm>
            <a:off x="3681413" y="2468563"/>
            <a:ext cx="1441450" cy="531812"/>
          </a:xfrm>
          <a:custGeom>
            <a:avLst/>
            <a:gdLst>
              <a:gd name="T0" fmla="*/ 2147483646 w 2099"/>
              <a:gd name="T1" fmla="*/ 0 h 807"/>
              <a:gd name="T2" fmla="*/ 0 w 2099"/>
              <a:gd name="T3" fmla="*/ 0 h 807"/>
              <a:gd name="T4" fmla="*/ 0 w 2099"/>
              <a:gd name="T5" fmla="*/ 2147483646 h 807"/>
              <a:gd name="T6" fmla="*/ 2147483646 w 2099"/>
              <a:gd name="T7" fmla="*/ 2147483646 h 807"/>
              <a:gd name="T8" fmla="*/ 2147483646 w 2099"/>
              <a:gd name="T9" fmla="*/ 2147483646 h 807"/>
              <a:gd name="T10" fmla="*/ 2147483646 w 2099"/>
              <a:gd name="T11" fmla="*/ 2147483646 h 807"/>
              <a:gd name="T12" fmla="*/ 2147483646 w 2099"/>
              <a:gd name="T13" fmla="*/ 0 h 8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9" h="807">
                <a:moveTo>
                  <a:pt x="1460" y="0"/>
                </a:moveTo>
                <a:lnTo>
                  <a:pt x="0" y="0"/>
                </a:lnTo>
                <a:lnTo>
                  <a:pt x="0" y="10"/>
                </a:lnTo>
                <a:lnTo>
                  <a:pt x="1455" y="10"/>
                </a:lnTo>
                <a:lnTo>
                  <a:pt x="2091" y="807"/>
                </a:lnTo>
                <a:lnTo>
                  <a:pt x="2099" y="802"/>
                </a:lnTo>
                <a:lnTo>
                  <a:pt x="1460" y="0"/>
                </a:lnTo>
                <a:close/>
              </a:path>
            </a:pathLst>
          </a:custGeom>
          <a:solidFill>
            <a:srgbClr val="B9B824"/>
          </a:solidFill>
          <a:ln w="9525" cmpd="sng">
            <a:solidFill>
              <a:schemeClr val="accent1"/>
            </a:solidFill>
            <a:round/>
          </a:ln>
        </p:spPr>
        <p:txBody>
          <a:bodyPr/>
          <a:lstStyle/>
          <a:p>
            <a:endParaRPr lang="zh-CN" altLang="en-US">
              <a:solidFill>
                <a:srgbClr val="494B4D"/>
              </a:solidFill>
            </a:endParaRPr>
          </a:p>
        </p:txBody>
      </p:sp>
      <p:sp>
        <p:nvSpPr>
          <p:cNvPr id="3095" name="MH_SubTitle_5"/>
          <p:cNvSpPr txBox="1">
            <a:spLocks noChangeArrowheads="1"/>
          </p:cNvSpPr>
          <p:nvPr>
            <p:custDataLst>
              <p:tags r:id="rId22"/>
            </p:custDataLst>
          </p:nvPr>
        </p:nvSpPr>
        <p:spPr bwMode="auto">
          <a:xfrm>
            <a:off x="2639616" y="3273425"/>
            <a:ext cx="163450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a:buFont typeface="Arial" panose="020B0604020202020204" pitchFamily="34" charset="0"/>
              <a:buNone/>
              <a:defRPr/>
            </a:pPr>
            <a:r>
              <a:rPr lang="zh-CN" altLang="en-US" sz="2800" b="1" dirty="0">
                <a:solidFill>
                  <a:srgbClr val="494B4D"/>
                </a:solidFill>
                <a:latin typeface="+mn-ea"/>
                <a:ea typeface="+mn-ea"/>
              </a:rPr>
              <a:t>知行合一</a:t>
            </a:r>
          </a:p>
        </p:txBody>
      </p:sp>
      <p:sp>
        <p:nvSpPr>
          <p:cNvPr id="2072" name="MH_Other_20"/>
          <p:cNvSpPr/>
          <p:nvPr>
            <p:custDataLst>
              <p:tags r:id="rId23"/>
            </p:custDataLst>
          </p:nvPr>
        </p:nvSpPr>
        <p:spPr bwMode="auto">
          <a:xfrm flipH="1" flipV="1">
            <a:off x="6834188" y="5264150"/>
            <a:ext cx="1666875" cy="531813"/>
          </a:xfrm>
          <a:custGeom>
            <a:avLst/>
            <a:gdLst>
              <a:gd name="T0" fmla="*/ 2147483646 w 2099"/>
              <a:gd name="T1" fmla="*/ 0 h 807"/>
              <a:gd name="T2" fmla="*/ 0 w 2099"/>
              <a:gd name="T3" fmla="*/ 0 h 807"/>
              <a:gd name="T4" fmla="*/ 0 w 2099"/>
              <a:gd name="T5" fmla="*/ 2147483646 h 807"/>
              <a:gd name="T6" fmla="*/ 2147483646 w 2099"/>
              <a:gd name="T7" fmla="*/ 2147483646 h 807"/>
              <a:gd name="T8" fmla="*/ 2147483646 w 2099"/>
              <a:gd name="T9" fmla="*/ 2147483646 h 807"/>
              <a:gd name="T10" fmla="*/ 2147483646 w 2099"/>
              <a:gd name="T11" fmla="*/ 2147483646 h 807"/>
              <a:gd name="T12" fmla="*/ 2147483646 w 2099"/>
              <a:gd name="T13" fmla="*/ 0 h 8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9" h="807">
                <a:moveTo>
                  <a:pt x="1460" y="0"/>
                </a:moveTo>
                <a:lnTo>
                  <a:pt x="0" y="0"/>
                </a:lnTo>
                <a:lnTo>
                  <a:pt x="0" y="10"/>
                </a:lnTo>
                <a:lnTo>
                  <a:pt x="1455" y="10"/>
                </a:lnTo>
                <a:lnTo>
                  <a:pt x="2091" y="807"/>
                </a:lnTo>
                <a:lnTo>
                  <a:pt x="2099" y="802"/>
                </a:lnTo>
                <a:lnTo>
                  <a:pt x="1460" y="0"/>
                </a:lnTo>
                <a:close/>
              </a:path>
            </a:pathLst>
          </a:custGeom>
          <a:solidFill>
            <a:srgbClr val="CC4209"/>
          </a:solidFill>
          <a:ln w="9525" cmpd="sng">
            <a:solidFill>
              <a:srgbClr val="FFC000"/>
            </a:solidFill>
            <a:round/>
          </a:ln>
        </p:spPr>
        <p:txBody>
          <a:bodyPr/>
          <a:lstStyle/>
          <a:p>
            <a:endParaRPr lang="zh-CN" altLang="en-US">
              <a:solidFill>
                <a:srgbClr val="494B4D"/>
              </a:solidFill>
            </a:endParaRPr>
          </a:p>
        </p:txBody>
      </p:sp>
      <p:sp>
        <p:nvSpPr>
          <p:cNvPr id="3097" name="MH_SubTitle_4"/>
          <p:cNvSpPr txBox="1">
            <a:spLocks noChangeArrowheads="1"/>
          </p:cNvSpPr>
          <p:nvPr>
            <p:custDataLst>
              <p:tags r:id="rId24"/>
            </p:custDataLst>
          </p:nvPr>
        </p:nvSpPr>
        <p:spPr bwMode="auto">
          <a:xfrm>
            <a:off x="7370763" y="5064125"/>
            <a:ext cx="1643099"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rgbClr val="494B4D"/>
                </a:solidFill>
                <a:latin typeface="+mn-ea"/>
                <a:ea typeface="+mn-ea"/>
              </a:rPr>
              <a:t>开放</a:t>
            </a:r>
            <a:r>
              <a:rPr lang="zh-CN" altLang="en-US" sz="2800" b="1" dirty="0" smtClean="0">
                <a:solidFill>
                  <a:srgbClr val="494B4D"/>
                </a:solidFill>
                <a:latin typeface="+mn-ea"/>
                <a:ea typeface="+mn-ea"/>
              </a:rPr>
              <a:t>课堂</a:t>
            </a:r>
            <a:endParaRPr lang="zh-CN" altLang="en-US" sz="2800" b="1" dirty="0">
              <a:solidFill>
                <a:srgbClr val="494B4D"/>
              </a:solidFill>
              <a:latin typeface="+mn-ea"/>
              <a:ea typeface="+mn-ea"/>
            </a:endParaRPr>
          </a:p>
        </p:txBody>
      </p:sp>
      <p:sp>
        <p:nvSpPr>
          <p:cNvPr id="3098" name="MH_SubTitle_3"/>
          <p:cNvSpPr txBox="1">
            <a:spLocks noChangeArrowheads="1"/>
          </p:cNvSpPr>
          <p:nvPr>
            <p:custDataLst>
              <p:tags r:id="rId25"/>
            </p:custDataLst>
          </p:nvPr>
        </p:nvSpPr>
        <p:spPr bwMode="auto">
          <a:xfrm>
            <a:off x="8115300" y="3867150"/>
            <a:ext cx="1797124"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a:solidFill>
                  <a:srgbClr val="494B4D"/>
                </a:solidFill>
                <a:latin typeface="+mn-ea"/>
                <a:ea typeface="+mn-ea"/>
              </a:rPr>
              <a:t>对话</a:t>
            </a:r>
            <a:r>
              <a:rPr lang="zh-CN" altLang="en-US" sz="2800" b="1" dirty="0" smtClean="0">
                <a:solidFill>
                  <a:srgbClr val="494B4D"/>
                </a:solidFill>
                <a:latin typeface="+mn-ea"/>
                <a:ea typeface="+mn-ea"/>
              </a:rPr>
              <a:t>课堂</a:t>
            </a:r>
            <a:endParaRPr lang="zh-CN" altLang="en-US" sz="2800" b="1" dirty="0">
              <a:solidFill>
                <a:srgbClr val="494B4D"/>
              </a:solidFill>
              <a:latin typeface="+mn-ea"/>
              <a:ea typeface="+mn-ea"/>
            </a:endParaRPr>
          </a:p>
        </p:txBody>
      </p:sp>
      <p:sp>
        <p:nvSpPr>
          <p:cNvPr id="2075" name="MH_Other_21"/>
          <p:cNvSpPr/>
          <p:nvPr>
            <p:custDataLst>
              <p:tags r:id="rId26"/>
            </p:custDataLst>
          </p:nvPr>
        </p:nvSpPr>
        <p:spPr bwMode="auto">
          <a:xfrm flipH="1">
            <a:off x="7302500" y="2498725"/>
            <a:ext cx="1487488" cy="531813"/>
          </a:xfrm>
          <a:custGeom>
            <a:avLst/>
            <a:gdLst>
              <a:gd name="T0" fmla="*/ 2147483646 w 2099"/>
              <a:gd name="T1" fmla="*/ 0 h 807"/>
              <a:gd name="T2" fmla="*/ 0 w 2099"/>
              <a:gd name="T3" fmla="*/ 0 h 807"/>
              <a:gd name="T4" fmla="*/ 0 w 2099"/>
              <a:gd name="T5" fmla="*/ 2147483646 h 807"/>
              <a:gd name="T6" fmla="*/ 2147483646 w 2099"/>
              <a:gd name="T7" fmla="*/ 2147483646 h 807"/>
              <a:gd name="T8" fmla="*/ 2147483646 w 2099"/>
              <a:gd name="T9" fmla="*/ 2147483646 h 807"/>
              <a:gd name="T10" fmla="*/ 2147483646 w 2099"/>
              <a:gd name="T11" fmla="*/ 2147483646 h 807"/>
              <a:gd name="T12" fmla="*/ 2147483646 w 2099"/>
              <a:gd name="T13" fmla="*/ 0 h 8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9" h="807">
                <a:moveTo>
                  <a:pt x="1460" y="0"/>
                </a:moveTo>
                <a:lnTo>
                  <a:pt x="0" y="0"/>
                </a:lnTo>
                <a:lnTo>
                  <a:pt x="0" y="10"/>
                </a:lnTo>
                <a:lnTo>
                  <a:pt x="1455" y="10"/>
                </a:lnTo>
                <a:lnTo>
                  <a:pt x="2091" y="807"/>
                </a:lnTo>
                <a:lnTo>
                  <a:pt x="2099" y="802"/>
                </a:lnTo>
                <a:lnTo>
                  <a:pt x="1460" y="0"/>
                </a:lnTo>
                <a:close/>
              </a:path>
            </a:pathLst>
          </a:custGeom>
          <a:solidFill>
            <a:srgbClr val="58B7B2"/>
          </a:solidFill>
          <a:ln w="9525" cmpd="sng">
            <a:solidFill>
              <a:schemeClr val="accent2"/>
            </a:solidFill>
            <a:round/>
          </a:ln>
        </p:spPr>
        <p:txBody>
          <a:bodyPr/>
          <a:lstStyle/>
          <a:p>
            <a:endParaRPr lang="zh-CN" altLang="en-US">
              <a:solidFill>
                <a:srgbClr val="494B4D"/>
              </a:solidFill>
            </a:endParaRPr>
          </a:p>
        </p:txBody>
      </p:sp>
      <p:sp>
        <p:nvSpPr>
          <p:cNvPr id="3100" name="MH_SubTitle_2"/>
          <p:cNvSpPr txBox="1">
            <a:spLocks noChangeArrowheads="1"/>
          </p:cNvSpPr>
          <p:nvPr>
            <p:custDataLst>
              <p:tags r:id="rId27"/>
            </p:custDataLst>
          </p:nvPr>
        </p:nvSpPr>
        <p:spPr bwMode="auto">
          <a:xfrm>
            <a:off x="7748588" y="1776413"/>
            <a:ext cx="2163836"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smtClean="0">
                <a:solidFill>
                  <a:srgbClr val="494B4D"/>
                </a:solidFill>
                <a:latin typeface="+mn-ea"/>
                <a:ea typeface="+mn-ea"/>
              </a:rPr>
              <a:t>高阶课堂</a:t>
            </a:r>
            <a:endParaRPr lang="zh-CN" altLang="en-US" sz="2800" b="1" dirty="0">
              <a:solidFill>
                <a:srgbClr val="494B4D"/>
              </a:solidFill>
              <a:latin typeface="+mn-ea"/>
              <a:ea typeface="+mn-ea"/>
            </a:endParaRPr>
          </a:p>
        </p:txBody>
      </p:sp>
      <p:sp>
        <p:nvSpPr>
          <p:cNvPr id="2077" name="MH_Other_22"/>
          <p:cNvSpPr>
            <a:spLocks noEditPoints="1"/>
          </p:cNvSpPr>
          <p:nvPr>
            <p:custDataLst>
              <p:tags r:id="rId28"/>
            </p:custDataLst>
          </p:nvPr>
        </p:nvSpPr>
        <p:spPr bwMode="auto">
          <a:xfrm>
            <a:off x="5619750" y="3265488"/>
            <a:ext cx="1049338" cy="1119187"/>
          </a:xfrm>
          <a:custGeom>
            <a:avLst/>
            <a:gdLst>
              <a:gd name="T0" fmla="*/ 2147483646 w 358"/>
              <a:gd name="T1" fmla="*/ 2147483646 h 382"/>
              <a:gd name="T2" fmla="*/ 2147483646 w 358"/>
              <a:gd name="T3" fmla="*/ 2147483646 h 382"/>
              <a:gd name="T4" fmla="*/ 2147483646 w 358"/>
              <a:gd name="T5" fmla="*/ 2147483646 h 382"/>
              <a:gd name="T6" fmla="*/ 2147483646 w 358"/>
              <a:gd name="T7" fmla="*/ 2147483646 h 382"/>
              <a:gd name="T8" fmla="*/ 2147483646 w 358"/>
              <a:gd name="T9" fmla="*/ 2147483646 h 382"/>
              <a:gd name="T10" fmla="*/ 2147483646 w 358"/>
              <a:gd name="T11" fmla="*/ 2147483646 h 382"/>
              <a:gd name="T12" fmla="*/ 2147483646 w 358"/>
              <a:gd name="T13" fmla="*/ 2147483646 h 382"/>
              <a:gd name="T14" fmla="*/ 2147483646 w 358"/>
              <a:gd name="T15" fmla="*/ 2147483646 h 382"/>
              <a:gd name="T16" fmla="*/ 2147483646 w 358"/>
              <a:gd name="T17" fmla="*/ 2147483646 h 382"/>
              <a:gd name="T18" fmla="*/ 2147483646 w 358"/>
              <a:gd name="T19" fmla="*/ 2147483646 h 382"/>
              <a:gd name="T20" fmla="*/ 2147483646 w 358"/>
              <a:gd name="T21" fmla="*/ 2147483646 h 382"/>
              <a:gd name="T22" fmla="*/ 2147483646 w 358"/>
              <a:gd name="T23" fmla="*/ 2147483646 h 382"/>
              <a:gd name="T24" fmla="*/ 2147483646 w 358"/>
              <a:gd name="T25" fmla="*/ 2147483646 h 382"/>
              <a:gd name="T26" fmla="*/ 2147483646 w 358"/>
              <a:gd name="T27" fmla="*/ 2147483646 h 382"/>
              <a:gd name="T28" fmla="*/ 2147483646 w 358"/>
              <a:gd name="T29" fmla="*/ 2147483646 h 382"/>
              <a:gd name="T30" fmla="*/ 2147483646 w 358"/>
              <a:gd name="T31" fmla="*/ 2147483646 h 382"/>
              <a:gd name="T32" fmla="*/ 2147483646 w 358"/>
              <a:gd name="T33" fmla="*/ 2147483646 h 382"/>
              <a:gd name="T34" fmla="*/ 2147483646 w 358"/>
              <a:gd name="T35" fmla="*/ 2147483646 h 382"/>
              <a:gd name="T36" fmla="*/ 2147483646 w 358"/>
              <a:gd name="T37" fmla="*/ 2147483646 h 382"/>
              <a:gd name="T38" fmla="*/ 2147483646 w 358"/>
              <a:gd name="T39" fmla="*/ 2147483646 h 382"/>
              <a:gd name="T40" fmla="*/ 2147483646 w 358"/>
              <a:gd name="T41" fmla="*/ 2147483646 h 382"/>
              <a:gd name="T42" fmla="*/ 2147483646 w 358"/>
              <a:gd name="T43" fmla="*/ 2147483646 h 382"/>
              <a:gd name="T44" fmla="*/ 2147483646 w 358"/>
              <a:gd name="T45" fmla="*/ 2147483646 h 382"/>
              <a:gd name="T46" fmla="*/ 2147483646 w 358"/>
              <a:gd name="T47" fmla="*/ 2147483646 h 382"/>
              <a:gd name="T48" fmla="*/ 2147483646 w 358"/>
              <a:gd name="T49" fmla="*/ 2147483646 h 382"/>
              <a:gd name="T50" fmla="*/ 2147483646 w 358"/>
              <a:gd name="T51" fmla="*/ 2147483646 h 382"/>
              <a:gd name="T52" fmla="*/ 2147483646 w 358"/>
              <a:gd name="T53" fmla="*/ 2147483646 h 382"/>
              <a:gd name="T54" fmla="*/ 2147483646 w 358"/>
              <a:gd name="T55" fmla="*/ 2147483646 h 382"/>
              <a:gd name="T56" fmla="*/ 2147483646 w 358"/>
              <a:gd name="T57" fmla="*/ 2147483646 h 382"/>
              <a:gd name="T58" fmla="*/ 2147483646 w 358"/>
              <a:gd name="T59" fmla="*/ 2147483646 h 382"/>
              <a:gd name="T60" fmla="*/ 2147483646 w 358"/>
              <a:gd name="T61" fmla="*/ 2147483646 h 382"/>
              <a:gd name="T62" fmla="*/ 2147483646 w 358"/>
              <a:gd name="T63" fmla="*/ 2147483646 h 382"/>
              <a:gd name="T64" fmla="*/ 2147483646 w 358"/>
              <a:gd name="T65" fmla="*/ 2147483646 h 382"/>
              <a:gd name="T66" fmla="*/ 2147483646 w 358"/>
              <a:gd name="T67" fmla="*/ 2147483646 h 3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8" h="382">
                <a:moveTo>
                  <a:pt x="131" y="382"/>
                </a:moveTo>
                <a:cubicBezTo>
                  <a:pt x="135" y="352"/>
                  <a:pt x="135" y="320"/>
                  <a:pt x="127" y="292"/>
                </a:cubicBezTo>
                <a:cubicBezTo>
                  <a:pt x="0" y="220"/>
                  <a:pt x="34"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pic>
        <p:nvPicPr>
          <p:cNvPr id="32" name="Picture 2"/>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15950" y="4063365"/>
            <a:ext cx="2204085" cy="25984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椭圆 2"/>
          <p:cNvSpPr/>
          <p:nvPr/>
        </p:nvSpPr>
        <p:spPr>
          <a:xfrm>
            <a:off x="334645" y="354330"/>
            <a:ext cx="2623185" cy="1135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zh-CN" altLang="en-US" sz="3600" b="1" dirty="0">
                <a:solidFill>
                  <a:srgbClr val="C00000"/>
                </a:solidFill>
                <a:latin typeface="+mj-ea"/>
                <a:ea typeface="+mj-ea"/>
                <a:cs typeface="+mn-ea"/>
                <a:sym typeface="+mn-lt"/>
              </a:rPr>
              <a:t>蜕  变</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42739" y="2058271"/>
            <a:ext cx="10106525" cy="4081088"/>
            <a:chOff x="1042739" y="2058271"/>
            <a:chExt cx="10106525" cy="4081088"/>
          </a:xfrm>
        </p:grpSpPr>
        <p:sp>
          <p:nvSpPr>
            <p:cNvPr id="10" name="矩形 9"/>
            <p:cNvSpPr/>
            <p:nvPr/>
          </p:nvSpPr>
          <p:spPr>
            <a:xfrm>
              <a:off x="1042739" y="2132314"/>
              <a:ext cx="10106525" cy="4007045"/>
            </a:xfrm>
            <a:prstGeom prst="rect">
              <a:avLst/>
            </a:prstGeom>
            <a:solidFill>
              <a:schemeClr val="bg1">
                <a:lumMod val="6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65">
                <a:solidFill>
                  <a:prstClr val="white"/>
                </a:solidFill>
                <a:cs typeface="+mn-ea"/>
                <a:sym typeface="+mn-lt"/>
              </a:endParaRPr>
            </a:p>
          </p:txBody>
        </p:sp>
        <p:sp>
          <p:nvSpPr>
            <p:cNvPr id="12" name="矩形 11"/>
            <p:cNvSpPr/>
            <p:nvPr/>
          </p:nvSpPr>
          <p:spPr>
            <a:xfrm>
              <a:off x="1177638" y="2058271"/>
              <a:ext cx="9836727" cy="3958560"/>
            </a:xfrm>
            <a:prstGeom prst="rect">
              <a:avLst/>
            </a:prstGeom>
            <a:solidFill>
              <a:srgbClr val="365F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65">
                <a:solidFill>
                  <a:prstClr val="white"/>
                </a:solidFill>
                <a:cs typeface="+mn-ea"/>
                <a:sym typeface="+mn-lt"/>
              </a:endParaRPr>
            </a:p>
          </p:txBody>
        </p:sp>
      </p:grpSp>
      <p:sp>
        <p:nvSpPr>
          <p:cNvPr id="13" name="TextBox 9"/>
          <p:cNvSpPr>
            <a:spLocks noChangeArrowheads="1"/>
          </p:cNvSpPr>
          <p:nvPr/>
        </p:nvSpPr>
        <p:spPr bwMode="auto">
          <a:xfrm>
            <a:off x="1686560" y="2275205"/>
            <a:ext cx="9012555" cy="436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200000"/>
              </a:lnSpc>
            </a:pPr>
            <a:r>
              <a:rPr lang="zh-CN" altLang="en-US" sz="2400" b="1" dirty="0" smtClean="0">
                <a:solidFill>
                  <a:srgbClr val="FFFFFF"/>
                </a:solidFill>
                <a:latin typeface="+mn-lt"/>
                <a:ea typeface="+mn-ea"/>
                <a:cs typeface="+mn-ea"/>
                <a:sym typeface="+mn-lt"/>
              </a:rPr>
              <a:t>在</a:t>
            </a:r>
            <a:r>
              <a:rPr lang="zh-CN" altLang="en-US" sz="2400" b="1" dirty="0">
                <a:solidFill>
                  <a:srgbClr val="FFFFFF"/>
                </a:solidFill>
                <a:latin typeface="+mn-lt"/>
                <a:ea typeface="+mn-ea"/>
                <a:cs typeface="+mn-ea"/>
                <a:sym typeface="+mn-lt"/>
              </a:rPr>
              <a:t>看到取得成绩的同时，我们也意识到了存在的问题：</a:t>
            </a:r>
          </a:p>
          <a:p>
            <a:pPr>
              <a:lnSpc>
                <a:spcPct val="200000"/>
              </a:lnSpc>
            </a:pPr>
            <a:r>
              <a:rPr lang="zh-CN" altLang="en-US" sz="2400" b="1" dirty="0" smtClean="0">
                <a:solidFill>
                  <a:srgbClr val="FFFFFF"/>
                </a:solidFill>
                <a:latin typeface="+mn-lt"/>
                <a:ea typeface="+mn-ea"/>
                <a:cs typeface="+mn-ea"/>
                <a:sym typeface="+mn-lt"/>
              </a:rPr>
              <a:t>→教师教学任务</a:t>
            </a:r>
            <a:r>
              <a:rPr lang="zh-CN" altLang="en-US" sz="2400" b="1" dirty="0">
                <a:solidFill>
                  <a:srgbClr val="FFFFFF"/>
                </a:solidFill>
                <a:latin typeface="+mn-lt"/>
                <a:ea typeface="+mn-ea"/>
                <a:cs typeface="+mn-ea"/>
                <a:sym typeface="+mn-lt"/>
              </a:rPr>
              <a:t>繁重</a:t>
            </a:r>
            <a:r>
              <a:rPr lang="zh-CN" altLang="en-US" sz="2400" b="1" dirty="0" smtClean="0">
                <a:solidFill>
                  <a:srgbClr val="FFFFFF"/>
                </a:solidFill>
                <a:latin typeface="+mn-lt"/>
                <a:ea typeface="+mn-ea"/>
                <a:cs typeface="+mn-ea"/>
                <a:sym typeface="+mn-lt"/>
              </a:rPr>
              <a:t>，</a:t>
            </a:r>
            <a:r>
              <a:rPr lang="zh-CN" altLang="en-US" sz="2400" b="1" dirty="0">
                <a:solidFill>
                  <a:srgbClr val="FFFFFF"/>
                </a:solidFill>
                <a:latin typeface="+mn-lt"/>
                <a:ea typeface="+mn-ea"/>
                <a:cs typeface="+mn-ea"/>
                <a:sym typeface="+mn-lt"/>
              </a:rPr>
              <a:t>激励机制不够；</a:t>
            </a:r>
          </a:p>
          <a:p>
            <a:pPr>
              <a:lnSpc>
                <a:spcPct val="150000"/>
              </a:lnSpc>
            </a:pPr>
            <a:r>
              <a:rPr lang="zh-CN" altLang="en-US" sz="2400" b="1" dirty="0" smtClean="0">
                <a:solidFill>
                  <a:srgbClr val="FFFFFF"/>
                </a:solidFill>
                <a:latin typeface="+mn-lt"/>
                <a:ea typeface="+mn-ea"/>
                <a:cs typeface="+mn-ea"/>
                <a:sym typeface="+mn-lt"/>
              </a:rPr>
              <a:t>→信息化</a:t>
            </a:r>
            <a:r>
              <a:rPr lang="zh-CN" altLang="en-US" sz="2400" b="1" dirty="0">
                <a:solidFill>
                  <a:srgbClr val="FFFFFF"/>
                </a:solidFill>
                <a:latin typeface="+mn-lt"/>
                <a:ea typeface="+mn-ea"/>
                <a:cs typeface="+mn-ea"/>
                <a:sym typeface="+mn-lt"/>
              </a:rPr>
              <a:t>硬件环境对教学的服务力度不够；</a:t>
            </a:r>
          </a:p>
          <a:p>
            <a:pPr>
              <a:lnSpc>
                <a:spcPct val="150000"/>
              </a:lnSpc>
            </a:pPr>
            <a:r>
              <a:rPr lang="zh-CN" altLang="en-US" sz="2400" b="1" dirty="0" smtClean="0">
                <a:solidFill>
                  <a:srgbClr val="FFFFFF"/>
                </a:solidFill>
                <a:latin typeface="+mn-lt"/>
                <a:ea typeface="+mn-ea"/>
                <a:cs typeface="+mn-ea"/>
                <a:sym typeface="+mn-lt"/>
              </a:rPr>
              <a:t>→推进</a:t>
            </a:r>
            <a:r>
              <a:rPr lang="zh-CN" altLang="en-US" sz="2400" b="1" dirty="0">
                <a:solidFill>
                  <a:srgbClr val="FFFFFF"/>
                </a:solidFill>
                <a:latin typeface="+mn-lt"/>
                <a:ea typeface="+mn-ea"/>
                <a:cs typeface="+mn-ea"/>
                <a:sym typeface="+mn-lt"/>
              </a:rPr>
              <a:t>“产学研创一体化”的进程中，大学英语课程未能为学生  </a:t>
            </a:r>
          </a:p>
          <a:p>
            <a:pPr>
              <a:lnSpc>
                <a:spcPct val="150000"/>
              </a:lnSpc>
            </a:pPr>
            <a:r>
              <a:rPr lang="zh-CN" altLang="en-US" sz="2400" b="1" dirty="0">
                <a:solidFill>
                  <a:srgbClr val="FFFFFF"/>
                </a:solidFill>
                <a:latin typeface="+mn-lt"/>
                <a:ea typeface="+mn-ea"/>
                <a:cs typeface="+mn-ea"/>
                <a:sym typeface="+mn-lt"/>
              </a:rPr>
              <a:t>   提供进一步发展的平台。</a:t>
            </a:r>
          </a:p>
          <a:p>
            <a:pPr>
              <a:lnSpc>
                <a:spcPct val="150000"/>
              </a:lnSpc>
            </a:pPr>
            <a:endParaRPr lang="en-US" altLang="zh-CN" sz="2400" b="1" dirty="0">
              <a:solidFill>
                <a:srgbClr val="FFFFFF"/>
              </a:solidFill>
              <a:latin typeface="+mn-lt"/>
              <a:ea typeface="+mn-ea"/>
              <a:cs typeface="+mn-ea"/>
              <a:sym typeface="+mn-lt"/>
            </a:endParaRPr>
          </a:p>
          <a:p>
            <a:pPr>
              <a:lnSpc>
                <a:spcPct val="150000"/>
              </a:lnSpc>
            </a:pPr>
            <a:endParaRPr lang="en-US" altLang="zh-CN" sz="2400" b="1" dirty="0" smtClean="0">
              <a:solidFill>
                <a:srgbClr val="FFFFFF"/>
              </a:solidFill>
              <a:latin typeface="+mn-lt"/>
              <a:ea typeface="+mn-ea"/>
              <a:cs typeface="+mn-ea"/>
              <a:sym typeface="+mn-lt"/>
            </a:endParaRPr>
          </a:p>
        </p:txBody>
      </p:sp>
      <p:sp>
        <p:nvSpPr>
          <p:cNvPr id="28" name="矩形 27"/>
          <p:cNvSpPr/>
          <p:nvPr/>
        </p:nvSpPr>
        <p:spPr>
          <a:xfrm flipH="1">
            <a:off x="-1" y="542911"/>
            <a:ext cx="12192000" cy="1014062"/>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TextBox 18"/>
          <p:cNvSpPr>
            <a:spLocks noChangeArrowheads="1"/>
          </p:cNvSpPr>
          <p:nvPr/>
        </p:nvSpPr>
        <p:spPr bwMode="auto">
          <a:xfrm>
            <a:off x="871476" y="542911"/>
            <a:ext cx="10277788" cy="159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p>
            <a:pPr algn="l" defTabSz="914400"/>
            <a:r>
              <a:rPr lang="zh-CN" altLang="en-US" sz="3200" b="1" dirty="0">
                <a:solidFill>
                  <a:srgbClr val="365FAA"/>
                </a:solidFill>
                <a:cs typeface="+mn-ea"/>
                <a:sym typeface="+mn-lt"/>
              </a:rPr>
              <a:t>第二阶段：</a:t>
            </a:r>
            <a:r>
              <a:rPr lang="zh-CN" altLang="en-US" sz="3200" b="1" dirty="0">
                <a:solidFill>
                  <a:srgbClr val="365FAA"/>
                </a:solidFill>
                <a:cs typeface="+mn-ea"/>
                <a:sym typeface="+mn-ea"/>
              </a:rPr>
              <a:t>20</a:t>
            </a:r>
            <a:r>
              <a:rPr lang="en-US" altLang="zh-CN" sz="3200" b="1" dirty="0">
                <a:solidFill>
                  <a:srgbClr val="365FAA"/>
                </a:solidFill>
                <a:cs typeface="+mn-ea"/>
                <a:sym typeface="+mn-ea"/>
              </a:rPr>
              <a:t>14</a:t>
            </a:r>
            <a:r>
              <a:rPr lang="zh-CN" altLang="en-US" sz="3200" b="1" dirty="0">
                <a:solidFill>
                  <a:srgbClr val="365FAA"/>
                </a:solidFill>
                <a:cs typeface="+mn-ea"/>
                <a:sym typeface="+mn-ea"/>
              </a:rPr>
              <a:t>年</a:t>
            </a:r>
            <a:r>
              <a:rPr lang="en-US" altLang="zh-CN" sz="3200" b="1" dirty="0" smtClean="0">
                <a:solidFill>
                  <a:srgbClr val="365FAA"/>
                </a:solidFill>
                <a:cs typeface="+mn-ea"/>
                <a:sym typeface="+mn-lt"/>
              </a:rPr>
              <a:t>—</a:t>
            </a:r>
            <a:r>
              <a:rPr lang="zh-CN" altLang="en-US" sz="3200" b="1" dirty="0">
                <a:solidFill>
                  <a:srgbClr val="365FAA"/>
                </a:solidFill>
                <a:cs typeface="+mn-ea"/>
                <a:sym typeface="+mn-ea"/>
              </a:rPr>
              <a:t>201</a:t>
            </a:r>
            <a:r>
              <a:rPr lang="en-US" altLang="zh-CN" sz="3200" b="1" dirty="0">
                <a:solidFill>
                  <a:srgbClr val="365FAA"/>
                </a:solidFill>
                <a:cs typeface="+mn-ea"/>
                <a:sym typeface="+mn-ea"/>
              </a:rPr>
              <a:t>9</a:t>
            </a:r>
            <a:r>
              <a:rPr lang="zh-CN" altLang="en-US" sz="3200" b="1" dirty="0">
                <a:solidFill>
                  <a:srgbClr val="365FAA"/>
                </a:solidFill>
                <a:cs typeface="+mn-ea"/>
                <a:sym typeface="+mn-ea"/>
              </a:rPr>
              <a:t>年</a:t>
            </a:r>
          </a:p>
          <a:p>
            <a:pPr algn="l" defTabSz="914400"/>
            <a:r>
              <a:rPr lang="zh-CN" altLang="en-US" sz="3200" b="1" dirty="0">
                <a:solidFill>
                  <a:srgbClr val="365FAA"/>
                </a:solidFill>
                <a:cs typeface="+mn-ea"/>
                <a:sym typeface="+mn-ea"/>
              </a:rPr>
              <a:t>                              </a:t>
            </a:r>
            <a:r>
              <a:rPr lang="en-US" altLang="zh-CN" sz="3200" b="1" dirty="0" smtClean="0">
                <a:solidFill>
                  <a:srgbClr val="365FAA"/>
                </a:solidFill>
                <a:cs typeface="+mn-ea"/>
                <a:sym typeface="+mn-lt"/>
              </a:rPr>
              <a:t>——</a:t>
            </a:r>
            <a:r>
              <a:rPr lang="zh-CN" altLang="en-US" sz="3200" b="1" dirty="0">
                <a:solidFill>
                  <a:srgbClr val="365FAA"/>
                </a:solidFill>
                <a:cs typeface="+mn-ea"/>
                <a:sym typeface="+mn-lt"/>
              </a:rPr>
              <a:t>多轮驱动，打造校级精品课程</a:t>
            </a:r>
          </a:p>
          <a:p>
            <a:pPr algn="just" defTabSz="914400"/>
            <a:endParaRPr lang="zh-CN" altLang="en-US" sz="3200" b="1" dirty="0">
              <a:solidFill>
                <a:srgbClr val="365FAA"/>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MH_Other_1"/>
          <p:cNvSpPr/>
          <p:nvPr>
            <p:custDataLst>
              <p:tags r:id="rId2"/>
            </p:custDataLst>
          </p:nvPr>
        </p:nvSpPr>
        <p:spPr>
          <a:xfrm>
            <a:off x="5084763" y="2199035"/>
            <a:ext cx="1214437" cy="1397000"/>
          </a:xfrm>
          <a:custGeom>
            <a:avLst/>
            <a:gdLst>
              <a:gd name="connsiteX0" fmla="*/ 55983 w 1213711"/>
              <a:gd name="connsiteY0" fmla="*/ 654829 h 1964001"/>
              <a:gd name="connsiteX1" fmla="*/ 49673 w 1213711"/>
              <a:gd name="connsiteY1" fmla="*/ 672069 h 1964001"/>
              <a:gd name="connsiteX2" fmla="*/ 51723 w 1213711"/>
              <a:gd name="connsiteY2" fmla="*/ 663875 h 1964001"/>
              <a:gd name="connsiteX3" fmla="*/ 55600 w 1213711"/>
              <a:gd name="connsiteY3" fmla="*/ 654856 h 1964001"/>
              <a:gd name="connsiteX4" fmla="*/ 613877 w 1213711"/>
              <a:gd name="connsiteY4" fmla="*/ 566228 h 1964001"/>
              <a:gd name="connsiteX5" fmla="*/ 686422 w 1213711"/>
              <a:gd name="connsiteY5" fmla="*/ 566515 h 1964001"/>
              <a:gd name="connsiteX6" fmla="*/ 680444 w 1213711"/>
              <a:gd name="connsiteY6" fmla="*/ 581363 h 1964001"/>
              <a:gd name="connsiteX7" fmla="*/ 1102768 w 1213711"/>
              <a:gd name="connsiteY7" fmla="*/ 1854170 h 1964001"/>
              <a:gd name="connsiteX8" fmla="*/ 1213711 w 1213711"/>
              <a:gd name="connsiteY8" fmla="*/ 1936051 h 1964001"/>
              <a:gd name="connsiteX9" fmla="*/ 1182791 w 1213711"/>
              <a:gd name="connsiteY9" fmla="*/ 1944002 h 1964001"/>
              <a:gd name="connsiteX10" fmla="*/ 984400 w 1213711"/>
              <a:gd name="connsiteY10" fmla="*/ 1964001 h 1964001"/>
              <a:gd name="connsiteX11" fmla="*/ 0 w 1213711"/>
              <a:gd name="connsiteY11" fmla="*/ 979601 h 1964001"/>
              <a:gd name="connsiteX12" fmla="*/ 13285 w 1213711"/>
              <a:gd name="connsiteY12" fmla="*/ 817491 h 1964001"/>
              <a:gd name="connsiteX13" fmla="*/ 36987 w 1213711"/>
              <a:gd name="connsiteY13" fmla="*/ 722765 h 1964001"/>
              <a:gd name="connsiteX14" fmla="*/ 187990 w 1213711"/>
              <a:gd name="connsiteY14" fmla="*/ 656883 h 1964001"/>
              <a:gd name="connsiteX15" fmla="*/ 613877 w 1213711"/>
              <a:gd name="connsiteY15" fmla="*/ 566228 h 1964001"/>
              <a:gd name="connsiteX16" fmla="*/ 1079438 w 1213711"/>
              <a:gd name="connsiteY16" fmla="*/ 0 h 1964001"/>
              <a:gd name="connsiteX17" fmla="*/ 1085049 w 1213711"/>
              <a:gd name="connsiteY17" fmla="*/ 283 h 1964001"/>
              <a:gd name="connsiteX18" fmla="*/ 1109087 w 1213711"/>
              <a:gd name="connsiteY18" fmla="*/ 3952 h 1964001"/>
              <a:gd name="connsiteX19" fmla="*/ 1085047 w 1213711"/>
              <a:gd name="connsiteY19" fmla="*/ 283 h 1964001"/>
              <a:gd name="connsiteX0-1" fmla="*/ 55983 w 1213711"/>
              <a:gd name="connsiteY0-2" fmla="*/ 654546 h 1963718"/>
              <a:gd name="connsiteX1-3" fmla="*/ 49673 w 1213711"/>
              <a:gd name="connsiteY1-4" fmla="*/ 671786 h 1963718"/>
              <a:gd name="connsiteX2-5" fmla="*/ 51723 w 1213711"/>
              <a:gd name="connsiteY2-6" fmla="*/ 663592 h 1963718"/>
              <a:gd name="connsiteX3-7" fmla="*/ 55600 w 1213711"/>
              <a:gd name="connsiteY3-8" fmla="*/ 654573 h 1963718"/>
              <a:gd name="connsiteX4-9" fmla="*/ 55983 w 1213711"/>
              <a:gd name="connsiteY4-10" fmla="*/ 654546 h 1963718"/>
              <a:gd name="connsiteX5-11" fmla="*/ 613877 w 1213711"/>
              <a:gd name="connsiteY5-12" fmla="*/ 565945 h 1963718"/>
              <a:gd name="connsiteX6-13" fmla="*/ 686422 w 1213711"/>
              <a:gd name="connsiteY6-14" fmla="*/ 566232 h 1963718"/>
              <a:gd name="connsiteX7-15" fmla="*/ 680444 w 1213711"/>
              <a:gd name="connsiteY7-16" fmla="*/ 581080 h 1963718"/>
              <a:gd name="connsiteX8-17" fmla="*/ 1102768 w 1213711"/>
              <a:gd name="connsiteY8-18" fmla="*/ 1853887 h 1963718"/>
              <a:gd name="connsiteX9-19" fmla="*/ 1213711 w 1213711"/>
              <a:gd name="connsiteY9-20" fmla="*/ 1935768 h 1963718"/>
              <a:gd name="connsiteX10-21" fmla="*/ 1182791 w 1213711"/>
              <a:gd name="connsiteY10-22" fmla="*/ 1943719 h 1963718"/>
              <a:gd name="connsiteX11-23" fmla="*/ 984400 w 1213711"/>
              <a:gd name="connsiteY11-24" fmla="*/ 1963718 h 1963718"/>
              <a:gd name="connsiteX12-25" fmla="*/ 0 w 1213711"/>
              <a:gd name="connsiteY12-26" fmla="*/ 979318 h 1963718"/>
              <a:gd name="connsiteX13-27" fmla="*/ 13285 w 1213711"/>
              <a:gd name="connsiteY13-28" fmla="*/ 817208 h 1963718"/>
              <a:gd name="connsiteX14-29" fmla="*/ 36987 w 1213711"/>
              <a:gd name="connsiteY14-30" fmla="*/ 722482 h 1963718"/>
              <a:gd name="connsiteX15-31" fmla="*/ 187990 w 1213711"/>
              <a:gd name="connsiteY15-32" fmla="*/ 656600 h 1963718"/>
              <a:gd name="connsiteX16-33" fmla="*/ 613877 w 1213711"/>
              <a:gd name="connsiteY16-34" fmla="*/ 565945 h 1963718"/>
              <a:gd name="connsiteX17-35" fmla="*/ 1085047 w 1213711"/>
              <a:gd name="connsiteY17-36" fmla="*/ 0 h 1963718"/>
              <a:gd name="connsiteX18-37" fmla="*/ 1085049 w 1213711"/>
              <a:gd name="connsiteY18-38" fmla="*/ 0 h 1963718"/>
              <a:gd name="connsiteX19-39" fmla="*/ 1109087 w 1213711"/>
              <a:gd name="connsiteY19-40" fmla="*/ 3669 h 1963718"/>
              <a:gd name="connsiteX20" fmla="*/ 1085047 w 1213711"/>
              <a:gd name="connsiteY20" fmla="*/ 0 h 1963718"/>
              <a:gd name="connsiteX0-41" fmla="*/ 55983 w 1213711"/>
              <a:gd name="connsiteY0-42" fmla="*/ 654546 h 1963718"/>
              <a:gd name="connsiteX1-43" fmla="*/ 49673 w 1213711"/>
              <a:gd name="connsiteY1-44" fmla="*/ 671786 h 1963718"/>
              <a:gd name="connsiteX2-45" fmla="*/ 51723 w 1213711"/>
              <a:gd name="connsiteY2-46" fmla="*/ 663592 h 1963718"/>
              <a:gd name="connsiteX3-47" fmla="*/ 55600 w 1213711"/>
              <a:gd name="connsiteY3-48" fmla="*/ 654573 h 1963718"/>
              <a:gd name="connsiteX4-49" fmla="*/ 55983 w 1213711"/>
              <a:gd name="connsiteY4-50" fmla="*/ 654546 h 1963718"/>
              <a:gd name="connsiteX5-51" fmla="*/ 613877 w 1213711"/>
              <a:gd name="connsiteY5-52" fmla="*/ 565945 h 1963718"/>
              <a:gd name="connsiteX6-53" fmla="*/ 686422 w 1213711"/>
              <a:gd name="connsiteY6-54" fmla="*/ 566232 h 1963718"/>
              <a:gd name="connsiteX7-55" fmla="*/ 680444 w 1213711"/>
              <a:gd name="connsiteY7-56" fmla="*/ 581080 h 1963718"/>
              <a:gd name="connsiteX8-57" fmla="*/ 1102768 w 1213711"/>
              <a:gd name="connsiteY8-58" fmla="*/ 1853887 h 1963718"/>
              <a:gd name="connsiteX9-59" fmla="*/ 1213711 w 1213711"/>
              <a:gd name="connsiteY9-60" fmla="*/ 1935768 h 1963718"/>
              <a:gd name="connsiteX10-61" fmla="*/ 1182791 w 1213711"/>
              <a:gd name="connsiteY10-62" fmla="*/ 1943719 h 1963718"/>
              <a:gd name="connsiteX11-63" fmla="*/ 984400 w 1213711"/>
              <a:gd name="connsiteY11-64" fmla="*/ 1963718 h 1963718"/>
              <a:gd name="connsiteX12-65" fmla="*/ 0 w 1213711"/>
              <a:gd name="connsiteY12-66" fmla="*/ 979318 h 1963718"/>
              <a:gd name="connsiteX13-67" fmla="*/ 13285 w 1213711"/>
              <a:gd name="connsiteY13-68" fmla="*/ 817208 h 1963718"/>
              <a:gd name="connsiteX14-69" fmla="*/ 36987 w 1213711"/>
              <a:gd name="connsiteY14-70" fmla="*/ 722482 h 1963718"/>
              <a:gd name="connsiteX15-71" fmla="*/ 187990 w 1213711"/>
              <a:gd name="connsiteY15-72" fmla="*/ 656600 h 1963718"/>
              <a:gd name="connsiteX16-73" fmla="*/ 613877 w 1213711"/>
              <a:gd name="connsiteY16-74" fmla="*/ 565945 h 1963718"/>
              <a:gd name="connsiteX17-75" fmla="*/ 1085047 w 1213711"/>
              <a:gd name="connsiteY17-76" fmla="*/ 0 h 1963718"/>
              <a:gd name="connsiteX18-77" fmla="*/ 1085049 w 1213711"/>
              <a:gd name="connsiteY18-78" fmla="*/ 0 h 1963718"/>
              <a:gd name="connsiteX19-79" fmla="*/ 1085047 w 1213711"/>
              <a:gd name="connsiteY19-80" fmla="*/ 0 h 1963718"/>
              <a:gd name="connsiteX0-81" fmla="*/ 55983 w 1213711"/>
              <a:gd name="connsiteY0-82" fmla="*/ 88601 h 1397773"/>
              <a:gd name="connsiteX1-83" fmla="*/ 49673 w 1213711"/>
              <a:gd name="connsiteY1-84" fmla="*/ 105841 h 1397773"/>
              <a:gd name="connsiteX2-85" fmla="*/ 51723 w 1213711"/>
              <a:gd name="connsiteY2-86" fmla="*/ 97647 h 1397773"/>
              <a:gd name="connsiteX3-87" fmla="*/ 55600 w 1213711"/>
              <a:gd name="connsiteY3-88" fmla="*/ 88628 h 1397773"/>
              <a:gd name="connsiteX4-89" fmla="*/ 55983 w 1213711"/>
              <a:gd name="connsiteY4-90" fmla="*/ 88601 h 1397773"/>
              <a:gd name="connsiteX5-91" fmla="*/ 613877 w 1213711"/>
              <a:gd name="connsiteY5-92" fmla="*/ 0 h 1397773"/>
              <a:gd name="connsiteX6-93" fmla="*/ 686422 w 1213711"/>
              <a:gd name="connsiteY6-94" fmla="*/ 287 h 1397773"/>
              <a:gd name="connsiteX7-95" fmla="*/ 680444 w 1213711"/>
              <a:gd name="connsiteY7-96" fmla="*/ 15135 h 1397773"/>
              <a:gd name="connsiteX8-97" fmla="*/ 1102768 w 1213711"/>
              <a:gd name="connsiteY8-98" fmla="*/ 1287942 h 1397773"/>
              <a:gd name="connsiteX9-99" fmla="*/ 1213711 w 1213711"/>
              <a:gd name="connsiteY9-100" fmla="*/ 1369823 h 1397773"/>
              <a:gd name="connsiteX10-101" fmla="*/ 1182791 w 1213711"/>
              <a:gd name="connsiteY10-102" fmla="*/ 1377774 h 1397773"/>
              <a:gd name="connsiteX11-103" fmla="*/ 984400 w 1213711"/>
              <a:gd name="connsiteY11-104" fmla="*/ 1397773 h 1397773"/>
              <a:gd name="connsiteX12-105" fmla="*/ 0 w 1213711"/>
              <a:gd name="connsiteY12-106" fmla="*/ 413373 h 1397773"/>
              <a:gd name="connsiteX13-107" fmla="*/ 13285 w 1213711"/>
              <a:gd name="connsiteY13-108" fmla="*/ 251263 h 1397773"/>
              <a:gd name="connsiteX14-109" fmla="*/ 36987 w 1213711"/>
              <a:gd name="connsiteY14-110" fmla="*/ 156537 h 1397773"/>
              <a:gd name="connsiteX15-111" fmla="*/ 187990 w 1213711"/>
              <a:gd name="connsiteY15-112" fmla="*/ 90655 h 1397773"/>
              <a:gd name="connsiteX16-113" fmla="*/ 613877 w 1213711"/>
              <a:gd name="connsiteY16-114" fmla="*/ 0 h 1397773"/>
              <a:gd name="connsiteX0-115" fmla="*/ 55600 w 1213711"/>
              <a:gd name="connsiteY0-116" fmla="*/ 88628 h 1397773"/>
              <a:gd name="connsiteX1-117" fmla="*/ 49673 w 1213711"/>
              <a:gd name="connsiteY1-118" fmla="*/ 105841 h 1397773"/>
              <a:gd name="connsiteX2-119" fmla="*/ 51723 w 1213711"/>
              <a:gd name="connsiteY2-120" fmla="*/ 97647 h 1397773"/>
              <a:gd name="connsiteX3-121" fmla="*/ 55600 w 1213711"/>
              <a:gd name="connsiteY3-122" fmla="*/ 88628 h 1397773"/>
              <a:gd name="connsiteX4-123" fmla="*/ 613877 w 1213711"/>
              <a:gd name="connsiteY4-124" fmla="*/ 0 h 1397773"/>
              <a:gd name="connsiteX5-125" fmla="*/ 686422 w 1213711"/>
              <a:gd name="connsiteY5-126" fmla="*/ 287 h 1397773"/>
              <a:gd name="connsiteX6-127" fmla="*/ 680444 w 1213711"/>
              <a:gd name="connsiteY6-128" fmla="*/ 15135 h 1397773"/>
              <a:gd name="connsiteX7-129" fmla="*/ 1102768 w 1213711"/>
              <a:gd name="connsiteY7-130" fmla="*/ 1287942 h 1397773"/>
              <a:gd name="connsiteX8-131" fmla="*/ 1213711 w 1213711"/>
              <a:gd name="connsiteY8-132" fmla="*/ 1369823 h 1397773"/>
              <a:gd name="connsiteX9-133" fmla="*/ 1182791 w 1213711"/>
              <a:gd name="connsiteY9-134" fmla="*/ 1377774 h 1397773"/>
              <a:gd name="connsiteX10-135" fmla="*/ 984400 w 1213711"/>
              <a:gd name="connsiteY10-136" fmla="*/ 1397773 h 1397773"/>
              <a:gd name="connsiteX11-137" fmla="*/ 0 w 1213711"/>
              <a:gd name="connsiteY11-138" fmla="*/ 413373 h 1397773"/>
              <a:gd name="connsiteX12-139" fmla="*/ 13285 w 1213711"/>
              <a:gd name="connsiteY12-140" fmla="*/ 251263 h 1397773"/>
              <a:gd name="connsiteX13-141" fmla="*/ 36987 w 1213711"/>
              <a:gd name="connsiteY13-142" fmla="*/ 156537 h 1397773"/>
              <a:gd name="connsiteX14-143" fmla="*/ 187990 w 1213711"/>
              <a:gd name="connsiteY14-144" fmla="*/ 90655 h 1397773"/>
              <a:gd name="connsiteX15-145" fmla="*/ 613877 w 1213711"/>
              <a:gd name="connsiteY15-146" fmla="*/ 0 h 1397773"/>
              <a:gd name="connsiteX0-147" fmla="*/ 51723 w 1213711"/>
              <a:gd name="connsiteY0-148" fmla="*/ 97647 h 1397773"/>
              <a:gd name="connsiteX1-149" fmla="*/ 49673 w 1213711"/>
              <a:gd name="connsiteY1-150" fmla="*/ 105841 h 1397773"/>
              <a:gd name="connsiteX2-151" fmla="*/ 51723 w 1213711"/>
              <a:gd name="connsiteY2-152" fmla="*/ 97647 h 1397773"/>
              <a:gd name="connsiteX3-153" fmla="*/ 613877 w 1213711"/>
              <a:gd name="connsiteY3-154" fmla="*/ 0 h 1397773"/>
              <a:gd name="connsiteX4-155" fmla="*/ 686422 w 1213711"/>
              <a:gd name="connsiteY4-156" fmla="*/ 287 h 1397773"/>
              <a:gd name="connsiteX5-157" fmla="*/ 680444 w 1213711"/>
              <a:gd name="connsiteY5-158" fmla="*/ 15135 h 1397773"/>
              <a:gd name="connsiteX6-159" fmla="*/ 1102768 w 1213711"/>
              <a:gd name="connsiteY6-160" fmla="*/ 1287942 h 1397773"/>
              <a:gd name="connsiteX7-161" fmla="*/ 1213711 w 1213711"/>
              <a:gd name="connsiteY7-162" fmla="*/ 1369823 h 1397773"/>
              <a:gd name="connsiteX8-163" fmla="*/ 1182791 w 1213711"/>
              <a:gd name="connsiteY8-164" fmla="*/ 1377774 h 1397773"/>
              <a:gd name="connsiteX9-165" fmla="*/ 984400 w 1213711"/>
              <a:gd name="connsiteY9-166" fmla="*/ 1397773 h 1397773"/>
              <a:gd name="connsiteX10-167" fmla="*/ 0 w 1213711"/>
              <a:gd name="connsiteY10-168" fmla="*/ 413373 h 1397773"/>
              <a:gd name="connsiteX11-169" fmla="*/ 13285 w 1213711"/>
              <a:gd name="connsiteY11-170" fmla="*/ 251263 h 1397773"/>
              <a:gd name="connsiteX12-171" fmla="*/ 36987 w 1213711"/>
              <a:gd name="connsiteY12-172" fmla="*/ 156537 h 1397773"/>
              <a:gd name="connsiteX13-173" fmla="*/ 187990 w 1213711"/>
              <a:gd name="connsiteY13-174" fmla="*/ 90655 h 1397773"/>
              <a:gd name="connsiteX14-175" fmla="*/ 613877 w 1213711"/>
              <a:gd name="connsiteY14-176" fmla="*/ 0 h 1397773"/>
              <a:gd name="connsiteX0-177" fmla="*/ 613877 w 1213711"/>
              <a:gd name="connsiteY0-178" fmla="*/ 0 h 1397773"/>
              <a:gd name="connsiteX1-179" fmla="*/ 686422 w 1213711"/>
              <a:gd name="connsiteY1-180" fmla="*/ 287 h 1397773"/>
              <a:gd name="connsiteX2-181" fmla="*/ 680444 w 1213711"/>
              <a:gd name="connsiteY2-182" fmla="*/ 15135 h 1397773"/>
              <a:gd name="connsiteX3-183" fmla="*/ 1102768 w 1213711"/>
              <a:gd name="connsiteY3-184" fmla="*/ 1287942 h 1397773"/>
              <a:gd name="connsiteX4-185" fmla="*/ 1213711 w 1213711"/>
              <a:gd name="connsiteY4-186" fmla="*/ 1369823 h 1397773"/>
              <a:gd name="connsiteX5-187" fmla="*/ 1182791 w 1213711"/>
              <a:gd name="connsiteY5-188" fmla="*/ 1377774 h 1397773"/>
              <a:gd name="connsiteX6-189" fmla="*/ 984400 w 1213711"/>
              <a:gd name="connsiteY6-190" fmla="*/ 1397773 h 1397773"/>
              <a:gd name="connsiteX7-191" fmla="*/ 0 w 1213711"/>
              <a:gd name="connsiteY7-192" fmla="*/ 413373 h 1397773"/>
              <a:gd name="connsiteX8-193" fmla="*/ 13285 w 1213711"/>
              <a:gd name="connsiteY8-194" fmla="*/ 251263 h 1397773"/>
              <a:gd name="connsiteX9-195" fmla="*/ 36987 w 1213711"/>
              <a:gd name="connsiteY9-196" fmla="*/ 156537 h 1397773"/>
              <a:gd name="connsiteX10-197" fmla="*/ 187990 w 1213711"/>
              <a:gd name="connsiteY10-198" fmla="*/ 90655 h 1397773"/>
              <a:gd name="connsiteX11-199" fmla="*/ 613877 w 1213711"/>
              <a:gd name="connsiteY11-200" fmla="*/ 0 h 13977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1213711" h="1397773">
                <a:moveTo>
                  <a:pt x="613877" y="0"/>
                </a:moveTo>
                <a:lnTo>
                  <a:pt x="686422" y="287"/>
                </a:lnTo>
                <a:lnTo>
                  <a:pt x="680444" y="15135"/>
                </a:lnTo>
                <a:cubicBezTo>
                  <a:pt x="540400" y="428948"/>
                  <a:pt x="659972" y="922195"/>
                  <a:pt x="1102768" y="1287942"/>
                </a:cubicBezTo>
                <a:lnTo>
                  <a:pt x="1213711" y="1369823"/>
                </a:lnTo>
                <a:lnTo>
                  <a:pt x="1182791" y="1377774"/>
                </a:lnTo>
                <a:cubicBezTo>
                  <a:pt x="1118709" y="1390887"/>
                  <a:pt x="1052359" y="1397773"/>
                  <a:pt x="984400" y="1397773"/>
                </a:cubicBezTo>
                <a:cubicBezTo>
                  <a:pt x="440731" y="1397773"/>
                  <a:pt x="0" y="957042"/>
                  <a:pt x="0" y="413373"/>
                </a:cubicBezTo>
                <a:cubicBezTo>
                  <a:pt x="0" y="358157"/>
                  <a:pt x="4546" y="304002"/>
                  <a:pt x="13285" y="251263"/>
                </a:cubicBezTo>
                <a:lnTo>
                  <a:pt x="36987" y="156537"/>
                </a:lnTo>
                <a:lnTo>
                  <a:pt x="187990" y="90655"/>
                </a:lnTo>
                <a:cubicBezTo>
                  <a:pt x="334757" y="35947"/>
                  <a:pt x="477716" y="6800"/>
                  <a:pt x="613877" y="0"/>
                </a:cubicBezTo>
                <a:close/>
              </a:path>
            </a:pathLst>
          </a:custGeom>
          <a:solidFill>
            <a:schemeClr val="accent3"/>
          </a:solid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3" name="MH_Other_2"/>
          <p:cNvSpPr/>
          <p:nvPr>
            <p:custDataLst>
              <p:tags r:id="rId3"/>
            </p:custDataLst>
          </p:nvPr>
        </p:nvSpPr>
        <p:spPr>
          <a:xfrm rot="7200000">
            <a:off x="5391944" y="1453704"/>
            <a:ext cx="1238250" cy="1404938"/>
          </a:xfrm>
          <a:custGeom>
            <a:avLst/>
            <a:gdLst>
              <a:gd name="connsiteX0" fmla="*/ 132049 w 1237783"/>
              <a:gd name="connsiteY0" fmla="*/ 916409 h 1405772"/>
              <a:gd name="connsiteX1" fmla="*/ 33708 w 1237783"/>
              <a:gd name="connsiteY1" fmla="*/ 169427 h 1405772"/>
              <a:gd name="connsiteX2" fmla="*/ 41048 w 1237783"/>
              <a:gd name="connsiteY2" fmla="*/ 149769 h 1405772"/>
              <a:gd name="connsiteX3" fmla="*/ 180743 w 1237783"/>
              <a:gd name="connsiteY3" fmla="*/ 88821 h 1405772"/>
              <a:gd name="connsiteX4" fmla="*/ 572449 w 1237783"/>
              <a:gd name="connsiteY4" fmla="*/ 333 h 1405772"/>
              <a:gd name="connsiteX5" fmla="*/ 681958 w 1237783"/>
              <a:gd name="connsiteY5" fmla="*/ 0 h 1405772"/>
              <a:gd name="connsiteX6" fmla="*/ 680963 w 1237783"/>
              <a:gd name="connsiteY6" fmla="*/ 2470 h 1405772"/>
              <a:gd name="connsiteX7" fmla="*/ 1103287 w 1237783"/>
              <a:gd name="connsiteY7" fmla="*/ 1275277 h 1405772"/>
              <a:gd name="connsiteX8" fmla="*/ 1237783 w 1237783"/>
              <a:gd name="connsiteY8" fmla="*/ 1374540 h 1405772"/>
              <a:gd name="connsiteX9" fmla="*/ 1201125 w 1237783"/>
              <a:gd name="connsiteY9" fmla="*/ 1384762 h 1405772"/>
              <a:gd name="connsiteX10" fmla="*/ 1122167 w 1237783"/>
              <a:gd name="connsiteY10" fmla="*/ 1398538 h 1405772"/>
              <a:gd name="connsiteX11" fmla="*/ 1072551 w 1237783"/>
              <a:gd name="connsiteY11" fmla="*/ 1403751 h 1405772"/>
              <a:gd name="connsiteX12" fmla="*/ 910191 w 1237783"/>
              <a:gd name="connsiteY12" fmla="*/ 1403158 h 1405772"/>
              <a:gd name="connsiteX13" fmla="*/ 861001 w 1237783"/>
              <a:gd name="connsiteY13" fmla="*/ 1397084 h 1405772"/>
              <a:gd name="connsiteX14" fmla="*/ 729784 w 1237783"/>
              <a:gd name="connsiteY14" fmla="*/ 1375066 h 1405772"/>
              <a:gd name="connsiteX15" fmla="*/ 132049 w 1237783"/>
              <a:gd name="connsiteY15" fmla="*/ 916409 h 140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7783" h="1405772">
                <a:moveTo>
                  <a:pt x="132049" y="916409"/>
                </a:moveTo>
                <a:cubicBezTo>
                  <a:pt x="-3868" y="680993"/>
                  <a:pt x="-31497" y="412773"/>
                  <a:pt x="33708" y="169427"/>
                </a:cubicBezTo>
                <a:lnTo>
                  <a:pt x="41048" y="149769"/>
                </a:lnTo>
                <a:lnTo>
                  <a:pt x="180743" y="88821"/>
                </a:lnTo>
                <a:cubicBezTo>
                  <a:pt x="315279" y="38672"/>
                  <a:pt x="446615" y="10002"/>
                  <a:pt x="572449" y="333"/>
                </a:cubicBezTo>
                <a:lnTo>
                  <a:pt x="681958" y="0"/>
                </a:lnTo>
                <a:lnTo>
                  <a:pt x="680963" y="2470"/>
                </a:lnTo>
                <a:cubicBezTo>
                  <a:pt x="540920" y="416283"/>
                  <a:pt x="660492" y="909530"/>
                  <a:pt x="1103287" y="1275277"/>
                </a:cubicBezTo>
                <a:lnTo>
                  <a:pt x="1237783" y="1374540"/>
                </a:lnTo>
                <a:lnTo>
                  <a:pt x="1201125" y="1384762"/>
                </a:lnTo>
                <a:lnTo>
                  <a:pt x="1122167" y="1398538"/>
                </a:lnTo>
                <a:lnTo>
                  <a:pt x="1072551" y="1403751"/>
                </a:lnTo>
                <a:cubicBezTo>
                  <a:pt x="1015652" y="1406682"/>
                  <a:pt x="961575" y="1406375"/>
                  <a:pt x="910191" y="1403158"/>
                </a:cubicBezTo>
                <a:lnTo>
                  <a:pt x="861001" y="1397084"/>
                </a:lnTo>
                <a:lnTo>
                  <a:pt x="729784" y="1375066"/>
                </a:lnTo>
                <a:cubicBezTo>
                  <a:pt x="486438" y="1309862"/>
                  <a:pt x="267967" y="1151824"/>
                  <a:pt x="132049" y="916409"/>
                </a:cubicBezTo>
                <a:close/>
              </a:path>
            </a:pathLst>
          </a:custGeom>
          <a:solidFill>
            <a:schemeClr val="accent1"/>
          </a:solid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5" name="MH_Other_3"/>
          <p:cNvSpPr/>
          <p:nvPr>
            <p:custDataLst>
              <p:tags r:id="rId4"/>
            </p:custDataLst>
          </p:nvPr>
        </p:nvSpPr>
        <p:spPr>
          <a:xfrm rot="14400000">
            <a:off x="5891213" y="2092673"/>
            <a:ext cx="1217612" cy="1408112"/>
          </a:xfrm>
          <a:custGeom>
            <a:avLst/>
            <a:gdLst>
              <a:gd name="connsiteX0" fmla="*/ 1117091 w 1218654"/>
              <a:gd name="connsiteY0" fmla="*/ 988 h 1960766"/>
              <a:gd name="connsiteX1" fmla="*/ 1111437 w 1218654"/>
              <a:gd name="connsiteY1" fmla="*/ 1 h 1960766"/>
              <a:gd name="connsiteX2" fmla="*/ 1111437 w 1218654"/>
              <a:gd name="connsiteY2" fmla="*/ 0 h 1960766"/>
              <a:gd name="connsiteX3" fmla="*/ 1117091 w 1218654"/>
              <a:gd name="connsiteY3" fmla="*/ 987 h 1960766"/>
              <a:gd name="connsiteX4" fmla="*/ 1218654 w 1218654"/>
              <a:gd name="connsiteY4" fmla="*/ 1930532 h 1960766"/>
              <a:gd name="connsiteX5" fmla="*/ 1053075 w 1218654"/>
              <a:gd name="connsiteY5" fmla="*/ 1958315 h 1960766"/>
              <a:gd name="connsiteX6" fmla="*/ 492365 w 1218654"/>
              <a:gd name="connsiteY6" fmla="*/ 1828718 h 1960766"/>
              <a:gd name="connsiteX7" fmla="*/ 24012 w 1218654"/>
              <a:gd name="connsiteY7" fmla="*/ 759643 h 1960766"/>
              <a:gd name="connsiteX8" fmla="*/ 41600 w 1218654"/>
              <a:gd name="connsiteY8" fmla="*/ 696565 h 1960766"/>
              <a:gd name="connsiteX9" fmla="*/ 167979 w 1218654"/>
              <a:gd name="connsiteY9" fmla="*/ 641427 h 1960766"/>
              <a:gd name="connsiteX10" fmla="*/ 559685 w 1218654"/>
              <a:gd name="connsiteY10" fmla="*/ 552939 h 1960766"/>
              <a:gd name="connsiteX11" fmla="*/ 679594 w 1218654"/>
              <a:gd name="connsiteY11" fmla="*/ 552574 h 1960766"/>
              <a:gd name="connsiteX12" fmla="*/ 673699 w 1218654"/>
              <a:gd name="connsiteY12" fmla="*/ 567218 h 1960766"/>
              <a:gd name="connsiteX13" fmla="*/ 1096022 w 1218654"/>
              <a:gd name="connsiteY13" fmla="*/ 1840025 h 1960766"/>
              <a:gd name="connsiteX0-1" fmla="*/ 1117091 w 1218654"/>
              <a:gd name="connsiteY0-2" fmla="*/ 987 h 1960766"/>
              <a:gd name="connsiteX1-3" fmla="*/ 1111437 w 1218654"/>
              <a:gd name="connsiteY1-4" fmla="*/ 1 h 1960766"/>
              <a:gd name="connsiteX2-5" fmla="*/ 1111437 w 1218654"/>
              <a:gd name="connsiteY2-6" fmla="*/ 0 h 1960766"/>
              <a:gd name="connsiteX3-7" fmla="*/ 1117091 w 1218654"/>
              <a:gd name="connsiteY3-8" fmla="*/ 987 h 1960766"/>
              <a:gd name="connsiteX4-9" fmla="*/ 1218654 w 1218654"/>
              <a:gd name="connsiteY4-10" fmla="*/ 1930532 h 1960766"/>
              <a:gd name="connsiteX5-11" fmla="*/ 1053075 w 1218654"/>
              <a:gd name="connsiteY5-12" fmla="*/ 1958315 h 1960766"/>
              <a:gd name="connsiteX6-13" fmla="*/ 492365 w 1218654"/>
              <a:gd name="connsiteY6-14" fmla="*/ 1828718 h 1960766"/>
              <a:gd name="connsiteX7-15" fmla="*/ 24012 w 1218654"/>
              <a:gd name="connsiteY7-16" fmla="*/ 759643 h 1960766"/>
              <a:gd name="connsiteX8-17" fmla="*/ 41600 w 1218654"/>
              <a:gd name="connsiteY8-18" fmla="*/ 696565 h 1960766"/>
              <a:gd name="connsiteX9-19" fmla="*/ 167979 w 1218654"/>
              <a:gd name="connsiteY9-20" fmla="*/ 641427 h 1960766"/>
              <a:gd name="connsiteX10-21" fmla="*/ 559685 w 1218654"/>
              <a:gd name="connsiteY10-22" fmla="*/ 552939 h 1960766"/>
              <a:gd name="connsiteX11-23" fmla="*/ 679594 w 1218654"/>
              <a:gd name="connsiteY11-24" fmla="*/ 552574 h 1960766"/>
              <a:gd name="connsiteX12-25" fmla="*/ 673699 w 1218654"/>
              <a:gd name="connsiteY12-26" fmla="*/ 567218 h 1960766"/>
              <a:gd name="connsiteX13-27" fmla="*/ 1096022 w 1218654"/>
              <a:gd name="connsiteY13-28" fmla="*/ 1840025 h 1960766"/>
              <a:gd name="connsiteX14" fmla="*/ 1218654 w 1218654"/>
              <a:gd name="connsiteY14" fmla="*/ 1930532 h 1960766"/>
              <a:gd name="connsiteX0-29" fmla="*/ 1111437 w 1218654"/>
              <a:gd name="connsiteY0-30" fmla="*/ 0 h 1960766"/>
              <a:gd name="connsiteX1-31" fmla="*/ 1111437 w 1218654"/>
              <a:gd name="connsiteY1-32" fmla="*/ 1 h 1960766"/>
              <a:gd name="connsiteX2-33" fmla="*/ 1111437 w 1218654"/>
              <a:gd name="connsiteY2-34" fmla="*/ 0 h 1960766"/>
              <a:gd name="connsiteX3-35" fmla="*/ 1218654 w 1218654"/>
              <a:gd name="connsiteY3-36" fmla="*/ 1930532 h 1960766"/>
              <a:gd name="connsiteX4-37" fmla="*/ 1053075 w 1218654"/>
              <a:gd name="connsiteY4-38" fmla="*/ 1958315 h 1960766"/>
              <a:gd name="connsiteX5-39" fmla="*/ 492365 w 1218654"/>
              <a:gd name="connsiteY5-40" fmla="*/ 1828718 h 1960766"/>
              <a:gd name="connsiteX6-41" fmla="*/ 24012 w 1218654"/>
              <a:gd name="connsiteY6-42" fmla="*/ 759643 h 1960766"/>
              <a:gd name="connsiteX7-43" fmla="*/ 41600 w 1218654"/>
              <a:gd name="connsiteY7-44" fmla="*/ 696565 h 1960766"/>
              <a:gd name="connsiteX8-45" fmla="*/ 167979 w 1218654"/>
              <a:gd name="connsiteY8-46" fmla="*/ 641427 h 1960766"/>
              <a:gd name="connsiteX9-47" fmla="*/ 559685 w 1218654"/>
              <a:gd name="connsiteY9-48" fmla="*/ 552939 h 1960766"/>
              <a:gd name="connsiteX10-49" fmla="*/ 679594 w 1218654"/>
              <a:gd name="connsiteY10-50" fmla="*/ 552574 h 1960766"/>
              <a:gd name="connsiteX11-51" fmla="*/ 673699 w 1218654"/>
              <a:gd name="connsiteY11-52" fmla="*/ 567218 h 1960766"/>
              <a:gd name="connsiteX12-53" fmla="*/ 1096022 w 1218654"/>
              <a:gd name="connsiteY12-54" fmla="*/ 1840025 h 1960766"/>
              <a:gd name="connsiteX13-55" fmla="*/ 1218654 w 1218654"/>
              <a:gd name="connsiteY13-56" fmla="*/ 1930532 h 1960766"/>
              <a:gd name="connsiteX0-57" fmla="*/ 1218654 w 1218654"/>
              <a:gd name="connsiteY0-58" fmla="*/ 1377958 h 1408192"/>
              <a:gd name="connsiteX1-59" fmla="*/ 1053075 w 1218654"/>
              <a:gd name="connsiteY1-60" fmla="*/ 1405741 h 1408192"/>
              <a:gd name="connsiteX2-61" fmla="*/ 492365 w 1218654"/>
              <a:gd name="connsiteY2-62" fmla="*/ 1276144 h 1408192"/>
              <a:gd name="connsiteX3-63" fmla="*/ 24012 w 1218654"/>
              <a:gd name="connsiteY3-64" fmla="*/ 207069 h 1408192"/>
              <a:gd name="connsiteX4-65" fmla="*/ 41600 w 1218654"/>
              <a:gd name="connsiteY4-66" fmla="*/ 143991 h 1408192"/>
              <a:gd name="connsiteX5-67" fmla="*/ 167979 w 1218654"/>
              <a:gd name="connsiteY5-68" fmla="*/ 88853 h 1408192"/>
              <a:gd name="connsiteX6-69" fmla="*/ 559685 w 1218654"/>
              <a:gd name="connsiteY6-70" fmla="*/ 365 h 1408192"/>
              <a:gd name="connsiteX7-71" fmla="*/ 679594 w 1218654"/>
              <a:gd name="connsiteY7-72" fmla="*/ 0 h 1408192"/>
              <a:gd name="connsiteX8-73" fmla="*/ 673699 w 1218654"/>
              <a:gd name="connsiteY8-74" fmla="*/ 14644 h 1408192"/>
              <a:gd name="connsiteX9-75" fmla="*/ 1096022 w 1218654"/>
              <a:gd name="connsiteY9-76" fmla="*/ 1287451 h 1408192"/>
              <a:gd name="connsiteX10-77" fmla="*/ 1218654 w 1218654"/>
              <a:gd name="connsiteY10-78" fmla="*/ 1377958 h 14081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218654" h="1408192">
                <a:moveTo>
                  <a:pt x="1218654" y="1377958"/>
                </a:moveTo>
                <a:lnTo>
                  <a:pt x="1053075" y="1405741"/>
                </a:lnTo>
                <a:cubicBezTo>
                  <a:pt x="863941" y="1419107"/>
                  <a:pt x="668927" y="1378082"/>
                  <a:pt x="492365" y="1276144"/>
                </a:cubicBezTo>
                <a:cubicBezTo>
                  <a:pt x="109815" y="1055278"/>
                  <a:pt x="-68409" y="616419"/>
                  <a:pt x="24012" y="207069"/>
                </a:cubicBezTo>
                <a:lnTo>
                  <a:pt x="41600" y="143991"/>
                </a:lnTo>
                <a:lnTo>
                  <a:pt x="167979" y="88853"/>
                </a:lnTo>
                <a:cubicBezTo>
                  <a:pt x="302515" y="38704"/>
                  <a:pt x="433852" y="10033"/>
                  <a:pt x="559685" y="365"/>
                </a:cubicBezTo>
                <a:lnTo>
                  <a:pt x="679594" y="0"/>
                </a:lnTo>
                <a:lnTo>
                  <a:pt x="673699" y="14644"/>
                </a:lnTo>
                <a:cubicBezTo>
                  <a:pt x="533655" y="428457"/>
                  <a:pt x="653227" y="921704"/>
                  <a:pt x="1096022" y="1287451"/>
                </a:cubicBezTo>
                <a:lnTo>
                  <a:pt x="1218654" y="1377958"/>
                </a:lnTo>
                <a:close/>
              </a:path>
            </a:pathLst>
          </a:custGeom>
          <a:solidFill>
            <a:schemeClr val="accent2"/>
          </a:solid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MH_SubTitle_2"/>
          <p:cNvSpPr/>
          <p:nvPr>
            <p:custDataLst>
              <p:tags r:id="rId5"/>
            </p:custDataLst>
          </p:nvPr>
        </p:nvSpPr>
        <p:spPr>
          <a:xfrm>
            <a:off x="7381875" y="1750666"/>
            <a:ext cx="2160588" cy="366712"/>
          </a:xfrm>
          <a:prstGeom prst="rect">
            <a:avLst/>
          </a:prstGeom>
        </p:spPr>
        <p:txBody>
          <a:bodyPr anchor="b">
            <a:normAutofit fontScale="92500" lnSpcReduction="10000"/>
          </a:bodyPr>
          <a:lstStyle/>
          <a:p>
            <a:pPr algn="r" eaLnBrk="1" fontAlgn="auto" hangingPunct="1">
              <a:lnSpc>
                <a:spcPct val="130000"/>
              </a:lnSpc>
              <a:spcBef>
                <a:spcPts val="0"/>
              </a:spcBef>
              <a:spcAft>
                <a:spcPts val="0"/>
              </a:spcAft>
              <a:defRPr/>
            </a:pPr>
            <a:endParaRPr lang="en-US" altLang="zh-CN" sz="1600" b="1" dirty="0">
              <a:latin typeface="+mn-lt"/>
              <a:ea typeface="+mn-ea"/>
            </a:endParaRPr>
          </a:p>
        </p:txBody>
      </p:sp>
      <p:cxnSp>
        <p:nvCxnSpPr>
          <p:cNvPr id="17" name="MH_Other_4"/>
          <p:cNvCxnSpPr/>
          <p:nvPr>
            <p:custDataLst>
              <p:tags r:id="rId6"/>
            </p:custDataLst>
          </p:nvPr>
        </p:nvCxnSpPr>
        <p:spPr>
          <a:xfrm flipH="1">
            <a:off x="2416249" y="1738760"/>
            <a:ext cx="2779713" cy="23812"/>
          </a:xfrm>
          <a:prstGeom prst="line">
            <a:avLst/>
          </a:prstGeom>
          <a:ln w="6350">
            <a:solidFill>
              <a:srgbClr val="D5D5D5"/>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sp>
        <p:nvSpPr>
          <p:cNvPr id="18" name="MH_SubTitle_1"/>
          <p:cNvSpPr/>
          <p:nvPr>
            <p:custDataLst>
              <p:tags r:id="rId7"/>
            </p:custDataLst>
          </p:nvPr>
        </p:nvSpPr>
        <p:spPr>
          <a:xfrm>
            <a:off x="2207568" y="980728"/>
            <a:ext cx="2910780" cy="848965"/>
          </a:xfrm>
          <a:prstGeom prst="rect">
            <a:avLst/>
          </a:prstGeom>
        </p:spPr>
        <p:txBody>
          <a:bodyPr anchor="b">
            <a:noAutofit/>
          </a:bodyPr>
          <a:lstStyle/>
          <a:p>
            <a:pPr eaLnBrk="1" fontAlgn="auto" hangingPunct="1">
              <a:lnSpc>
                <a:spcPct val="130000"/>
              </a:lnSpc>
              <a:spcBef>
                <a:spcPts val="0"/>
              </a:spcBef>
              <a:spcAft>
                <a:spcPts val="0"/>
              </a:spcAft>
              <a:defRPr/>
            </a:pPr>
            <a:r>
              <a:rPr lang="zh-CN" altLang="en-US" sz="2400" b="1" dirty="0" smtClean="0">
                <a:solidFill>
                  <a:schemeClr val="tx2">
                    <a:lumMod val="50000"/>
                  </a:schemeClr>
                </a:solidFill>
                <a:latin typeface="宋体" panose="02010600030101010101" pitchFamily="2" charset="-122"/>
                <a:ea typeface="宋体" panose="02010600030101010101" pitchFamily="2" charset="-122"/>
              </a:rPr>
              <a:t>公共基础必修课程</a:t>
            </a:r>
            <a:endParaRPr lang="en-US" altLang="zh-CN" sz="2400" b="1" dirty="0">
              <a:solidFill>
                <a:schemeClr val="tx2">
                  <a:lumMod val="50000"/>
                </a:schemeClr>
              </a:solidFill>
              <a:latin typeface="宋体" panose="02010600030101010101" pitchFamily="2" charset="-122"/>
              <a:ea typeface="宋体" panose="02010600030101010101" pitchFamily="2" charset="-122"/>
            </a:endParaRPr>
          </a:p>
        </p:txBody>
      </p:sp>
      <p:sp>
        <p:nvSpPr>
          <p:cNvPr id="20" name="MH_SubTitle_3"/>
          <p:cNvSpPr/>
          <p:nvPr>
            <p:custDataLst>
              <p:tags r:id="rId8"/>
            </p:custDataLst>
          </p:nvPr>
        </p:nvSpPr>
        <p:spPr>
          <a:xfrm>
            <a:off x="7173466" y="1827436"/>
            <a:ext cx="3675062" cy="411162"/>
          </a:xfrm>
          <a:prstGeom prst="rect">
            <a:avLst/>
          </a:prstGeom>
        </p:spPr>
        <p:txBody>
          <a:bodyPr anchor="ctr">
            <a:noAutofit/>
          </a:bodyPr>
          <a:lstStyle/>
          <a:p>
            <a:pPr eaLnBrk="1" fontAlgn="auto" hangingPunct="1">
              <a:lnSpc>
                <a:spcPct val="130000"/>
              </a:lnSpc>
              <a:spcBef>
                <a:spcPts val="0"/>
              </a:spcBef>
              <a:spcAft>
                <a:spcPts val="0"/>
              </a:spcAft>
              <a:defRPr/>
            </a:pPr>
            <a:r>
              <a:rPr lang="zh-CN" altLang="en-US" sz="2400" b="1" dirty="0" smtClean="0">
                <a:solidFill>
                  <a:schemeClr val="tx2">
                    <a:lumMod val="50000"/>
                  </a:schemeClr>
                </a:solidFill>
                <a:latin typeface="宋体" panose="02010600030101010101" pitchFamily="2" charset="-122"/>
                <a:ea typeface="宋体" panose="02010600030101010101" pitchFamily="2" charset="-122"/>
              </a:rPr>
              <a:t>面向对象</a:t>
            </a:r>
            <a:endParaRPr lang="en-US" altLang="zh-CN" sz="2400" b="1" dirty="0">
              <a:solidFill>
                <a:schemeClr val="tx2">
                  <a:lumMod val="50000"/>
                </a:schemeClr>
              </a:solidFill>
              <a:latin typeface="宋体" panose="02010600030101010101" pitchFamily="2" charset="-122"/>
              <a:ea typeface="宋体" panose="02010600030101010101" pitchFamily="2" charset="-122"/>
            </a:endParaRPr>
          </a:p>
        </p:txBody>
      </p:sp>
      <p:cxnSp>
        <p:nvCxnSpPr>
          <p:cNvPr id="21" name="MH_Other_5"/>
          <p:cNvCxnSpPr/>
          <p:nvPr>
            <p:custDataLst>
              <p:tags r:id="rId9"/>
            </p:custDataLst>
          </p:nvPr>
        </p:nvCxnSpPr>
        <p:spPr>
          <a:xfrm>
            <a:off x="4197573" y="3645024"/>
            <a:ext cx="4130675" cy="0"/>
          </a:xfrm>
          <a:prstGeom prst="line">
            <a:avLst/>
          </a:prstGeom>
          <a:ln w="6350">
            <a:solidFill>
              <a:srgbClr val="D5D5D5"/>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28" name="MH_Other_6"/>
          <p:cNvCxnSpPr/>
          <p:nvPr>
            <p:custDataLst>
              <p:tags r:id="rId10"/>
            </p:custDataLst>
          </p:nvPr>
        </p:nvCxnSpPr>
        <p:spPr>
          <a:xfrm>
            <a:off x="7021513" y="2881313"/>
            <a:ext cx="2519362" cy="0"/>
          </a:xfrm>
          <a:prstGeom prst="line">
            <a:avLst/>
          </a:prstGeom>
          <a:ln w="6350">
            <a:solidFill>
              <a:srgbClr val="D5D5D5"/>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26" name="MH_Other_7"/>
          <p:cNvCxnSpPr/>
          <p:nvPr>
            <p:custDataLst>
              <p:tags r:id="rId11"/>
            </p:custDataLst>
          </p:nvPr>
        </p:nvCxnSpPr>
        <p:spPr>
          <a:xfrm>
            <a:off x="6011863" y="4043363"/>
            <a:ext cx="0" cy="382587"/>
          </a:xfrm>
          <a:prstGeom prst="line">
            <a:avLst/>
          </a:prstGeom>
          <a:ln w="6350">
            <a:solidFill>
              <a:srgbClr val="D5D5D5"/>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sp>
        <p:nvSpPr>
          <p:cNvPr id="3084" name="MH_PageTitle"/>
          <p:cNvSpPr>
            <a:spLocks noGrp="1"/>
          </p:cNvSpPr>
          <p:nvPr>
            <p:ph type="title"/>
            <p:custDataLst>
              <p:tags r:id="rId12"/>
            </p:custDataLst>
          </p:nvPr>
        </p:nvSpPr>
        <p:spPr>
          <a:xfrm>
            <a:off x="688340" y="211455"/>
            <a:ext cx="10831830" cy="1056640"/>
          </a:xfrm>
        </p:spPr>
        <p:txBody>
          <a:bodyPr>
            <a:normAutofit/>
          </a:bodyPr>
          <a:lstStyle/>
          <a:p>
            <a:r>
              <a:rPr lang="en-US" altLang="zh-CN" sz="3110" b="1" dirty="0">
                <a:solidFill>
                  <a:srgbClr val="365FAA"/>
                </a:solidFill>
                <a:cs typeface="+mn-ea"/>
                <a:sym typeface="+mn-lt"/>
              </a:rPr>
              <a:t>  </a:t>
            </a:r>
            <a:r>
              <a:rPr lang="zh-CN" altLang="en-US" sz="3110" b="1" dirty="0">
                <a:solidFill>
                  <a:srgbClr val="365FAA"/>
                </a:solidFill>
                <a:cs typeface="+mn-ea"/>
                <a:sym typeface="+mn-lt"/>
              </a:rPr>
              <a:t>第三阶段</a:t>
            </a:r>
            <a:r>
              <a:rPr lang="zh-CN" sz="3110" b="1" dirty="0" smtClean="0">
                <a:solidFill>
                  <a:srgbClr val="365FAA"/>
                </a:solidFill>
                <a:cs typeface="+mn-ea"/>
                <a:sym typeface="+mn-lt"/>
              </a:rPr>
              <a:t>：</a:t>
            </a:r>
            <a:r>
              <a:rPr lang="en-US" altLang="zh-CN" sz="3110" b="1" dirty="0">
                <a:solidFill>
                  <a:srgbClr val="365FAA"/>
                </a:solidFill>
                <a:cs typeface="+mn-ea"/>
                <a:sym typeface="+mn-lt"/>
              </a:rPr>
              <a:t>2019</a:t>
            </a:r>
            <a:r>
              <a:rPr lang="en-US" altLang="zh-CN" sz="3110" b="1" dirty="0" smtClean="0">
                <a:solidFill>
                  <a:srgbClr val="365FAA"/>
                </a:solidFill>
                <a:cs typeface="+mn-ea"/>
                <a:sym typeface="+mn-lt"/>
              </a:rPr>
              <a:t>—</a:t>
            </a:r>
            <a:r>
              <a:rPr lang="en-US" altLang="zh-CN" sz="3110" b="1" dirty="0">
                <a:solidFill>
                  <a:srgbClr val="365FAA"/>
                </a:solidFill>
                <a:cs typeface="+mn-ea"/>
                <a:sym typeface="+mn-lt"/>
              </a:rPr>
              <a:t>2023</a:t>
            </a:r>
            <a:r>
              <a:rPr lang="zh-CN" altLang="en-US" sz="3110" b="1" dirty="0">
                <a:solidFill>
                  <a:srgbClr val="365FAA"/>
                </a:solidFill>
                <a:cs typeface="+mn-ea"/>
                <a:sym typeface="+mn-lt"/>
              </a:rPr>
              <a:t>年</a:t>
            </a:r>
            <a:r>
              <a:rPr lang="en-US" altLang="zh-CN" sz="3110" b="1" dirty="0" smtClean="0">
                <a:solidFill>
                  <a:srgbClr val="365FAA"/>
                </a:solidFill>
                <a:cs typeface="+mn-ea"/>
                <a:sym typeface="+mn-lt"/>
              </a:rPr>
              <a:t/>
            </a:r>
            <a:br>
              <a:rPr lang="en-US" altLang="zh-CN" sz="3110" b="1" dirty="0" smtClean="0">
                <a:solidFill>
                  <a:srgbClr val="365FAA"/>
                </a:solidFill>
                <a:cs typeface="+mn-ea"/>
                <a:sym typeface="+mn-lt"/>
              </a:rPr>
            </a:br>
            <a:r>
              <a:rPr lang="en-US" altLang="zh-CN" sz="3110" b="1" dirty="0" smtClean="0">
                <a:solidFill>
                  <a:srgbClr val="365FAA"/>
                </a:solidFill>
                <a:cs typeface="+mn-ea"/>
                <a:sym typeface="+mn-lt"/>
              </a:rPr>
              <a:t>                             ——</a:t>
            </a:r>
            <a:r>
              <a:rPr lang="zh-CN" altLang="en-US" sz="3110" b="1" dirty="0">
                <a:solidFill>
                  <a:srgbClr val="365FAA"/>
                </a:solidFill>
                <a:cs typeface="+mn-ea"/>
                <a:sym typeface="+mn-lt"/>
              </a:rPr>
              <a:t>打造校级金课，助力学校发展</a:t>
            </a:r>
            <a:endParaRPr lang="zh-CN" altLang="zh-CN" sz="3110" b="1" dirty="0" smtClean="0"/>
          </a:p>
        </p:txBody>
      </p:sp>
      <p:sp>
        <p:nvSpPr>
          <p:cNvPr id="13" name="MH_Text_2"/>
          <p:cNvSpPr/>
          <p:nvPr>
            <p:custDataLst>
              <p:tags r:id="rId13"/>
            </p:custDataLst>
          </p:nvPr>
        </p:nvSpPr>
        <p:spPr>
          <a:xfrm>
            <a:off x="7176120" y="2270671"/>
            <a:ext cx="3384376" cy="726281"/>
          </a:xfrm>
          <a:prstGeom prst="rect">
            <a:avLst/>
          </a:prstGeom>
        </p:spPr>
        <p:txBody>
          <a:bodyPr>
            <a:normAutofit/>
          </a:bodyPr>
          <a:lstStyle/>
          <a:p>
            <a:pPr marL="285750" indent="-285750">
              <a:lnSpc>
                <a:spcPct val="130000"/>
              </a:lnSpc>
              <a:buFont typeface="Arial" panose="020B0604020202020204" pitchFamily="34" charset="0"/>
              <a:buChar char="•"/>
              <a:defRPr/>
            </a:pPr>
            <a:r>
              <a:rPr lang="zh-CN" altLang="en-US" sz="1600" dirty="0">
                <a:solidFill>
                  <a:schemeClr val="tx2">
                    <a:lumMod val="50000"/>
                  </a:schemeClr>
                </a:solidFill>
                <a:latin typeface="+mj-ea"/>
                <a:ea typeface="+mj-ea"/>
              </a:rPr>
              <a:t>全校非英语非艺术类各本科</a:t>
            </a:r>
            <a:r>
              <a:rPr lang="zh-CN" altLang="en-US" sz="1600" dirty="0" smtClean="0">
                <a:solidFill>
                  <a:schemeClr val="tx2">
                    <a:lumMod val="50000"/>
                  </a:schemeClr>
                </a:solidFill>
                <a:latin typeface="+mj-ea"/>
                <a:ea typeface="+mj-ea"/>
              </a:rPr>
              <a:t>专业</a:t>
            </a:r>
            <a:endParaRPr lang="en-US" altLang="zh-CN" sz="1600" dirty="0" smtClean="0">
              <a:solidFill>
                <a:schemeClr val="tx2">
                  <a:lumMod val="50000"/>
                </a:schemeClr>
              </a:solidFill>
              <a:latin typeface="+mj-ea"/>
              <a:ea typeface="+mj-ea"/>
            </a:endParaRPr>
          </a:p>
          <a:p>
            <a:pPr indent="0">
              <a:lnSpc>
                <a:spcPct val="130000"/>
              </a:lnSpc>
              <a:buFont typeface="Arial" panose="020B0604020202020204" pitchFamily="34" charset="0"/>
              <a:buNone/>
              <a:defRPr/>
            </a:pPr>
            <a:endParaRPr lang="zh-CN" altLang="en-US" sz="1600" dirty="0">
              <a:solidFill>
                <a:schemeClr val="tx2">
                  <a:lumMod val="50000"/>
                </a:schemeClr>
              </a:solidFill>
              <a:latin typeface="+mj-ea"/>
              <a:ea typeface="+mj-ea"/>
            </a:endParaRPr>
          </a:p>
        </p:txBody>
      </p:sp>
      <p:sp>
        <p:nvSpPr>
          <p:cNvPr id="14" name="MH_Text_1"/>
          <p:cNvSpPr/>
          <p:nvPr>
            <p:custDataLst>
              <p:tags r:id="rId14"/>
            </p:custDataLst>
          </p:nvPr>
        </p:nvSpPr>
        <p:spPr>
          <a:xfrm>
            <a:off x="2279576" y="1844824"/>
            <a:ext cx="2365276" cy="861540"/>
          </a:xfrm>
          <a:prstGeom prst="rect">
            <a:avLst/>
          </a:prstGeom>
        </p:spPr>
        <p:txBody>
          <a:bodyPr>
            <a:normAutofit/>
          </a:bodyPr>
          <a:lstStyle/>
          <a:p>
            <a:pPr marL="285750" indent="-285750" fontAlgn="auto">
              <a:lnSpc>
                <a:spcPct val="130000"/>
              </a:lnSpc>
              <a:spcBef>
                <a:spcPts val="0"/>
              </a:spcBef>
              <a:spcAft>
                <a:spcPts val="0"/>
              </a:spcAft>
              <a:buFont typeface="Arial" panose="020B0604020202020204" pitchFamily="34" charset="0"/>
              <a:buChar char="•"/>
              <a:defRPr/>
            </a:pPr>
            <a:r>
              <a:rPr lang="zh-CN" altLang="en-US" sz="1600" dirty="0">
                <a:solidFill>
                  <a:schemeClr val="tx2">
                    <a:lumMod val="50000"/>
                  </a:schemeClr>
                </a:solidFill>
                <a:latin typeface="+mj-ea"/>
                <a:ea typeface="+mj-ea"/>
              </a:rPr>
              <a:t>大一大二四个学期</a:t>
            </a:r>
            <a:endParaRPr lang="en-US" altLang="zh-CN" sz="1600" dirty="0">
              <a:solidFill>
                <a:schemeClr val="tx2">
                  <a:lumMod val="50000"/>
                </a:schemeClr>
              </a:solidFill>
              <a:latin typeface="+mj-ea"/>
              <a:ea typeface="+mj-ea"/>
            </a:endParaRPr>
          </a:p>
          <a:p>
            <a:pPr marL="285750" indent="-285750" fontAlgn="auto">
              <a:lnSpc>
                <a:spcPct val="130000"/>
              </a:lnSpc>
              <a:spcBef>
                <a:spcPts val="0"/>
              </a:spcBef>
              <a:spcAft>
                <a:spcPts val="0"/>
              </a:spcAft>
              <a:buFont typeface="Arial" panose="020B0604020202020204" pitchFamily="34" charset="0"/>
              <a:buChar char="•"/>
              <a:defRPr/>
            </a:pPr>
            <a:r>
              <a:rPr lang="en-US" altLang="zh-CN" sz="1600" dirty="0">
                <a:solidFill>
                  <a:schemeClr val="tx2">
                    <a:lumMod val="50000"/>
                  </a:schemeClr>
                </a:solidFill>
                <a:latin typeface="+mj-ea"/>
                <a:ea typeface="+mj-ea"/>
              </a:rPr>
              <a:t>248</a:t>
            </a:r>
            <a:r>
              <a:rPr lang="zh-CN" altLang="en-US" sz="1600" dirty="0">
                <a:solidFill>
                  <a:schemeClr val="tx2">
                    <a:lumMod val="50000"/>
                  </a:schemeClr>
                </a:solidFill>
                <a:latin typeface="+mj-ea"/>
                <a:ea typeface="+mj-ea"/>
              </a:rPr>
              <a:t>学时，</a:t>
            </a:r>
            <a:r>
              <a:rPr lang="en-US" altLang="zh-CN" sz="1600" dirty="0">
                <a:solidFill>
                  <a:schemeClr val="tx2">
                    <a:lumMod val="50000"/>
                  </a:schemeClr>
                </a:solidFill>
                <a:latin typeface="+mj-ea"/>
                <a:ea typeface="+mj-ea"/>
              </a:rPr>
              <a:t>15.5</a:t>
            </a:r>
            <a:r>
              <a:rPr lang="zh-CN" altLang="en-US" sz="1600" dirty="0">
                <a:solidFill>
                  <a:schemeClr val="tx2">
                    <a:lumMod val="50000"/>
                  </a:schemeClr>
                </a:solidFill>
                <a:latin typeface="+mj-ea"/>
                <a:ea typeface="+mj-ea"/>
              </a:rPr>
              <a:t>学时</a:t>
            </a:r>
            <a:endParaRPr lang="en-US" altLang="zh-CN" sz="1600" dirty="0">
              <a:solidFill>
                <a:schemeClr val="tx2">
                  <a:lumMod val="50000"/>
                </a:schemeClr>
              </a:solidFill>
              <a:latin typeface="+mj-ea"/>
              <a:ea typeface="+mj-ea"/>
            </a:endParaRPr>
          </a:p>
          <a:p>
            <a:pPr fontAlgn="auto">
              <a:lnSpc>
                <a:spcPct val="130000"/>
              </a:lnSpc>
              <a:spcBef>
                <a:spcPts val="0"/>
              </a:spcBef>
              <a:spcAft>
                <a:spcPts val="0"/>
              </a:spcAft>
              <a:defRPr/>
            </a:pPr>
            <a:endParaRPr lang="zh-CN" altLang="en-US" sz="1600" dirty="0">
              <a:solidFill>
                <a:schemeClr val="tx2">
                  <a:lumMod val="50000"/>
                </a:schemeClr>
              </a:solidFill>
              <a:latin typeface="+mj-ea"/>
              <a:ea typeface="+mj-ea"/>
            </a:endParaRPr>
          </a:p>
        </p:txBody>
      </p:sp>
      <p:sp>
        <p:nvSpPr>
          <p:cNvPr id="15" name="MH_Text_3"/>
          <p:cNvSpPr/>
          <p:nvPr>
            <p:custDataLst>
              <p:tags r:id="rId15"/>
            </p:custDataLst>
          </p:nvPr>
        </p:nvSpPr>
        <p:spPr>
          <a:xfrm>
            <a:off x="4755282" y="3976985"/>
            <a:ext cx="4284662" cy="892175"/>
          </a:xfrm>
          <a:prstGeom prst="rect">
            <a:avLst/>
          </a:prstGeom>
        </p:spPr>
        <p:txBody>
          <a:bodyPr>
            <a:noAutofit/>
          </a:bodyPr>
          <a:lstStyle/>
          <a:p>
            <a:pPr marL="285750" indent="-285750" eaLnBrk="1" fontAlgn="auto" hangingPunct="1">
              <a:lnSpc>
                <a:spcPct val="130000"/>
              </a:lnSpc>
              <a:spcBef>
                <a:spcPts val="0"/>
              </a:spcBef>
              <a:spcAft>
                <a:spcPts val="0"/>
              </a:spcAft>
              <a:buFont typeface="Arial" panose="020B0604020202020204" pitchFamily="34" charset="0"/>
              <a:buChar char="•"/>
              <a:defRPr/>
            </a:pPr>
            <a:r>
              <a:rPr lang="zh-CN" altLang="en-US" sz="1600" dirty="0" smtClean="0">
                <a:solidFill>
                  <a:schemeClr val="tx2">
                    <a:lumMod val="50000"/>
                  </a:schemeClr>
                </a:solidFill>
                <a:latin typeface="+mj-ea"/>
                <a:ea typeface="+mj-ea"/>
              </a:rPr>
              <a:t>听说读写译语言综合应用能力</a:t>
            </a:r>
            <a:endParaRPr lang="en-US" altLang="zh-CN" sz="1600" dirty="0" smtClean="0">
              <a:solidFill>
                <a:schemeClr val="tx2">
                  <a:lumMod val="50000"/>
                </a:schemeClr>
              </a:solidFill>
              <a:latin typeface="+mj-ea"/>
              <a:ea typeface="+mj-ea"/>
            </a:endParaRPr>
          </a:p>
          <a:p>
            <a:pPr marL="285750" indent="-285750" eaLnBrk="1" fontAlgn="auto" hangingPunct="1">
              <a:lnSpc>
                <a:spcPct val="130000"/>
              </a:lnSpc>
              <a:spcBef>
                <a:spcPts val="0"/>
              </a:spcBef>
              <a:spcAft>
                <a:spcPts val="0"/>
              </a:spcAft>
              <a:buFont typeface="Arial" panose="020B0604020202020204" pitchFamily="34" charset="0"/>
              <a:buChar char="•"/>
              <a:defRPr/>
            </a:pPr>
            <a:r>
              <a:rPr lang="zh-CN" altLang="en-US" sz="1600" dirty="0">
                <a:solidFill>
                  <a:schemeClr val="tx2">
                    <a:lumMod val="50000"/>
                  </a:schemeClr>
                </a:solidFill>
                <a:latin typeface="+mj-ea"/>
                <a:ea typeface="+mj-ea"/>
              </a:rPr>
              <a:t>跨</a:t>
            </a:r>
            <a:r>
              <a:rPr lang="zh-CN" altLang="en-US" sz="1600" dirty="0" smtClean="0">
                <a:solidFill>
                  <a:schemeClr val="tx2">
                    <a:lumMod val="50000"/>
                  </a:schemeClr>
                </a:solidFill>
                <a:latin typeface="+mj-ea"/>
                <a:ea typeface="+mj-ea"/>
              </a:rPr>
              <a:t>文化交际意识和交际能力</a:t>
            </a:r>
            <a:endParaRPr lang="en-US" altLang="zh-CN" sz="1600" dirty="0" smtClean="0">
              <a:solidFill>
                <a:schemeClr val="tx2">
                  <a:lumMod val="50000"/>
                </a:schemeClr>
              </a:solidFill>
              <a:latin typeface="+mj-ea"/>
              <a:ea typeface="+mj-ea"/>
            </a:endParaRPr>
          </a:p>
          <a:p>
            <a:pPr marL="285750" indent="-285750" eaLnBrk="1" fontAlgn="auto" hangingPunct="1">
              <a:lnSpc>
                <a:spcPct val="130000"/>
              </a:lnSpc>
              <a:spcBef>
                <a:spcPts val="0"/>
              </a:spcBef>
              <a:spcAft>
                <a:spcPts val="0"/>
              </a:spcAft>
              <a:buFont typeface="Arial" panose="020B0604020202020204" pitchFamily="34" charset="0"/>
              <a:buChar char="•"/>
              <a:defRPr/>
            </a:pPr>
            <a:r>
              <a:rPr lang="zh-CN" altLang="en-US" sz="1600" dirty="0" smtClean="0">
                <a:solidFill>
                  <a:schemeClr val="tx2">
                    <a:lumMod val="50000"/>
                  </a:schemeClr>
                </a:solidFill>
                <a:latin typeface="+mj-ea"/>
                <a:ea typeface="+mj-ea"/>
              </a:rPr>
              <a:t>综合文化素养，人文精神和思辨能力</a:t>
            </a:r>
            <a:endParaRPr lang="zh-CN" altLang="en-US" sz="1600" dirty="0">
              <a:solidFill>
                <a:schemeClr val="tx2">
                  <a:lumMod val="50000"/>
                </a:schemeClr>
              </a:solidFill>
              <a:latin typeface="+mj-ea"/>
              <a:ea typeface="+mj-ea"/>
            </a:endParaRPr>
          </a:p>
        </p:txBody>
      </p:sp>
      <p:pic>
        <p:nvPicPr>
          <p:cNvPr id="16" name="图片 15" descr="C:\Users\ADMINI~1\AppData\Local\Temp\WeChat Files\209eb99dc87bab2e0daef7c8de65449.png"/>
          <p:cNvPicPr/>
          <p:nvPr/>
        </p:nvPicPr>
        <p:blipFill>
          <a:blip r:embed="rId19">
            <a:extLst>
              <a:ext uri="{28A0092B-C50C-407E-A947-70E740481C1C}">
                <a14:useLocalDpi xmlns:a14="http://schemas.microsoft.com/office/drawing/2010/main" val="0"/>
              </a:ext>
            </a:extLst>
          </a:blip>
          <a:srcRect/>
          <a:stretch>
            <a:fillRect/>
          </a:stretch>
        </p:blipFill>
        <p:spPr bwMode="auto">
          <a:xfrm>
            <a:off x="4980952" y="5078223"/>
            <a:ext cx="6264696" cy="14401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pic>
      <p:sp>
        <p:nvSpPr>
          <p:cNvPr id="19" name="MH_SubTitle_3"/>
          <p:cNvSpPr/>
          <p:nvPr>
            <p:custDataLst>
              <p:tags r:id="rId16"/>
            </p:custDataLst>
          </p:nvPr>
        </p:nvSpPr>
        <p:spPr>
          <a:xfrm>
            <a:off x="4755282" y="3726160"/>
            <a:ext cx="4437062" cy="411162"/>
          </a:xfrm>
          <a:prstGeom prst="rect">
            <a:avLst/>
          </a:prstGeom>
        </p:spPr>
        <p:txBody>
          <a:bodyPr anchor="ctr">
            <a:normAutofit fontScale="92500" lnSpcReduction="20000"/>
          </a:bodyPr>
          <a:lstStyle/>
          <a:p>
            <a:pPr eaLnBrk="1" fontAlgn="auto" hangingPunct="1">
              <a:lnSpc>
                <a:spcPct val="130000"/>
              </a:lnSpc>
              <a:spcBef>
                <a:spcPts val="0"/>
              </a:spcBef>
              <a:spcAft>
                <a:spcPts val="0"/>
              </a:spcAft>
              <a:defRPr/>
            </a:pPr>
            <a:r>
              <a:rPr lang="zh-CN" altLang="en-US" sz="2000" b="1" dirty="0" smtClean="0">
                <a:solidFill>
                  <a:schemeClr val="tx2">
                    <a:lumMod val="50000"/>
                  </a:schemeClr>
                </a:solidFill>
                <a:latin typeface="宋体" panose="02010600030101010101" pitchFamily="2" charset="-122"/>
                <a:ea typeface="宋体" panose="02010600030101010101" pitchFamily="2" charset="-122"/>
              </a:rPr>
              <a:t>兼具工具性和人文性</a:t>
            </a:r>
            <a:endParaRPr lang="en-US" altLang="zh-CN" sz="2000" b="1" dirty="0">
              <a:solidFill>
                <a:schemeClr val="tx2">
                  <a:lumMod val="50000"/>
                </a:schemeClr>
              </a:solidFill>
              <a:latin typeface="宋体" panose="02010600030101010101" pitchFamily="2" charset="-122"/>
              <a:ea typeface="宋体" panose="02010600030101010101" pitchFamily="2" charset="-122"/>
            </a:endParaRPr>
          </a:p>
        </p:txBody>
      </p:sp>
      <p:pic>
        <p:nvPicPr>
          <p:cNvPr id="9218" name="Picture 2" descr="7372b9615072a33c37cba3b1534134c"/>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3685" y="2882265"/>
            <a:ext cx="4321810" cy="356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4970" y="195580"/>
            <a:ext cx="10453370" cy="716280"/>
          </a:xfrm>
        </p:spPr>
        <p:txBody>
          <a:bodyPr>
            <a:normAutofit fontScale="90000"/>
          </a:bodyPr>
          <a:lstStyle/>
          <a:p>
            <a:pPr algn="l">
              <a:buClrTx/>
              <a:buSzTx/>
              <a:buFontTx/>
            </a:pPr>
            <a:r>
              <a:rPr lang="zh-CN" altLang="en-US" sz="4400" b="1" dirty="0">
                <a:solidFill>
                  <a:srgbClr val="C00000"/>
                </a:solidFill>
              </a:rPr>
              <a:t>学习过程信息化、智慧化、可视化和立体化</a:t>
            </a:r>
          </a:p>
        </p:txBody>
      </p:sp>
      <p:pic>
        <p:nvPicPr>
          <p:cNvPr id="4" name="图片 3" descr="C:\Users\ADMINI~1\AppData\Local\Temp\WeChat Files\58eb9c8694fb6cd742ea9d7bfba65ad.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130" y="910525"/>
            <a:ext cx="5697227" cy="4449274"/>
          </a:xfrm>
          <a:prstGeom prst="rect">
            <a:avLst/>
          </a:prstGeom>
          <a:noFill/>
          <a:ln>
            <a:noFill/>
          </a:ln>
        </p:spPr>
      </p:pic>
      <p:pic>
        <p:nvPicPr>
          <p:cNvPr id="5" name="图片 4" descr="C:\Users\ADMINI~1\AppData\Local\Temp\WeChat Files\abff4f3df665631c2f6a31046fcbaed.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5424" y="1197281"/>
            <a:ext cx="4421815" cy="3511541"/>
          </a:xfrm>
          <a:prstGeom prst="rect">
            <a:avLst/>
          </a:prstGeom>
          <a:noFill/>
          <a:ln>
            <a:noFill/>
          </a:ln>
        </p:spPr>
      </p:pic>
      <p:pic>
        <p:nvPicPr>
          <p:cNvPr id="7" name="图片 6" descr="C:\Users\ADMINI~1\AppData\Local\Temp\WeChat Files\2c9178062b04615ba15b11ab31603be.png"/>
          <p:cNvPicPr/>
          <p:nvPr/>
        </p:nvPicPr>
        <p:blipFill>
          <a:blip r:embed="rId4">
            <a:extLst>
              <a:ext uri="{28A0092B-C50C-407E-A947-70E740481C1C}">
                <a14:useLocalDpi xmlns:a14="http://schemas.microsoft.com/office/drawing/2010/main" val="0"/>
              </a:ext>
            </a:extLst>
          </a:blip>
          <a:srcRect/>
          <a:stretch>
            <a:fillRect/>
          </a:stretch>
        </p:blipFill>
        <p:spPr bwMode="auto">
          <a:xfrm>
            <a:off x="4954772" y="3402419"/>
            <a:ext cx="7237228" cy="3234713"/>
          </a:xfrm>
          <a:prstGeom prst="rect">
            <a:avLst/>
          </a:prstGeom>
          <a:noFill/>
          <a:ln>
            <a:noFill/>
          </a:ln>
        </p:spPr>
      </p:pic>
      <p:pic>
        <p:nvPicPr>
          <p:cNvPr id="8" name="图片 7" descr="C:\Users\ADMINI~1\AppData\Local\Temp\WeChat Files\75558f8d562fc943ead29368ff1f48f.png"/>
          <p:cNvPicPr/>
          <p:nvPr/>
        </p:nvPicPr>
        <p:blipFill>
          <a:blip r:embed="rId5">
            <a:extLst>
              <a:ext uri="{28A0092B-C50C-407E-A947-70E740481C1C}">
                <a14:useLocalDpi xmlns:a14="http://schemas.microsoft.com/office/drawing/2010/main" val="0"/>
              </a:ext>
            </a:extLst>
          </a:blip>
          <a:srcRect/>
          <a:stretch>
            <a:fillRect/>
          </a:stretch>
        </p:blipFill>
        <p:spPr bwMode="auto">
          <a:xfrm>
            <a:off x="322129" y="3402420"/>
            <a:ext cx="6546503" cy="3212458"/>
          </a:xfrm>
          <a:prstGeom prst="rect">
            <a:avLst/>
          </a:prstGeom>
          <a:noFill/>
          <a:ln>
            <a:noFill/>
          </a:ln>
        </p:spPr>
      </p:pic>
      <p:pic>
        <p:nvPicPr>
          <p:cNvPr id="9" name="图片 8" descr="C:\Users\ADMINI~1\AppData\Local\Temp\WeChat Files\aa480f7f46f62ee699a072253e7161f.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129" y="1162798"/>
            <a:ext cx="5015415" cy="5046616"/>
          </a:xfrm>
          <a:prstGeom prst="rect">
            <a:avLst/>
          </a:prstGeom>
          <a:noFill/>
          <a:ln>
            <a:noFill/>
          </a:ln>
        </p:spPr>
      </p:pic>
      <p:pic>
        <p:nvPicPr>
          <p:cNvPr id="10" name="图片 9" descr="C:\Users\ADMINI~1\AppData\Local\Temp\WeChat Files\a8ad3d022961a5e406073681296e49b.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5425" y="1064984"/>
            <a:ext cx="5386050" cy="4676597"/>
          </a:xfrm>
          <a:prstGeom prst="rect">
            <a:avLst/>
          </a:prstGeom>
          <a:noFill/>
          <a:ln>
            <a:noFill/>
          </a:ln>
        </p:spPr>
      </p:pic>
      <p:pic>
        <p:nvPicPr>
          <p:cNvPr id="11" name="图片 10" descr="C:\Users\ADMINI~1\AppData\Local\Temp\WeChat Files\532ee94520b5a17ead800ed4fbe54ac.png"/>
          <p:cNvPicPr/>
          <p:nvPr/>
        </p:nvPicPr>
        <p:blipFill>
          <a:blip r:embed="rId8">
            <a:extLst>
              <a:ext uri="{28A0092B-C50C-407E-A947-70E740481C1C}">
                <a14:useLocalDpi xmlns:a14="http://schemas.microsoft.com/office/drawing/2010/main" val="0"/>
              </a:ext>
            </a:extLst>
          </a:blip>
          <a:srcRect/>
          <a:stretch>
            <a:fillRect/>
          </a:stretch>
        </p:blipFill>
        <p:spPr bwMode="auto">
          <a:xfrm>
            <a:off x="548510" y="892264"/>
            <a:ext cx="7617295" cy="574486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矩形 11"/>
          <p:cNvSpPr/>
          <p:nvPr/>
        </p:nvSpPr>
        <p:spPr>
          <a:xfrm>
            <a:off x="8486331" y="3045659"/>
            <a:ext cx="3052468" cy="1663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sz="3600" b="1" dirty="0" smtClean="0">
                <a:solidFill>
                  <a:srgbClr val="2B4D89"/>
                </a:solidFill>
                <a:latin typeface="+mn-ea"/>
              </a:rPr>
              <a:t>重塑师生</a:t>
            </a:r>
            <a:endParaRPr lang="en-US" altLang="zh-CN" sz="3600" b="1" dirty="0" smtClean="0">
              <a:solidFill>
                <a:srgbClr val="2B4D89"/>
              </a:solidFill>
              <a:latin typeface="+mn-ea"/>
            </a:endParaRPr>
          </a:p>
          <a:p>
            <a:pPr algn="dist"/>
            <a:r>
              <a:rPr lang="zh-CN" altLang="en-US" sz="3600" b="1" dirty="0" smtClean="0">
                <a:solidFill>
                  <a:srgbClr val="2B4D89"/>
                </a:solidFill>
                <a:latin typeface="+mn-ea"/>
              </a:rPr>
              <a:t>交流模式</a:t>
            </a:r>
            <a:endParaRPr lang="zh-CN" altLang="en-US" sz="3600" b="1" dirty="0">
              <a:solidFill>
                <a:srgbClr val="2B4D89"/>
              </a:solidFill>
              <a:latin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09625" y="-635"/>
            <a:ext cx="10544175" cy="1216660"/>
          </a:xfrm>
        </p:spPr>
        <p:txBody>
          <a:bodyPr/>
          <a:lstStyle/>
          <a:p>
            <a:pPr algn="l">
              <a:buClrTx/>
              <a:buSzTx/>
              <a:buFontTx/>
            </a:pPr>
            <a:r>
              <a:rPr lang="en-US" altLang="zh-CN" sz="4000" b="1" dirty="0">
                <a:solidFill>
                  <a:srgbClr val="C00000"/>
                </a:solidFill>
              </a:rPr>
              <a:t>                 </a:t>
            </a:r>
            <a:r>
              <a:rPr lang="zh-CN" altLang="en-US" sz="4000" b="1" dirty="0">
                <a:solidFill>
                  <a:srgbClr val="C00000"/>
                </a:solidFill>
              </a:rPr>
              <a:t>再生资源的生成和积累</a:t>
            </a:r>
          </a:p>
        </p:txBody>
      </p:sp>
      <p:grpSp>
        <p:nvGrpSpPr>
          <p:cNvPr id="9" name="组合 8"/>
          <p:cNvGrpSpPr/>
          <p:nvPr/>
        </p:nvGrpSpPr>
        <p:grpSpPr>
          <a:xfrm>
            <a:off x="690602" y="1008668"/>
            <a:ext cx="5497225" cy="5328592"/>
            <a:chOff x="824587" y="980728"/>
            <a:chExt cx="5497225" cy="5328592"/>
          </a:xfrm>
        </p:grpSpPr>
        <p:grpSp>
          <p:nvGrpSpPr>
            <p:cNvPr id="7" name="组合 6"/>
            <p:cNvGrpSpPr/>
            <p:nvPr/>
          </p:nvGrpSpPr>
          <p:grpSpPr>
            <a:xfrm>
              <a:off x="827584" y="1916832"/>
              <a:ext cx="5494228" cy="4392488"/>
              <a:chOff x="827584" y="1916832"/>
              <a:chExt cx="5494228" cy="4392488"/>
            </a:xfrm>
          </p:grpSpPr>
          <p:pic>
            <p:nvPicPr>
              <p:cNvPr id="4" name="图片 3" descr="C:\Users\ADMINI~1\AppData\Local\Temp\WeChat Files\9625a84ae06add7b6fc05f72cfe3942.png"/>
              <p:cNvPicPr/>
              <p:nvPr/>
            </p:nvPicPr>
            <p:blipFill>
              <a:blip r:embed="rId2">
                <a:extLst>
                  <a:ext uri="{28A0092B-C50C-407E-A947-70E740481C1C}">
                    <a14:useLocalDpi xmlns:a14="http://schemas.microsoft.com/office/drawing/2010/main" val="0"/>
                  </a:ext>
                </a:extLst>
              </a:blip>
              <a:srcRect/>
              <a:stretch>
                <a:fillRect/>
              </a:stretch>
            </p:blipFill>
            <p:spPr bwMode="auto">
              <a:xfrm>
                <a:off x="827584" y="1916832"/>
                <a:ext cx="5490210" cy="746760"/>
              </a:xfrm>
              <a:prstGeom prst="rect">
                <a:avLst/>
              </a:prstGeom>
              <a:noFill/>
              <a:ln>
                <a:noFill/>
              </a:ln>
            </p:spPr>
          </p:pic>
          <p:pic>
            <p:nvPicPr>
              <p:cNvPr id="5" name="图片 4" descr="C:\Users\ADMINI~1\AppData\Local\Temp\WeChat Files\fa356bb59b90273b3f843826ef83150.png"/>
              <p:cNvPicPr/>
              <p:nvPr/>
            </p:nvPicPr>
            <p:blipFill>
              <a:blip r:embed="rId3">
                <a:extLst>
                  <a:ext uri="{28A0092B-C50C-407E-A947-70E740481C1C}">
                    <a14:useLocalDpi xmlns:a14="http://schemas.microsoft.com/office/drawing/2010/main" val="0"/>
                  </a:ext>
                </a:extLst>
              </a:blip>
              <a:srcRect/>
              <a:stretch>
                <a:fillRect/>
              </a:stretch>
            </p:blipFill>
            <p:spPr bwMode="auto">
              <a:xfrm>
                <a:off x="831602" y="2585452"/>
                <a:ext cx="5490210" cy="1851660"/>
              </a:xfrm>
              <a:prstGeom prst="rect">
                <a:avLst/>
              </a:prstGeom>
              <a:noFill/>
              <a:ln>
                <a:noFill/>
              </a:ln>
            </p:spPr>
          </p:pic>
          <p:pic>
            <p:nvPicPr>
              <p:cNvPr id="6" name="图片 5" descr="C:\Users\ADMINI~1\AppData\Local\Temp\WeChat Files\da78a8a6bfe98634e9fec1747adc631.png"/>
              <p:cNvPicPr/>
              <p:nvPr/>
            </p:nvPicPr>
            <p:blipFill>
              <a:blip r:embed="rId4">
                <a:extLst>
                  <a:ext uri="{28A0092B-C50C-407E-A947-70E740481C1C}">
                    <a14:useLocalDpi xmlns:a14="http://schemas.microsoft.com/office/drawing/2010/main" val="0"/>
                  </a:ext>
                </a:extLst>
              </a:blip>
              <a:srcRect/>
              <a:stretch>
                <a:fillRect/>
              </a:stretch>
            </p:blipFill>
            <p:spPr bwMode="auto">
              <a:xfrm>
                <a:off x="831602" y="4373205"/>
                <a:ext cx="5490210" cy="1936115"/>
              </a:xfrm>
              <a:prstGeom prst="rect">
                <a:avLst/>
              </a:prstGeom>
              <a:noFill/>
              <a:ln>
                <a:noFill/>
              </a:ln>
            </p:spPr>
          </p:pic>
        </p:grpSp>
        <p:pic>
          <p:nvPicPr>
            <p:cNvPr id="8" name="图片 7" descr="C:\Users\ADMINI~1\AppData\Local\Temp\WeChat Files\caef8727e99d8d7177d264700486111.png"/>
            <p:cNvPicPr/>
            <p:nvPr/>
          </p:nvPicPr>
          <p:blipFill>
            <a:blip r:embed="rId5">
              <a:extLst>
                <a:ext uri="{28A0092B-C50C-407E-A947-70E740481C1C}">
                  <a14:useLocalDpi xmlns:a14="http://schemas.microsoft.com/office/drawing/2010/main" val="0"/>
                </a:ext>
              </a:extLst>
            </a:blip>
            <a:srcRect/>
            <a:stretch>
              <a:fillRect/>
            </a:stretch>
          </p:blipFill>
          <p:spPr bwMode="auto">
            <a:xfrm>
              <a:off x="824587" y="980728"/>
              <a:ext cx="5475605" cy="892810"/>
            </a:xfrm>
            <a:prstGeom prst="rect">
              <a:avLst/>
            </a:prstGeom>
            <a:noFill/>
            <a:ln>
              <a:noFill/>
            </a:ln>
          </p:spPr>
        </p:pic>
      </p:grpSp>
      <p:grpSp>
        <p:nvGrpSpPr>
          <p:cNvPr id="14" name="组合 13"/>
          <p:cNvGrpSpPr/>
          <p:nvPr/>
        </p:nvGrpSpPr>
        <p:grpSpPr>
          <a:xfrm>
            <a:off x="6293485" y="1008380"/>
            <a:ext cx="5064125" cy="5262245"/>
            <a:chOff x="3131840" y="1367582"/>
            <a:chExt cx="5495890" cy="3071241"/>
          </a:xfrm>
        </p:grpSpPr>
        <p:pic>
          <p:nvPicPr>
            <p:cNvPr id="10" name="图片 9" descr="C:\Users\ADMINI~1\AppData\Local\Temp\WeChat Files\84a64c21a2b36e0c755f3ab73b334de.png"/>
            <p:cNvPicPr/>
            <p:nvPr/>
          </p:nvPicPr>
          <p:blipFill>
            <a:blip r:embed="rId6">
              <a:extLst>
                <a:ext uri="{28A0092B-C50C-407E-A947-70E740481C1C}">
                  <a14:useLocalDpi xmlns:a14="http://schemas.microsoft.com/office/drawing/2010/main" val="0"/>
                </a:ext>
              </a:extLst>
            </a:blip>
            <a:srcRect/>
            <a:stretch>
              <a:fillRect/>
            </a:stretch>
          </p:blipFill>
          <p:spPr bwMode="auto">
            <a:xfrm>
              <a:off x="3131840" y="1367582"/>
              <a:ext cx="5490210" cy="577850"/>
            </a:xfrm>
            <a:prstGeom prst="rect">
              <a:avLst/>
            </a:prstGeom>
            <a:noFill/>
            <a:ln>
              <a:noFill/>
            </a:ln>
          </p:spPr>
        </p:pic>
        <p:pic>
          <p:nvPicPr>
            <p:cNvPr id="11" name="图片 10" descr="C:\Users\ADMINI~1\AppData\Local\Temp\WeChat Files\b3eae698d2b43c5f7471b9226435f70.png"/>
            <p:cNvPicPr/>
            <p:nvPr/>
          </p:nvPicPr>
          <p:blipFill>
            <a:blip r:embed="rId7">
              <a:extLst>
                <a:ext uri="{28A0092B-C50C-407E-A947-70E740481C1C}">
                  <a14:useLocalDpi xmlns:a14="http://schemas.microsoft.com/office/drawing/2010/main" val="0"/>
                </a:ext>
              </a:extLst>
            </a:blip>
            <a:srcRect/>
            <a:stretch>
              <a:fillRect/>
            </a:stretch>
          </p:blipFill>
          <p:spPr bwMode="auto">
            <a:xfrm>
              <a:off x="3137520" y="2018397"/>
              <a:ext cx="5490210" cy="567055"/>
            </a:xfrm>
            <a:prstGeom prst="rect">
              <a:avLst/>
            </a:prstGeom>
            <a:noFill/>
            <a:ln>
              <a:noFill/>
            </a:ln>
          </p:spPr>
        </p:pic>
        <p:pic>
          <p:nvPicPr>
            <p:cNvPr id="12" name="图片 11" descr="C:\Users\ADMINI~1\AppData\Local\Temp\WeChat Files\7f922c2f5cf298e0f66a9e20f35c6f3.png"/>
            <p:cNvPicPr/>
            <p:nvPr/>
          </p:nvPicPr>
          <p:blipFill>
            <a:blip r:embed="rId8">
              <a:extLst>
                <a:ext uri="{28A0092B-C50C-407E-A947-70E740481C1C}">
                  <a14:useLocalDpi xmlns:a14="http://schemas.microsoft.com/office/drawing/2010/main" val="0"/>
                </a:ext>
              </a:extLst>
            </a:blip>
            <a:srcRect/>
            <a:stretch>
              <a:fillRect/>
            </a:stretch>
          </p:blipFill>
          <p:spPr bwMode="auto">
            <a:xfrm>
              <a:off x="3133526" y="2553652"/>
              <a:ext cx="5490210" cy="583565"/>
            </a:xfrm>
            <a:prstGeom prst="rect">
              <a:avLst/>
            </a:prstGeom>
            <a:noFill/>
            <a:ln>
              <a:noFill/>
            </a:ln>
          </p:spPr>
        </p:pic>
        <p:pic>
          <p:nvPicPr>
            <p:cNvPr id="13" name="图片 12" descr="C:\Users\ADMINI~1\AppData\Local\Temp\WeChat Files\3bf29ef93f241e62c220a2eb786d995.png"/>
            <p:cNvPicPr/>
            <p:nvPr/>
          </p:nvPicPr>
          <p:blipFill>
            <a:blip r:embed="rId9">
              <a:extLst>
                <a:ext uri="{28A0092B-C50C-407E-A947-70E740481C1C}">
                  <a14:useLocalDpi xmlns:a14="http://schemas.microsoft.com/office/drawing/2010/main" val="0"/>
                </a:ext>
              </a:extLst>
            </a:blip>
            <a:srcRect/>
            <a:stretch>
              <a:fillRect/>
            </a:stretch>
          </p:blipFill>
          <p:spPr bwMode="auto">
            <a:xfrm>
              <a:off x="3131840" y="3014518"/>
              <a:ext cx="5490210" cy="142430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102065" y="163118"/>
            <a:ext cx="11988335" cy="1982949"/>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矩形 2"/>
          <p:cNvSpPr/>
          <p:nvPr/>
        </p:nvSpPr>
        <p:spPr>
          <a:xfrm flipH="1">
            <a:off x="213695" y="5897621"/>
            <a:ext cx="11490624" cy="581966"/>
          </a:xfrm>
          <a:prstGeom prst="rect">
            <a:avLst/>
          </a:prstGeom>
          <a:gradFill>
            <a:gsLst>
              <a:gs pos="30000">
                <a:schemeClr val="accent1">
                  <a:lumMod val="5000"/>
                  <a:lumOff val="9500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1"/>
          <p:cNvSpPr>
            <a:spLocks noChangeArrowheads="1"/>
          </p:cNvSpPr>
          <p:nvPr/>
        </p:nvSpPr>
        <p:spPr bwMode="auto">
          <a:xfrm>
            <a:off x="512480" y="835038"/>
            <a:ext cx="28829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400" b="1" dirty="0" smtClean="0">
                <a:solidFill>
                  <a:schemeClr val="bg1"/>
                </a:solidFill>
                <a:latin typeface="+mn-lt"/>
                <a:ea typeface="+mn-ea"/>
                <a:cs typeface="+mn-ea"/>
                <a:sym typeface="+mn-lt"/>
              </a:rPr>
              <a:t>学 校 简 介</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85" y="2301240"/>
            <a:ext cx="5739086" cy="4375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圆角矩形 8"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5959007" y="5736252"/>
            <a:ext cx="6121270" cy="904703"/>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微软雅黑" panose="020B0503020204020204" charset="-122"/>
                <a:ea typeface="微软雅黑" panose="020B0503020204020204" charset="-122"/>
                <a:cs typeface="微软雅黑" panose="020B0503020204020204" charset="-122"/>
                <a:sym typeface="+mn-lt"/>
              </a:rPr>
              <a:t>1999</a:t>
            </a:r>
            <a:r>
              <a:rPr lang="zh-CN" altLang="zh-CN" sz="2800" dirty="0">
                <a:latin typeface="微软雅黑" panose="020B0503020204020204" charset="-122"/>
                <a:ea typeface="微软雅黑" panose="020B0503020204020204" charset="-122"/>
                <a:cs typeface="微软雅黑" panose="020B0503020204020204" charset="-122"/>
                <a:sym typeface="+mn-lt"/>
              </a:rPr>
              <a:t>年</a:t>
            </a:r>
          </a:p>
          <a:p>
            <a:pPr algn="ctr"/>
            <a:r>
              <a:rPr lang="zh-CN" altLang="zh-CN" sz="2800" dirty="0">
                <a:latin typeface="微软雅黑" panose="020B0503020204020204" charset="-122"/>
                <a:ea typeface="微软雅黑" panose="020B0503020204020204" charset="-122"/>
                <a:cs typeface="微软雅黑" panose="020B0503020204020204" charset="-122"/>
                <a:sym typeface="+mn-lt"/>
              </a:rPr>
              <a:t>天狮职业技术学院</a:t>
            </a:r>
            <a:endParaRPr lang="zh-CN" altLang="en-US" sz="2800" dirty="0">
              <a:latin typeface="微软雅黑" panose="020B0503020204020204" charset="-122"/>
              <a:ea typeface="微软雅黑" panose="020B0503020204020204" charset="-122"/>
              <a:cs typeface="微软雅黑" panose="020B0503020204020204" charset="-122"/>
              <a:sym typeface="+mn-lt"/>
            </a:endParaRPr>
          </a:p>
        </p:txBody>
      </p:sp>
      <p:sp>
        <p:nvSpPr>
          <p:cNvPr id="11" name="圆角矩形 10"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5969246" y="4012875"/>
            <a:ext cx="6121270" cy="904703"/>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微软雅黑" panose="020B0503020204020204" charset="-122"/>
                <a:ea typeface="微软雅黑" panose="020B0503020204020204" charset="-122"/>
                <a:cs typeface="微软雅黑" panose="020B0503020204020204" charset="-122"/>
                <a:sym typeface="+mn-lt"/>
              </a:rPr>
              <a:t>2008</a:t>
            </a:r>
            <a:r>
              <a:rPr lang="zh-CN" altLang="en-US" sz="2800" dirty="0">
                <a:latin typeface="微软雅黑" panose="020B0503020204020204" charset="-122"/>
                <a:ea typeface="微软雅黑" panose="020B0503020204020204" charset="-122"/>
                <a:cs typeface="微软雅黑" panose="020B0503020204020204" charset="-122"/>
                <a:sym typeface="+mn-lt"/>
              </a:rPr>
              <a:t>年</a:t>
            </a:r>
            <a:endParaRPr lang="en-US" altLang="zh-CN" sz="2800" dirty="0" smtClean="0">
              <a:latin typeface="微软雅黑" panose="020B0503020204020204" charset="-122"/>
              <a:ea typeface="微软雅黑" panose="020B0503020204020204" charset="-122"/>
              <a:cs typeface="微软雅黑" panose="020B0503020204020204" charset="-122"/>
              <a:sym typeface="+mn-lt"/>
            </a:endParaRPr>
          </a:p>
          <a:p>
            <a:pPr algn="ctr"/>
            <a:r>
              <a:rPr lang="zh-CN" altLang="en-US" sz="2800" dirty="0" smtClean="0">
                <a:latin typeface="微软雅黑" panose="020B0503020204020204" charset="-122"/>
                <a:ea typeface="微软雅黑" panose="020B0503020204020204" charset="-122"/>
                <a:cs typeface="微软雅黑" panose="020B0503020204020204" charset="-122"/>
                <a:sym typeface="+mn-lt"/>
              </a:rPr>
              <a:t>天津市</a:t>
            </a:r>
            <a:r>
              <a:rPr lang="zh-CN" altLang="en-US" sz="2800" dirty="0">
                <a:latin typeface="微软雅黑" panose="020B0503020204020204" charset="-122"/>
                <a:ea typeface="微软雅黑" panose="020B0503020204020204" charset="-122"/>
                <a:cs typeface="微软雅黑" panose="020B0503020204020204" charset="-122"/>
                <a:sym typeface="+mn-lt"/>
              </a:rPr>
              <a:t>属全日制民办普通本科院校</a:t>
            </a:r>
          </a:p>
        </p:txBody>
      </p:sp>
      <p:sp>
        <p:nvSpPr>
          <p:cNvPr id="12" name="圆角矩形 11"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5969246" y="2338924"/>
            <a:ext cx="6121270" cy="904703"/>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微软雅黑" panose="020B0503020204020204" charset="-122"/>
                <a:ea typeface="微软雅黑" panose="020B0503020204020204" charset="-122"/>
                <a:cs typeface="微软雅黑" panose="020B0503020204020204" charset="-122"/>
                <a:sym typeface="+mn-lt"/>
              </a:rPr>
              <a:t>2015</a:t>
            </a:r>
            <a:r>
              <a:rPr lang="zh-CN" altLang="en-US" sz="2800" dirty="0">
                <a:latin typeface="微软雅黑" panose="020B0503020204020204" charset="-122"/>
                <a:ea typeface="微软雅黑" panose="020B0503020204020204" charset="-122"/>
                <a:cs typeface="微软雅黑" panose="020B0503020204020204" charset="-122"/>
                <a:sym typeface="+mn-lt"/>
              </a:rPr>
              <a:t>年</a:t>
            </a:r>
            <a:r>
              <a:rPr lang="en-US" altLang="zh-CN" sz="2800" dirty="0">
                <a:latin typeface="微软雅黑" panose="020B0503020204020204" charset="-122"/>
                <a:ea typeface="微软雅黑" panose="020B0503020204020204" charset="-122"/>
                <a:cs typeface="微软雅黑" panose="020B0503020204020204" charset="-122"/>
                <a:sym typeface="+mn-lt"/>
              </a:rPr>
              <a:t>12</a:t>
            </a:r>
            <a:r>
              <a:rPr lang="zh-CN" altLang="en-US" sz="2800" dirty="0">
                <a:latin typeface="微软雅黑" panose="020B0503020204020204" charset="-122"/>
                <a:ea typeface="微软雅黑" panose="020B0503020204020204" charset="-122"/>
                <a:cs typeface="微软雅黑" panose="020B0503020204020204" charset="-122"/>
                <a:sym typeface="+mn-lt"/>
              </a:rPr>
              <a:t>月</a:t>
            </a:r>
            <a:endParaRPr lang="en-US" altLang="zh-CN" sz="2800" dirty="0" smtClean="0">
              <a:latin typeface="微软雅黑" panose="020B0503020204020204" charset="-122"/>
              <a:ea typeface="微软雅黑" panose="020B0503020204020204" charset="-122"/>
              <a:cs typeface="微软雅黑" panose="020B0503020204020204" charset="-122"/>
              <a:sym typeface="+mn-lt"/>
            </a:endParaRPr>
          </a:p>
          <a:p>
            <a:pPr algn="ctr"/>
            <a:r>
              <a:rPr lang="zh-CN" altLang="en-US" sz="2800" dirty="0" smtClean="0">
                <a:latin typeface="微软雅黑" panose="020B0503020204020204" charset="-122"/>
                <a:ea typeface="微软雅黑" panose="020B0503020204020204" charset="-122"/>
                <a:cs typeface="微软雅黑" panose="020B0503020204020204" charset="-122"/>
                <a:sym typeface="+mn-lt"/>
              </a:rPr>
              <a:t>通过教育部</a:t>
            </a:r>
            <a:r>
              <a:rPr lang="zh-CN" altLang="en-US" sz="2800" dirty="0">
                <a:latin typeface="微软雅黑" panose="020B0503020204020204" charset="-122"/>
                <a:ea typeface="微软雅黑" panose="020B0503020204020204" charset="-122"/>
                <a:cs typeface="微软雅黑" panose="020B0503020204020204" charset="-122"/>
                <a:sym typeface="+mn-lt"/>
              </a:rPr>
              <a:t>本科教学合格评估</a:t>
            </a:r>
          </a:p>
        </p:txBody>
      </p:sp>
      <p:sp>
        <p:nvSpPr>
          <p:cNvPr id="6" name="下箭头 5"/>
          <p:cNvSpPr/>
          <p:nvPr/>
        </p:nvSpPr>
        <p:spPr>
          <a:xfrm rot="10800000">
            <a:off x="8763181" y="3439620"/>
            <a:ext cx="533400"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下箭头 13"/>
          <p:cNvSpPr/>
          <p:nvPr/>
        </p:nvSpPr>
        <p:spPr>
          <a:xfrm rot="10800000">
            <a:off x="8763181" y="5154029"/>
            <a:ext cx="533400"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文本框 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p:nvPr/>
        </p:nvSpPr>
        <p:spPr>
          <a:xfrm>
            <a:off x="7741285" y="835025"/>
            <a:ext cx="4238625" cy="829945"/>
          </a:xfrm>
          <a:prstGeom prst="rect">
            <a:avLst/>
          </a:prstGeom>
          <a:noFill/>
          <a:effectLst/>
        </p:spPr>
        <p:txBody>
          <a:bodyPr wrap="square" rtlCol="0">
            <a:spAutoFit/>
          </a:bodyPr>
          <a:lstStyle/>
          <a:p>
            <a:r>
              <a:rPr lang="en-US" altLang="zh-CN" sz="1400" b="1" dirty="0" smtClean="0">
                <a:solidFill>
                  <a:schemeClr val="tx1">
                    <a:lumMod val="75000"/>
                    <a:lumOff val="25000"/>
                  </a:schemeClr>
                </a:solidFill>
                <a:cs typeface="+mn-ea"/>
                <a:sym typeface="+mn-lt"/>
              </a:rPr>
              <a:t>  </a:t>
            </a:r>
            <a:r>
              <a:rPr lang="en-US" altLang="zh-CN" sz="4800" b="1" dirty="0" smtClean="0">
                <a:solidFill>
                  <a:schemeClr val="bg1">
                    <a:lumMod val="85000"/>
                  </a:schemeClr>
                </a:solidFill>
                <a:latin typeface="微软雅黑" panose="020B0503020204020204" charset="-122"/>
                <a:ea typeface="微软雅黑" panose="020B0503020204020204" charset="-122"/>
                <a:cs typeface="Times New Roman" panose="02020603050405020304" pitchFamily="18" charset="0"/>
                <a:sym typeface="+mn-lt"/>
              </a:rPr>
              <a:t>PART  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b="1" dirty="0">
                <a:solidFill>
                  <a:srgbClr val="C00000"/>
                </a:solidFill>
              </a:rPr>
              <a:t>               </a:t>
            </a:r>
            <a:r>
              <a:rPr lang="zh-CN" altLang="en-US" sz="4000" b="1" dirty="0">
                <a:solidFill>
                  <a:srgbClr val="C00000"/>
                </a:solidFill>
              </a:rPr>
              <a:t>期末总评通过率大幅提升</a:t>
            </a:r>
          </a:p>
        </p:txBody>
      </p:sp>
      <p:pic>
        <p:nvPicPr>
          <p:cNvPr id="6" name="图片 5"/>
          <p:cNvPicPr/>
          <p:nvPr/>
        </p:nvPicPr>
        <p:blipFill>
          <a:blip r:embed="rId3">
            <a:extLst>
              <a:ext uri="{28A0092B-C50C-407E-A947-70E740481C1C}">
                <a14:useLocalDpi xmlns:a14="http://schemas.microsoft.com/office/drawing/2010/main" val="0"/>
              </a:ext>
            </a:extLst>
          </a:blip>
          <a:srcRect/>
          <a:stretch>
            <a:fillRect/>
          </a:stretch>
        </p:blipFill>
        <p:spPr bwMode="auto">
          <a:xfrm>
            <a:off x="1366520" y="1432560"/>
            <a:ext cx="9150985" cy="500951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0080" y="2364105"/>
            <a:ext cx="10509250" cy="4081145"/>
            <a:chOff x="1042739" y="2058271"/>
            <a:chExt cx="10106525" cy="4081088"/>
          </a:xfrm>
        </p:grpSpPr>
        <p:sp>
          <p:nvSpPr>
            <p:cNvPr id="10" name="矩形 9"/>
            <p:cNvSpPr/>
            <p:nvPr/>
          </p:nvSpPr>
          <p:spPr>
            <a:xfrm>
              <a:off x="1042739" y="2132314"/>
              <a:ext cx="10106525" cy="4007045"/>
            </a:xfrm>
            <a:prstGeom prst="rect">
              <a:avLst/>
            </a:prstGeom>
            <a:solidFill>
              <a:schemeClr val="bg1">
                <a:lumMod val="6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65">
                <a:solidFill>
                  <a:prstClr val="white"/>
                </a:solidFill>
                <a:cs typeface="+mn-ea"/>
                <a:sym typeface="+mn-lt"/>
              </a:endParaRPr>
            </a:p>
          </p:txBody>
        </p:sp>
        <p:sp>
          <p:nvSpPr>
            <p:cNvPr id="12" name="矩形 11"/>
            <p:cNvSpPr/>
            <p:nvPr/>
          </p:nvSpPr>
          <p:spPr>
            <a:xfrm>
              <a:off x="1177638" y="2058271"/>
              <a:ext cx="9836727" cy="3958560"/>
            </a:xfrm>
            <a:prstGeom prst="rect">
              <a:avLst/>
            </a:prstGeom>
            <a:solidFill>
              <a:srgbClr val="365F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65">
                <a:solidFill>
                  <a:prstClr val="white"/>
                </a:solidFill>
                <a:cs typeface="+mn-ea"/>
                <a:sym typeface="+mn-lt"/>
              </a:endParaRPr>
            </a:p>
          </p:txBody>
        </p:sp>
      </p:grpSp>
      <p:sp>
        <p:nvSpPr>
          <p:cNvPr id="13" name="TextBox 9"/>
          <p:cNvSpPr>
            <a:spLocks noChangeArrowheads="1"/>
          </p:cNvSpPr>
          <p:nvPr/>
        </p:nvSpPr>
        <p:spPr bwMode="auto">
          <a:xfrm>
            <a:off x="1383030" y="2620010"/>
            <a:ext cx="9043670" cy="307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200000"/>
              </a:lnSpc>
            </a:pPr>
            <a:r>
              <a:rPr lang="zh-CN" altLang="en-US" sz="2400" b="1" dirty="0" smtClean="0">
                <a:solidFill>
                  <a:srgbClr val="FFFFFF"/>
                </a:solidFill>
                <a:latin typeface="+mn-lt"/>
                <a:ea typeface="+mn-ea"/>
                <a:cs typeface="+mn-ea"/>
                <a:sym typeface="+mn-lt"/>
              </a:rPr>
              <a:t>      利用</a:t>
            </a:r>
            <a:r>
              <a:rPr lang="zh-CN" altLang="en-US" sz="2400" b="1" dirty="0">
                <a:solidFill>
                  <a:srgbClr val="FFFFFF"/>
                </a:solidFill>
                <a:latin typeface="+mn-lt"/>
                <a:ea typeface="+mn-ea"/>
                <a:cs typeface="+mn-ea"/>
                <a:sym typeface="+mn-lt"/>
              </a:rPr>
              <a:t>大规模考试的丰富数据，对教学做出合理判断，对教学提出及时反馈。充分发挥评价对教学的激励和引导作用，使评价成为大学英语课程体系的中心环节，成为常态化、流程化和专业化的教学活动，将信息技术与语言学习相融合，提升了教学质量</a:t>
            </a:r>
            <a:r>
              <a:rPr lang="zh-CN" sz="2400" b="1" dirty="0">
                <a:solidFill>
                  <a:srgbClr val="FFFFFF"/>
                </a:solidFill>
                <a:latin typeface="+mn-lt"/>
                <a:ea typeface="+mn-ea"/>
                <a:cs typeface="+mn-ea"/>
                <a:sym typeface="+mn-lt"/>
              </a:rPr>
              <a:t>。</a:t>
            </a:r>
            <a:endParaRPr lang="zh-CN" sz="2400" b="1" dirty="0" smtClean="0">
              <a:solidFill>
                <a:srgbClr val="FFFFFF"/>
              </a:solidFill>
              <a:latin typeface="+mn-lt"/>
              <a:ea typeface="+mn-ea"/>
              <a:cs typeface="+mn-ea"/>
              <a:sym typeface="+mn-lt"/>
            </a:endParaRPr>
          </a:p>
        </p:txBody>
      </p:sp>
      <p:sp>
        <p:nvSpPr>
          <p:cNvPr id="28" name="矩形 27"/>
          <p:cNvSpPr/>
          <p:nvPr/>
        </p:nvSpPr>
        <p:spPr>
          <a:xfrm flipH="1">
            <a:off x="-1" y="542911"/>
            <a:ext cx="12192000" cy="1014062"/>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TextBox 18"/>
          <p:cNvSpPr>
            <a:spLocks noChangeArrowheads="1"/>
          </p:cNvSpPr>
          <p:nvPr/>
        </p:nvSpPr>
        <p:spPr bwMode="auto">
          <a:xfrm>
            <a:off x="871476" y="542911"/>
            <a:ext cx="10277788" cy="110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p>
            <a:pPr algn="just" defTabSz="914400"/>
            <a:r>
              <a:rPr lang="zh-CN" altLang="en-US" sz="3200" b="1" dirty="0">
                <a:solidFill>
                  <a:srgbClr val="365FAA"/>
                </a:solidFill>
                <a:cs typeface="+mn-ea"/>
                <a:sym typeface="+mn-lt"/>
              </a:rPr>
              <a:t>第三阶段：</a:t>
            </a:r>
            <a:r>
              <a:rPr lang="en-US" altLang="zh-CN" sz="3200" b="1" dirty="0" smtClean="0">
                <a:solidFill>
                  <a:srgbClr val="365FAA"/>
                </a:solidFill>
                <a:cs typeface="+mn-ea"/>
                <a:sym typeface="+mn-lt"/>
              </a:rPr>
              <a:t>201</a:t>
            </a:r>
            <a:r>
              <a:rPr lang="en-US" altLang="zh-CN" sz="3200" b="1" dirty="0">
                <a:solidFill>
                  <a:srgbClr val="365FAA"/>
                </a:solidFill>
                <a:cs typeface="+mn-ea"/>
                <a:sym typeface="+mn-lt"/>
              </a:rPr>
              <a:t>9</a:t>
            </a:r>
            <a:r>
              <a:rPr lang="zh-CN" altLang="en-US" sz="3200" b="1" dirty="0">
                <a:solidFill>
                  <a:srgbClr val="365FAA"/>
                </a:solidFill>
                <a:cs typeface="+mn-ea"/>
                <a:sym typeface="+mn-lt"/>
              </a:rPr>
              <a:t>年</a:t>
            </a:r>
            <a:r>
              <a:rPr lang="en-US" altLang="zh-CN" sz="3200" b="1" dirty="0" smtClean="0">
                <a:solidFill>
                  <a:srgbClr val="365FAA"/>
                </a:solidFill>
                <a:cs typeface="+mn-ea"/>
                <a:sym typeface="+mn-lt"/>
              </a:rPr>
              <a:t>—2023</a:t>
            </a:r>
            <a:r>
              <a:rPr lang="zh-CN" altLang="en-US" sz="3200" b="1" dirty="0" smtClean="0">
                <a:solidFill>
                  <a:srgbClr val="365FAA"/>
                </a:solidFill>
                <a:cs typeface="+mn-ea"/>
                <a:sym typeface="+mn-lt"/>
              </a:rPr>
              <a:t>年</a:t>
            </a:r>
            <a:endParaRPr lang="en-US" altLang="zh-CN" sz="3200" b="1" dirty="0" smtClean="0">
              <a:solidFill>
                <a:srgbClr val="365FAA"/>
              </a:solidFill>
              <a:cs typeface="+mn-ea"/>
              <a:sym typeface="+mn-lt"/>
            </a:endParaRPr>
          </a:p>
          <a:p>
            <a:pPr algn="r" defTabSz="914400"/>
            <a:r>
              <a:rPr lang="en-US" altLang="zh-CN" sz="3200" b="1" dirty="0" smtClean="0">
                <a:solidFill>
                  <a:srgbClr val="365FAA"/>
                </a:solidFill>
                <a:cs typeface="+mn-ea"/>
                <a:sym typeface="+mn-lt"/>
              </a:rPr>
              <a:t>——</a:t>
            </a:r>
            <a:r>
              <a:rPr lang="zh-CN" altLang="en-US" sz="3200" b="1" dirty="0">
                <a:solidFill>
                  <a:srgbClr val="365FAA"/>
                </a:solidFill>
                <a:cs typeface="+mn-ea"/>
                <a:sym typeface="+mn-lt"/>
              </a:rPr>
              <a:t>打造校级金课，助力学校发展</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p:cNvSpPr>
            <a:spLocks noChangeArrowheads="1"/>
          </p:cNvSpPr>
          <p:nvPr/>
        </p:nvSpPr>
        <p:spPr bwMode="auto">
          <a:xfrm>
            <a:off x="1785218" y="2892691"/>
            <a:ext cx="8591085" cy="1369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en-US" altLang="zh-CN" dirty="0" smtClean="0">
                <a:solidFill>
                  <a:srgbClr val="FFFFFF"/>
                </a:solidFill>
                <a:latin typeface="+mn-lt"/>
                <a:ea typeface="+mn-ea"/>
                <a:cs typeface="+mn-ea"/>
                <a:sym typeface="+mn-lt"/>
              </a:rPr>
              <a:t>5</a:t>
            </a:r>
            <a:r>
              <a:rPr lang="zh-CN" altLang="en-US" dirty="0" smtClean="0">
                <a:solidFill>
                  <a:srgbClr val="FFFFFF"/>
                </a:solidFill>
                <a:latin typeface="+mn-lt"/>
                <a:ea typeface="+mn-ea"/>
                <a:cs typeface="+mn-ea"/>
                <a:sym typeface="+mn-lt"/>
              </a:rPr>
              <a:t>个提纲</a:t>
            </a:r>
            <a:endParaRPr lang="en-US" altLang="zh-CN" dirty="0" smtClean="0">
              <a:solidFill>
                <a:srgbClr val="FFFFFF"/>
              </a:solidFill>
              <a:latin typeface="+mn-lt"/>
              <a:ea typeface="+mn-ea"/>
              <a:cs typeface="+mn-ea"/>
              <a:sym typeface="+mn-lt"/>
            </a:endParaRPr>
          </a:p>
          <a:p>
            <a:pPr>
              <a:lnSpc>
                <a:spcPct val="150000"/>
              </a:lnSpc>
            </a:pPr>
            <a:endParaRPr lang="en-US" altLang="zh-CN" dirty="0">
              <a:solidFill>
                <a:srgbClr val="FFFFFF"/>
              </a:solidFill>
              <a:latin typeface="+mn-lt"/>
              <a:ea typeface="+mn-ea"/>
              <a:cs typeface="+mn-ea"/>
              <a:sym typeface="+mn-lt"/>
            </a:endParaRPr>
          </a:p>
          <a:p>
            <a:pPr>
              <a:lnSpc>
                <a:spcPct val="150000"/>
              </a:lnSpc>
            </a:pPr>
            <a:endParaRPr lang="en-US" altLang="zh-CN" dirty="0" smtClean="0">
              <a:solidFill>
                <a:srgbClr val="FFFFFF"/>
              </a:solidFill>
              <a:latin typeface="+mn-lt"/>
              <a:ea typeface="+mn-ea"/>
              <a:cs typeface="+mn-ea"/>
              <a:sym typeface="+mn-lt"/>
            </a:endParaRPr>
          </a:p>
        </p:txBody>
      </p:sp>
      <p:sp>
        <p:nvSpPr>
          <p:cNvPr id="8" name="矩形 7"/>
          <p:cNvSpPr/>
          <p:nvPr/>
        </p:nvSpPr>
        <p:spPr>
          <a:xfrm flipH="1">
            <a:off x="-1" y="542911"/>
            <a:ext cx="12192000" cy="1014062"/>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TextBox 18"/>
          <p:cNvSpPr>
            <a:spLocks noChangeArrowheads="1"/>
          </p:cNvSpPr>
          <p:nvPr/>
        </p:nvSpPr>
        <p:spPr bwMode="auto">
          <a:xfrm>
            <a:off x="871476" y="542911"/>
            <a:ext cx="10277788" cy="110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p>
            <a:pPr algn="just" defTabSz="914400"/>
            <a:r>
              <a:rPr lang="zh-CN" altLang="en-US" sz="3200" b="1" dirty="0">
                <a:solidFill>
                  <a:srgbClr val="365FAA"/>
                </a:solidFill>
                <a:cs typeface="+mn-ea"/>
                <a:sym typeface="+mn-lt"/>
              </a:rPr>
              <a:t>第三阶段：</a:t>
            </a:r>
            <a:r>
              <a:rPr lang="en-US" altLang="zh-CN" sz="3200" b="1" dirty="0" smtClean="0">
                <a:solidFill>
                  <a:srgbClr val="365FAA"/>
                </a:solidFill>
                <a:cs typeface="+mn-ea"/>
                <a:sym typeface="+mn-lt"/>
              </a:rPr>
              <a:t>201</a:t>
            </a:r>
            <a:r>
              <a:rPr lang="en-US" altLang="zh-CN" sz="3200" b="1" dirty="0">
                <a:solidFill>
                  <a:srgbClr val="365FAA"/>
                </a:solidFill>
                <a:cs typeface="+mn-ea"/>
                <a:sym typeface="+mn-lt"/>
              </a:rPr>
              <a:t>9</a:t>
            </a:r>
            <a:r>
              <a:rPr lang="zh-CN" altLang="en-US" sz="3200" b="1" dirty="0">
                <a:solidFill>
                  <a:srgbClr val="365FAA"/>
                </a:solidFill>
                <a:cs typeface="+mn-ea"/>
                <a:sym typeface="+mn-lt"/>
              </a:rPr>
              <a:t>年</a:t>
            </a:r>
            <a:r>
              <a:rPr lang="en-US" altLang="zh-CN" sz="3200" b="1" dirty="0" smtClean="0">
                <a:solidFill>
                  <a:srgbClr val="365FAA"/>
                </a:solidFill>
                <a:cs typeface="+mn-ea"/>
                <a:sym typeface="+mn-lt"/>
              </a:rPr>
              <a:t>—2023</a:t>
            </a:r>
            <a:r>
              <a:rPr lang="zh-CN" altLang="en-US" sz="3200" b="1" dirty="0" smtClean="0">
                <a:solidFill>
                  <a:srgbClr val="365FAA"/>
                </a:solidFill>
                <a:cs typeface="+mn-ea"/>
                <a:sym typeface="+mn-lt"/>
              </a:rPr>
              <a:t>年</a:t>
            </a:r>
            <a:endParaRPr lang="en-US" altLang="zh-CN" sz="3200" b="1" dirty="0" smtClean="0">
              <a:solidFill>
                <a:srgbClr val="365FAA"/>
              </a:solidFill>
              <a:cs typeface="+mn-ea"/>
              <a:sym typeface="+mn-lt"/>
            </a:endParaRPr>
          </a:p>
          <a:p>
            <a:pPr algn="r" defTabSz="914400"/>
            <a:r>
              <a:rPr lang="en-US" altLang="zh-CN" sz="3200" b="1" dirty="0" smtClean="0">
                <a:solidFill>
                  <a:srgbClr val="365FAA"/>
                </a:solidFill>
                <a:cs typeface="+mn-ea"/>
                <a:sym typeface="+mn-lt"/>
              </a:rPr>
              <a:t>——</a:t>
            </a:r>
            <a:r>
              <a:rPr lang="zh-CN" altLang="en-US" sz="3200" b="1" dirty="0">
                <a:solidFill>
                  <a:srgbClr val="365FAA"/>
                </a:solidFill>
                <a:cs typeface="+mn-ea"/>
                <a:sym typeface="+mn-lt"/>
              </a:rPr>
              <a:t>打造校级金课，助力学校发展</a:t>
            </a:r>
          </a:p>
        </p:txBody>
      </p:sp>
      <p:grpSp>
        <p:nvGrpSpPr>
          <p:cNvPr id="11" name="组合 10"/>
          <p:cNvGrpSpPr/>
          <p:nvPr/>
        </p:nvGrpSpPr>
        <p:grpSpPr>
          <a:xfrm>
            <a:off x="991938" y="2343608"/>
            <a:ext cx="4855969" cy="730649"/>
            <a:chOff x="1042739" y="2058271"/>
            <a:chExt cx="10106525" cy="4081088"/>
          </a:xfrm>
        </p:grpSpPr>
        <p:sp>
          <p:nvSpPr>
            <p:cNvPr id="15" name="矩形 14"/>
            <p:cNvSpPr/>
            <p:nvPr/>
          </p:nvSpPr>
          <p:spPr>
            <a:xfrm>
              <a:off x="1042739" y="2132314"/>
              <a:ext cx="10106525" cy="4007045"/>
            </a:xfrm>
            <a:prstGeom prst="rect">
              <a:avLst/>
            </a:prstGeom>
            <a:solidFill>
              <a:schemeClr val="bg1">
                <a:lumMod val="6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65">
                <a:solidFill>
                  <a:prstClr val="white"/>
                </a:solidFill>
                <a:cs typeface="+mn-ea"/>
                <a:sym typeface="+mn-lt"/>
              </a:endParaRPr>
            </a:p>
          </p:txBody>
        </p:sp>
        <p:sp>
          <p:nvSpPr>
            <p:cNvPr id="16" name="矩形 15"/>
            <p:cNvSpPr/>
            <p:nvPr/>
          </p:nvSpPr>
          <p:spPr>
            <a:xfrm>
              <a:off x="1177638" y="2058271"/>
              <a:ext cx="9836727" cy="3958557"/>
            </a:xfrm>
            <a:prstGeom prst="rect">
              <a:avLst/>
            </a:prstGeom>
            <a:solidFill>
              <a:srgbClr val="365F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CN" altLang="en-US" sz="2400" b="1" dirty="0">
                  <a:solidFill>
                    <a:prstClr val="white"/>
                  </a:solidFill>
                  <a:cs typeface="+mn-ea"/>
                  <a:sym typeface="+mn-lt"/>
                </a:rPr>
                <a:t>信息技术与语言学习的融合</a:t>
              </a:r>
            </a:p>
          </p:txBody>
        </p:sp>
      </p:grpSp>
      <p:grpSp>
        <p:nvGrpSpPr>
          <p:cNvPr id="18" name="组合 17"/>
          <p:cNvGrpSpPr/>
          <p:nvPr/>
        </p:nvGrpSpPr>
        <p:grpSpPr>
          <a:xfrm>
            <a:off x="991938" y="3553270"/>
            <a:ext cx="4855969" cy="730649"/>
            <a:chOff x="1042739" y="2058271"/>
            <a:chExt cx="10106525" cy="4081088"/>
          </a:xfrm>
        </p:grpSpPr>
        <p:sp>
          <p:nvSpPr>
            <p:cNvPr id="19" name="矩形 18"/>
            <p:cNvSpPr/>
            <p:nvPr/>
          </p:nvSpPr>
          <p:spPr>
            <a:xfrm>
              <a:off x="1042739" y="2132314"/>
              <a:ext cx="10106525" cy="4007045"/>
            </a:xfrm>
            <a:prstGeom prst="rect">
              <a:avLst/>
            </a:prstGeom>
            <a:solidFill>
              <a:schemeClr val="bg1">
                <a:lumMod val="6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65">
                <a:solidFill>
                  <a:prstClr val="white"/>
                </a:solidFill>
                <a:cs typeface="+mn-ea"/>
                <a:sym typeface="+mn-lt"/>
              </a:endParaRPr>
            </a:p>
          </p:txBody>
        </p:sp>
        <p:sp>
          <p:nvSpPr>
            <p:cNvPr id="20" name="矩形 19"/>
            <p:cNvSpPr/>
            <p:nvPr/>
          </p:nvSpPr>
          <p:spPr>
            <a:xfrm>
              <a:off x="1177638" y="2058271"/>
              <a:ext cx="9836727" cy="3958557"/>
            </a:xfrm>
            <a:prstGeom prst="rect">
              <a:avLst/>
            </a:prstGeom>
            <a:solidFill>
              <a:srgbClr val="365F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CN" altLang="en-US" sz="2400" b="1" dirty="0">
                  <a:solidFill>
                    <a:prstClr val="white"/>
                  </a:solidFill>
                  <a:cs typeface="+mn-ea"/>
                  <a:sym typeface="+mn-lt"/>
                </a:rPr>
                <a:t>第一课堂与第二课堂的整合</a:t>
              </a:r>
            </a:p>
          </p:txBody>
        </p:sp>
      </p:grpSp>
      <p:grpSp>
        <p:nvGrpSpPr>
          <p:cNvPr id="21" name="组合 20"/>
          <p:cNvGrpSpPr/>
          <p:nvPr/>
        </p:nvGrpSpPr>
        <p:grpSpPr>
          <a:xfrm>
            <a:off x="991938" y="4902488"/>
            <a:ext cx="4855969" cy="730649"/>
            <a:chOff x="1042739" y="2058271"/>
            <a:chExt cx="10106525" cy="4081088"/>
          </a:xfrm>
        </p:grpSpPr>
        <p:sp>
          <p:nvSpPr>
            <p:cNvPr id="22" name="矩形 21"/>
            <p:cNvSpPr/>
            <p:nvPr/>
          </p:nvSpPr>
          <p:spPr>
            <a:xfrm>
              <a:off x="1042739" y="2132314"/>
              <a:ext cx="10106525" cy="4007045"/>
            </a:xfrm>
            <a:prstGeom prst="rect">
              <a:avLst/>
            </a:prstGeom>
            <a:solidFill>
              <a:schemeClr val="bg1">
                <a:lumMod val="6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65">
                <a:solidFill>
                  <a:prstClr val="white"/>
                </a:solidFill>
                <a:cs typeface="+mn-ea"/>
                <a:sym typeface="+mn-lt"/>
              </a:endParaRPr>
            </a:p>
          </p:txBody>
        </p:sp>
        <p:sp>
          <p:nvSpPr>
            <p:cNvPr id="23" name="矩形 22"/>
            <p:cNvSpPr/>
            <p:nvPr/>
          </p:nvSpPr>
          <p:spPr>
            <a:xfrm>
              <a:off x="1177638" y="2058271"/>
              <a:ext cx="9836727" cy="3958560"/>
            </a:xfrm>
            <a:prstGeom prst="rect">
              <a:avLst/>
            </a:prstGeom>
            <a:solidFill>
              <a:srgbClr val="365F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CN" altLang="en-US" sz="2400" b="1" dirty="0">
                  <a:solidFill>
                    <a:prstClr val="white"/>
                  </a:solidFill>
                  <a:cs typeface="+mn-ea"/>
                  <a:sym typeface="+mn-lt"/>
                </a:rPr>
                <a:t>学业型考试与就业型测评的结合</a:t>
              </a:r>
            </a:p>
          </p:txBody>
        </p:sp>
      </p:gr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760" y="1913858"/>
            <a:ext cx="5556009" cy="417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flipH="1">
            <a:off x="-1" y="542911"/>
            <a:ext cx="12192000" cy="1014062"/>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TextBox 18"/>
          <p:cNvSpPr>
            <a:spLocks noChangeArrowheads="1"/>
          </p:cNvSpPr>
          <p:nvPr/>
        </p:nvSpPr>
        <p:spPr bwMode="auto">
          <a:xfrm>
            <a:off x="871476" y="542911"/>
            <a:ext cx="10277788" cy="110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p>
            <a:pPr algn="just" defTabSz="914400"/>
            <a:r>
              <a:rPr lang="zh-CN" altLang="en-US" sz="3200" b="1" dirty="0">
                <a:solidFill>
                  <a:srgbClr val="365FAA"/>
                </a:solidFill>
                <a:cs typeface="+mn-ea"/>
                <a:sym typeface="+mn-lt"/>
              </a:rPr>
              <a:t>第三阶段：</a:t>
            </a:r>
            <a:r>
              <a:rPr lang="en-US" altLang="zh-CN" sz="3200" b="1" dirty="0" smtClean="0">
                <a:solidFill>
                  <a:srgbClr val="365FAA"/>
                </a:solidFill>
                <a:cs typeface="+mn-ea"/>
                <a:sym typeface="+mn-lt"/>
              </a:rPr>
              <a:t>201</a:t>
            </a:r>
            <a:r>
              <a:rPr lang="en-US" altLang="zh-CN" sz="3200" b="1" dirty="0">
                <a:solidFill>
                  <a:srgbClr val="365FAA"/>
                </a:solidFill>
                <a:cs typeface="+mn-ea"/>
                <a:sym typeface="+mn-lt"/>
              </a:rPr>
              <a:t>9</a:t>
            </a:r>
            <a:r>
              <a:rPr lang="zh-CN" altLang="en-US" sz="3200" b="1" dirty="0">
                <a:solidFill>
                  <a:srgbClr val="365FAA"/>
                </a:solidFill>
                <a:cs typeface="+mn-ea"/>
                <a:sym typeface="+mn-lt"/>
              </a:rPr>
              <a:t>年</a:t>
            </a:r>
            <a:r>
              <a:rPr lang="en-US" altLang="zh-CN" sz="3200" b="1" dirty="0" smtClean="0">
                <a:solidFill>
                  <a:srgbClr val="365FAA"/>
                </a:solidFill>
                <a:cs typeface="+mn-ea"/>
                <a:sym typeface="+mn-lt"/>
              </a:rPr>
              <a:t>—2023</a:t>
            </a:r>
            <a:r>
              <a:rPr lang="zh-CN" altLang="en-US" sz="3200" b="1" dirty="0" smtClean="0">
                <a:solidFill>
                  <a:srgbClr val="365FAA"/>
                </a:solidFill>
                <a:cs typeface="+mn-ea"/>
                <a:sym typeface="+mn-lt"/>
              </a:rPr>
              <a:t>年</a:t>
            </a:r>
          </a:p>
          <a:p>
            <a:pPr algn="just" defTabSz="914400"/>
            <a:r>
              <a:rPr lang="zh-CN" altLang="en-US" sz="3200" b="1" dirty="0" smtClean="0">
                <a:solidFill>
                  <a:srgbClr val="365FAA"/>
                </a:solidFill>
                <a:cs typeface="+mn-ea"/>
                <a:sym typeface="+mn-lt"/>
              </a:rPr>
              <a:t>                                  </a:t>
            </a:r>
            <a:r>
              <a:rPr lang="en-US" altLang="zh-CN" sz="3200" b="1" dirty="0" smtClean="0">
                <a:solidFill>
                  <a:srgbClr val="365FAA"/>
                </a:solidFill>
                <a:cs typeface="+mn-ea"/>
                <a:sym typeface="+mn-lt"/>
              </a:rPr>
              <a:t>——</a:t>
            </a:r>
            <a:r>
              <a:rPr lang="zh-CN" altLang="en-US" sz="3200" b="1" dirty="0">
                <a:solidFill>
                  <a:srgbClr val="365FAA"/>
                </a:solidFill>
                <a:cs typeface="+mn-ea"/>
                <a:sym typeface="+mn-lt"/>
              </a:rPr>
              <a:t>打造校级金课，助力学校发展</a:t>
            </a:r>
          </a:p>
        </p:txBody>
      </p:sp>
      <p:pic>
        <p:nvPicPr>
          <p:cNvPr id="2054" name="Picture 6" descr="C:\Users\ADMINI~1\AppData\Local\Temp\WeChat Files\1b904f5b66e8e0f4d8ab7f4a125d4c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115" y="1685810"/>
            <a:ext cx="8345714" cy="372074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I~1\AppData\Local\Temp\WeChat Files\4e6313afce2fb491b02d2b9800517d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4609" y="3307440"/>
            <a:ext cx="7963983" cy="35505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1\AppData\Local\Temp\WeChat Files\3efedb2f15e2068ccdbbbba49cc853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06" y="3008401"/>
            <a:ext cx="8157029" cy="363662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1\AppData\Local\Temp\WeChat Files\d95b1468aa9cfa15fd56cd9abccf8b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85810"/>
            <a:ext cx="9456570" cy="42159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1000" fill="hold"/>
                                        <p:tgtEl>
                                          <p:spTgt spid="2054"/>
                                        </p:tgtEl>
                                        <p:attrNameLst>
                                          <p:attrName>ppt_x</p:attrName>
                                        </p:attrNameLst>
                                      </p:cBhvr>
                                      <p:tavLst>
                                        <p:tav tm="0">
                                          <p:val>
                                            <p:strVal val="#ppt_x"/>
                                          </p:val>
                                        </p:tav>
                                        <p:tav tm="100000">
                                          <p:val>
                                            <p:strVal val="#ppt_x"/>
                                          </p:val>
                                        </p:tav>
                                      </p:tavLst>
                                    </p:anim>
                                    <p:anim calcmode="lin" valueType="num">
                                      <p:cBhvr additive="base">
                                        <p:cTn id="8" dur="1000" fill="hold"/>
                                        <p:tgtEl>
                                          <p:spTgt spid="205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500"/>
                                  </p:stCondLst>
                                  <p:childTnLst>
                                    <p:set>
                                      <p:cBhvr>
                                        <p:cTn id="11" dur="1" fill="hold">
                                          <p:stCondLst>
                                            <p:cond delay="0"/>
                                          </p:stCondLst>
                                        </p:cTn>
                                        <p:tgtEl>
                                          <p:spTgt spid="2053"/>
                                        </p:tgtEl>
                                        <p:attrNameLst>
                                          <p:attrName>style.visibility</p:attrName>
                                        </p:attrNameLst>
                                      </p:cBhvr>
                                      <p:to>
                                        <p:strVal val="visible"/>
                                      </p:to>
                                    </p:set>
                                    <p:anim calcmode="lin" valueType="num">
                                      <p:cBhvr additive="base">
                                        <p:cTn id="12" dur="1000" fill="hold"/>
                                        <p:tgtEl>
                                          <p:spTgt spid="2053"/>
                                        </p:tgtEl>
                                        <p:attrNameLst>
                                          <p:attrName>ppt_x</p:attrName>
                                        </p:attrNameLst>
                                      </p:cBhvr>
                                      <p:tavLst>
                                        <p:tav tm="0">
                                          <p:val>
                                            <p:strVal val="#ppt_x"/>
                                          </p:val>
                                        </p:tav>
                                        <p:tav tm="100000">
                                          <p:val>
                                            <p:strVal val="#ppt_x"/>
                                          </p:val>
                                        </p:tav>
                                      </p:tavLst>
                                    </p:anim>
                                    <p:anim calcmode="lin" valueType="num">
                                      <p:cBhvr additive="base">
                                        <p:cTn id="13" dur="1000" fill="hold"/>
                                        <p:tgtEl>
                                          <p:spTgt spid="2053"/>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500"/>
                                  </p:stCondLst>
                                  <p:childTnLst>
                                    <p:set>
                                      <p:cBhvr>
                                        <p:cTn id="16" dur="1" fill="hold">
                                          <p:stCondLst>
                                            <p:cond delay="0"/>
                                          </p:stCondLst>
                                        </p:cTn>
                                        <p:tgtEl>
                                          <p:spTgt spid="2052"/>
                                        </p:tgtEl>
                                        <p:attrNameLst>
                                          <p:attrName>style.visibility</p:attrName>
                                        </p:attrNameLst>
                                      </p:cBhvr>
                                      <p:to>
                                        <p:strVal val="visible"/>
                                      </p:to>
                                    </p:set>
                                    <p:anim calcmode="lin" valueType="num">
                                      <p:cBhvr additive="base">
                                        <p:cTn id="17" dur="1000" fill="hold"/>
                                        <p:tgtEl>
                                          <p:spTgt spid="2052"/>
                                        </p:tgtEl>
                                        <p:attrNameLst>
                                          <p:attrName>ppt_x</p:attrName>
                                        </p:attrNameLst>
                                      </p:cBhvr>
                                      <p:tavLst>
                                        <p:tav tm="0">
                                          <p:val>
                                            <p:strVal val="#ppt_x"/>
                                          </p:val>
                                        </p:tav>
                                        <p:tav tm="100000">
                                          <p:val>
                                            <p:strVal val="#ppt_x"/>
                                          </p:val>
                                        </p:tav>
                                      </p:tavLst>
                                    </p:anim>
                                    <p:anim calcmode="lin" valueType="num">
                                      <p:cBhvr additive="base">
                                        <p:cTn id="18" dur="1000" fill="hold"/>
                                        <p:tgtEl>
                                          <p:spTgt spid="2052"/>
                                        </p:tgtEl>
                                        <p:attrNameLst>
                                          <p:attrName>ppt_y</p:attrName>
                                        </p:attrNameLst>
                                      </p:cBhvr>
                                      <p:tavLst>
                                        <p:tav tm="0">
                                          <p:val>
                                            <p:strVal val="1+#ppt_h/2"/>
                                          </p:val>
                                        </p:tav>
                                        <p:tav tm="100000">
                                          <p:val>
                                            <p:strVal val="#ppt_y"/>
                                          </p:val>
                                        </p:tav>
                                      </p:tavLst>
                                    </p:anim>
                                  </p:childTnLst>
                                </p:cTn>
                              </p:par>
                            </p:childTnLst>
                          </p:cTn>
                        </p:par>
                        <p:par>
                          <p:cTn id="19" fill="hold">
                            <p:stCondLst>
                              <p:cond delay="4000"/>
                            </p:stCondLst>
                            <p:childTnLst>
                              <p:par>
                                <p:cTn id="20" presetID="2" presetClass="entr" presetSubtype="4" fill="hold" nodeType="afterEffect">
                                  <p:stCondLst>
                                    <p:cond delay="500"/>
                                  </p:stCondLst>
                                  <p:childTnLst>
                                    <p:set>
                                      <p:cBhvr>
                                        <p:cTn id="21" dur="1" fill="hold">
                                          <p:stCondLst>
                                            <p:cond delay="0"/>
                                          </p:stCondLst>
                                        </p:cTn>
                                        <p:tgtEl>
                                          <p:spTgt spid="2051"/>
                                        </p:tgtEl>
                                        <p:attrNameLst>
                                          <p:attrName>style.visibility</p:attrName>
                                        </p:attrNameLst>
                                      </p:cBhvr>
                                      <p:to>
                                        <p:strVal val="visible"/>
                                      </p:to>
                                    </p:set>
                                    <p:anim calcmode="lin" valueType="num">
                                      <p:cBhvr additive="base">
                                        <p:cTn id="22" dur="1000" fill="hold"/>
                                        <p:tgtEl>
                                          <p:spTgt spid="2051"/>
                                        </p:tgtEl>
                                        <p:attrNameLst>
                                          <p:attrName>ppt_x</p:attrName>
                                        </p:attrNameLst>
                                      </p:cBhvr>
                                      <p:tavLst>
                                        <p:tav tm="0">
                                          <p:val>
                                            <p:strVal val="#ppt_x"/>
                                          </p:val>
                                        </p:tav>
                                        <p:tav tm="100000">
                                          <p:val>
                                            <p:strVal val="#ppt_x"/>
                                          </p:val>
                                        </p:tav>
                                      </p:tavLst>
                                    </p:anim>
                                    <p:anim calcmode="lin" valueType="num">
                                      <p:cBhvr additive="base">
                                        <p:cTn id="23" dur="10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flipH="1">
            <a:off x="-1" y="542911"/>
            <a:ext cx="12192000" cy="1014062"/>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TextBox 18"/>
          <p:cNvSpPr>
            <a:spLocks noChangeArrowheads="1"/>
          </p:cNvSpPr>
          <p:nvPr/>
        </p:nvSpPr>
        <p:spPr bwMode="auto">
          <a:xfrm>
            <a:off x="871476" y="542911"/>
            <a:ext cx="10277788" cy="11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p>
            <a:pPr algn="just" defTabSz="914400"/>
            <a:r>
              <a:rPr lang="zh-CN" altLang="en-US" sz="3200" b="1" dirty="0">
                <a:solidFill>
                  <a:srgbClr val="365FAA"/>
                </a:solidFill>
                <a:cs typeface="+mn-ea"/>
                <a:sym typeface="+mn-lt"/>
              </a:rPr>
              <a:t>三、第三阶段</a:t>
            </a:r>
            <a:r>
              <a:rPr lang="zh-CN" altLang="en-US" sz="3200" b="1" dirty="0" smtClean="0">
                <a:solidFill>
                  <a:srgbClr val="365FAA"/>
                </a:solidFill>
                <a:cs typeface="+mn-ea"/>
                <a:sym typeface="+mn-lt"/>
              </a:rPr>
              <a:t>（</a:t>
            </a:r>
            <a:r>
              <a:rPr lang="en-US" altLang="zh-CN" sz="3200" b="1" dirty="0" smtClean="0">
                <a:solidFill>
                  <a:srgbClr val="365FAA"/>
                </a:solidFill>
                <a:cs typeface="+mn-ea"/>
                <a:sym typeface="+mn-lt"/>
              </a:rPr>
              <a:t>2018</a:t>
            </a:r>
            <a:r>
              <a:rPr lang="zh-CN" altLang="en-US" sz="3200" b="1" dirty="0">
                <a:solidFill>
                  <a:srgbClr val="365FAA"/>
                </a:solidFill>
                <a:cs typeface="+mn-ea"/>
                <a:sym typeface="+mn-lt"/>
              </a:rPr>
              <a:t>年</a:t>
            </a:r>
            <a:r>
              <a:rPr lang="en-US" altLang="zh-CN" sz="3200" b="1" dirty="0">
                <a:solidFill>
                  <a:srgbClr val="365FAA"/>
                </a:solidFill>
                <a:cs typeface="+mn-ea"/>
                <a:sym typeface="+mn-lt"/>
              </a:rPr>
              <a:t>9</a:t>
            </a:r>
            <a:r>
              <a:rPr lang="zh-CN" altLang="en-US" sz="3200" b="1" dirty="0">
                <a:solidFill>
                  <a:srgbClr val="365FAA"/>
                </a:solidFill>
                <a:cs typeface="+mn-ea"/>
                <a:sym typeface="+mn-lt"/>
              </a:rPr>
              <a:t>月至</a:t>
            </a:r>
            <a:r>
              <a:rPr lang="en-US" altLang="zh-CN" sz="3200" b="1" dirty="0">
                <a:solidFill>
                  <a:srgbClr val="365FAA"/>
                </a:solidFill>
                <a:cs typeface="+mn-ea"/>
                <a:sym typeface="+mn-lt"/>
              </a:rPr>
              <a:t>2020</a:t>
            </a:r>
            <a:r>
              <a:rPr lang="zh-CN" altLang="en-US" sz="3200" b="1" dirty="0">
                <a:solidFill>
                  <a:srgbClr val="365FAA"/>
                </a:solidFill>
                <a:cs typeface="+mn-ea"/>
                <a:sym typeface="+mn-lt"/>
              </a:rPr>
              <a:t>年</a:t>
            </a:r>
            <a:r>
              <a:rPr lang="en-US" altLang="zh-CN" sz="3200" b="1" dirty="0">
                <a:solidFill>
                  <a:srgbClr val="365FAA"/>
                </a:solidFill>
                <a:cs typeface="+mn-ea"/>
                <a:sym typeface="+mn-lt"/>
              </a:rPr>
              <a:t>12</a:t>
            </a:r>
            <a:r>
              <a:rPr lang="zh-CN" altLang="en-US" sz="3200" b="1" dirty="0">
                <a:solidFill>
                  <a:srgbClr val="365FAA"/>
                </a:solidFill>
                <a:cs typeface="+mn-ea"/>
                <a:sym typeface="+mn-lt"/>
              </a:rPr>
              <a:t>月）</a:t>
            </a:r>
            <a:endParaRPr lang="en-US" altLang="zh-CN" sz="3200" b="1" dirty="0" smtClean="0">
              <a:solidFill>
                <a:srgbClr val="365FAA"/>
              </a:solidFill>
              <a:cs typeface="+mn-ea"/>
              <a:sym typeface="+mn-lt"/>
            </a:endParaRPr>
          </a:p>
          <a:p>
            <a:pPr algn="r" defTabSz="914400"/>
            <a:r>
              <a:rPr lang="en-US" altLang="zh-CN" sz="3200" b="1" dirty="0" smtClean="0">
                <a:solidFill>
                  <a:srgbClr val="365FAA"/>
                </a:solidFill>
                <a:cs typeface="+mn-ea"/>
                <a:sym typeface="+mn-lt"/>
              </a:rPr>
              <a:t>——</a:t>
            </a:r>
            <a:r>
              <a:rPr lang="zh-CN" altLang="en-US" sz="3200" b="1" dirty="0">
                <a:solidFill>
                  <a:srgbClr val="365FAA"/>
                </a:solidFill>
                <a:cs typeface="+mn-ea"/>
                <a:sym typeface="+mn-lt"/>
              </a:rPr>
              <a:t>打造校级金课，实现可持续发展</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581" b="12005"/>
          <a:stretch>
            <a:fillRect/>
          </a:stretch>
        </p:blipFill>
        <p:spPr bwMode="auto">
          <a:xfrm>
            <a:off x="177800" y="2050415"/>
            <a:ext cx="8169910" cy="4380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7710" y="2396361"/>
            <a:ext cx="3824238" cy="75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9129" y="3647703"/>
            <a:ext cx="3581400"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90295" y="262890"/>
            <a:ext cx="9676130" cy="601345"/>
          </a:xfrm>
        </p:spPr>
        <p:txBody>
          <a:bodyPr>
            <a:normAutofit/>
          </a:bodyPr>
          <a:lstStyle/>
          <a:p>
            <a:r>
              <a:rPr lang="en-US" altLang="zh-CN" sz="2800" b="1" dirty="0" smtClean="0">
                <a:solidFill>
                  <a:schemeClr val="bg2">
                    <a:lumMod val="25000"/>
                  </a:schemeClr>
                </a:solidFill>
              </a:rPr>
              <a:t>U </a:t>
            </a:r>
            <a:r>
              <a:rPr lang="zh-CN" altLang="en-US" sz="2800" b="1" dirty="0" smtClean="0">
                <a:solidFill>
                  <a:schemeClr val="bg2">
                    <a:lumMod val="25000"/>
                  </a:schemeClr>
                </a:solidFill>
              </a:rPr>
              <a:t>校 园 助 力 单 元 </a:t>
            </a:r>
            <a:r>
              <a:rPr lang="zh-CN" altLang="en-US" sz="2800" b="1" dirty="0">
                <a:solidFill>
                  <a:schemeClr val="bg2">
                    <a:lumMod val="25000"/>
                  </a:schemeClr>
                </a:solidFill>
              </a:rPr>
              <a:t>教 学 </a:t>
            </a:r>
            <a:r>
              <a:rPr lang="zh-CN" altLang="en-US" sz="2800" b="1" dirty="0" smtClean="0">
                <a:solidFill>
                  <a:schemeClr val="bg2">
                    <a:lumMod val="25000"/>
                  </a:schemeClr>
                </a:solidFill>
              </a:rPr>
              <a:t>过 程</a:t>
            </a:r>
          </a:p>
        </p:txBody>
      </p:sp>
      <p:sp>
        <p:nvSpPr>
          <p:cNvPr id="3" name="矩形 2"/>
          <p:cNvSpPr/>
          <p:nvPr/>
        </p:nvSpPr>
        <p:spPr>
          <a:xfrm>
            <a:off x="9614546" y="1480217"/>
            <a:ext cx="208823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rPr>
              <a:t>课中</a:t>
            </a:r>
            <a:r>
              <a:rPr lang="zh-CN" altLang="en-US" sz="2400" b="1" dirty="0" smtClean="0">
                <a:solidFill>
                  <a:srgbClr val="C00000"/>
                </a:solidFill>
              </a:rPr>
              <a:t>总结</a:t>
            </a:r>
          </a:p>
        </p:txBody>
      </p:sp>
      <p:sp>
        <p:nvSpPr>
          <p:cNvPr id="4" name="加号 3"/>
          <p:cNvSpPr/>
          <p:nvPr/>
        </p:nvSpPr>
        <p:spPr>
          <a:xfrm>
            <a:off x="10217543" y="2368263"/>
            <a:ext cx="1080120" cy="64807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9641479" y="3376375"/>
            <a:ext cx="208823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课后</a:t>
            </a:r>
            <a:r>
              <a:rPr lang="zh-CN" altLang="en-US" sz="2400" b="1" dirty="0" smtClean="0">
                <a:solidFill>
                  <a:srgbClr val="C00000"/>
                </a:solidFill>
              </a:rPr>
              <a:t>后测</a:t>
            </a:r>
          </a:p>
        </p:txBody>
      </p:sp>
      <p:sp>
        <p:nvSpPr>
          <p:cNvPr id="6" name="矩形 5"/>
          <p:cNvSpPr/>
          <p:nvPr/>
        </p:nvSpPr>
        <p:spPr>
          <a:xfrm>
            <a:off x="9647729" y="4083196"/>
            <a:ext cx="208823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课后</a:t>
            </a:r>
            <a:r>
              <a:rPr lang="zh-CN" altLang="en-US" sz="2400" b="1" dirty="0" smtClean="0">
                <a:solidFill>
                  <a:srgbClr val="C00000"/>
                </a:solidFill>
              </a:rPr>
              <a:t>拓展</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93" y="782250"/>
            <a:ext cx="6912748" cy="5532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93" y="1076258"/>
            <a:ext cx="8045288" cy="5781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718" y="782250"/>
            <a:ext cx="8705813" cy="5873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093" y="1512305"/>
            <a:ext cx="4821084" cy="30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663" y="944923"/>
            <a:ext cx="8333747" cy="5918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11"/>
          <p:cNvSpPr/>
          <p:nvPr/>
        </p:nvSpPr>
        <p:spPr>
          <a:xfrm>
            <a:off x="9647729" y="5034529"/>
            <a:ext cx="208823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rPr>
              <a:t>满足个性化</a:t>
            </a:r>
            <a:endParaRPr lang="en-US" altLang="zh-CN" sz="2000" b="1" dirty="0" smtClean="0">
              <a:solidFill>
                <a:schemeClr val="bg1"/>
              </a:solidFill>
            </a:endParaRPr>
          </a:p>
          <a:p>
            <a:pPr algn="ctr"/>
            <a:r>
              <a:rPr lang="zh-CN" altLang="en-US" sz="2000" b="1" dirty="0" smtClean="0">
                <a:solidFill>
                  <a:schemeClr val="bg1"/>
                </a:solidFill>
              </a:rPr>
              <a:t>学习需求</a:t>
            </a:r>
            <a:endParaRPr lang="zh-CN" altLang="en-US" sz="20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8195"/>
                                        </p:tgtEl>
                                        <p:attrNameLst>
                                          <p:attrName>style.visibility</p:attrName>
                                        </p:attrNameLst>
                                      </p:cBhvr>
                                      <p:to>
                                        <p:strVal val="visible"/>
                                      </p:to>
                                    </p:set>
                                    <p:animEffect transition="in" filter="fade">
                                      <p:cBhvr>
                                        <p:cTn id="13" dur="1000"/>
                                        <p:tgtEl>
                                          <p:spTgt spid="8195"/>
                                        </p:tgtEl>
                                      </p:cBhvr>
                                    </p:animEffect>
                                    <p:anim calcmode="lin" valueType="num">
                                      <p:cBhvr>
                                        <p:cTn id="14" dur="1000" fill="hold"/>
                                        <p:tgtEl>
                                          <p:spTgt spid="8195"/>
                                        </p:tgtEl>
                                        <p:attrNameLst>
                                          <p:attrName>ppt_x</p:attrName>
                                        </p:attrNameLst>
                                      </p:cBhvr>
                                      <p:tavLst>
                                        <p:tav tm="0">
                                          <p:val>
                                            <p:strVal val="#ppt_x"/>
                                          </p:val>
                                        </p:tav>
                                        <p:tav tm="100000">
                                          <p:val>
                                            <p:strVal val="#ppt_x"/>
                                          </p:val>
                                        </p:tav>
                                      </p:tavLst>
                                    </p:anim>
                                    <p:anim calcmode="lin" valueType="num">
                                      <p:cBhvr>
                                        <p:cTn id="15" dur="1000" fill="hold"/>
                                        <p:tgtEl>
                                          <p:spTgt spid="8195"/>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000"/>
                                  </p:stCondLst>
                                  <p:childTnLst>
                                    <p:set>
                                      <p:cBhvr>
                                        <p:cTn id="18" dur="1" fill="hold">
                                          <p:stCondLst>
                                            <p:cond delay="0"/>
                                          </p:stCondLst>
                                        </p:cTn>
                                        <p:tgtEl>
                                          <p:spTgt spid="8196"/>
                                        </p:tgtEl>
                                        <p:attrNameLst>
                                          <p:attrName>style.visibility</p:attrName>
                                        </p:attrNameLst>
                                      </p:cBhvr>
                                      <p:to>
                                        <p:strVal val="visible"/>
                                      </p:to>
                                    </p:set>
                                    <p:animEffect transition="in" filter="fade">
                                      <p:cBhvr>
                                        <p:cTn id="19" dur="1000"/>
                                        <p:tgtEl>
                                          <p:spTgt spid="8196"/>
                                        </p:tgtEl>
                                      </p:cBhvr>
                                    </p:animEffect>
                                    <p:anim calcmode="lin" valueType="num">
                                      <p:cBhvr>
                                        <p:cTn id="20" dur="1000" fill="hold"/>
                                        <p:tgtEl>
                                          <p:spTgt spid="8196"/>
                                        </p:tgtEl>
                                        <p:attrNameLst>
                                          <p:attrName>ppt_x</p:attrName>
                                        </p:attrNameLst>
                                      </p:cBhvr>
                                      <p:tavLst>
                                        <p:tav tm="0">
                                          <p:val>
                                            <p:strVal val="#ppt_x"/>
                                          </p:val>
                                        </p:tav>
                                        <p:tav tm="100000">
                                          <p:val>
                                            <p:strVal val="#ppt_x"/>
                                          </p:val>
                                        </p:tav>
                                      </p:tavLst>
                                    </p:anim>
                                    <p:anim calcmode="lin" valueType="num">
                                      <p:cBhvr>
                                        <p:cTn id="21" dur="1000" fill="hold"/>
                                        <p:tgtEl>
                                          <p:spTgt spid="8196"/>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nodeType="afterEffect">
                                  <p:stCondLst>
                                    <p:cond delay="1000"/>
                                  </p:stCondLst>
                                  <p:childTnLst>
                                    <p:set>
                                      <p:cBhvr>
                                        <p:cTn id="24" dur="1" fill="hold">
                                          <p:stCondLst>
                                            <p:cond delay="0"/>
                                          </p:stCondLst>
                                        </p:cTn>
                                        <p:tgtEl>
                                          <p:spTgt spid="8197"/>
                                        </p:tgtEl>
                                        <p:attrNameLst>
                                          <p:attrName>style.visibility</p:attrName>
                                        </p:attrNameLst>
                                      </p:cBhvr>
                                      <p:to>
                                        <p:strVal val="visible"/>
                                      </p:to>
                                    </p:set>
                                    <p:animEffect transition="in" filter="fade">
                                      <p:cBhvr>
                                        <p:cTn id="25" dur="1000"/>
                                        <p:tgtEl>
                                          <p:spTgt spid="8197"/>
                                        </p:tgtEl>
                                      </p:cBhvr>
                                    </p:animEffect>
                                    <p:anim calcmode="lin" valueType="num">
                                      <p:cBhvr>
                                        <p:cTn id="26" dur="1000" fill="hold"/>
                                        <p:tgtEl>
                                          <p:spTgt spid="8197"/>
                                        </p:tgtEl>
                                        <p:attrNameLst>
                                          <p:attrName>ppt_x</p:attrName>
                                        </p:attrNameLst>
                                      </p:cBhvr>
                                      <p:tavLst>
                                        <p:tav tm="0">
                                          <p:val>
                                            <p:strVal val="#ppt_x"/>
                                          </p:val>
                                        </p:tav>
                                        <p:tav tm="100000">
                                          <p:val>
                                            <p:strVal val="#ppt_x"/>
                                          </p:val>
                                        </p:tav>
                                      </p:tavLst>
                                    </p:anim>
                                    <p:anim calcmode="lin" valueType="num">
                                      <p:cBhvr>
                                        <p:cTn id="27" dur="1000" fill="hold"/>
                                        <p:tgtEl>
                                          <p:spTgt spid="8197"/>
                                        </p:tgtEl>
                                        <p:attrNameLst>
                                          <p:attrName>ppt_y</p:attrName>
                                        </p:attrNameLst>
                                      </p:cBhvr>
                                      <p:tavLst>
                                        <p:tav tm="0">
                                          <p:val>
                                            <p:strVal val="#ppt_y+.1"/>
                                          </p:val>
                                        </p:tav>
                                        <p:tav tm="100000">
                                          <p:val>
                                            <p:strVal val="#ppt_y"/>
                                          </p:val>
                                        </p:tav>
                                      </p:tavLst>
                                    </p:anim>
                                  </p:childTnLst>
                                </p:cTn>
                              </p:par>
                            </p:childTnLst>
                          </p:cTn>
                        </p:par>
                        <p:par>
                          <p:cTn id="28" fill="hold">
                            <p:stCondLst>
                              <p:cond delay="7000"/>
                            </p:stCondLst>
                            <p:childTnLst>
                              <p:par>
                                <p:cTn id="29" presetID="42" presetClass="entr" presetSubtype="0" fill="hold" nodeType="afterEffect">
                                  <p:stCondLst>
                                    <p:cond delay="1000"/>
                                  </p:stCondLst>
                                  <p:childTnLst>
                                    <p:set>
                                      <p:cBhvr>
                                        <p:cTn id="30" dur="1" fill="hold">
                                          <p:stCondLst>
                                            <p:cond delay="0"/>
                                          </p:stCondLst>
                                        </p:cTn>
                                        <p:tgtEl>
                                          <p:spTgt spid="8198"/>
                                        </p:tgtEl>
                                        <p:attrNameLst>
                                          <p:attrName>style.visibility</p:attrName>
                                        </p:attrNameLst>
                                      </p:cBhvr>
                                      <p:to>
                                        <p:strVal val="visible"/>
                                      </p:to>
                                    </p:set>
                                    <p:animEffect transition="in" filter="fade">
                                      <p:cBhvr>
                                        <p:cTn id="31" dur="1000"/>
                                        <p:tgtEl>
                                          <p:spTgt spid="8198"/>
                                        </p:tgtEl>
                                      </p:cBhvr>
                                    </p:animEffect>
                                    <p:anim calcmode="lin" valueType="num">
                                      <p:cBhvr>
                                        <p:cTn id="32" dur="1000" fill="hold"/>
                                        <p:tgtEl>
                                          <p:spTgt spid="8198"/>
                                        </p:tgtEl>
                                        <p:attrNameLst>
                                          <p:attrName>ppt_x</p:attrName>
                                        </p:attrNameLst>
                                      </p:cBhvr>
                                      <p:tavLst>
                                        <p:tav tm="0">
                                          <p:val>
                                            <p:strVal val="#ppt_x"/>
                                          </p:val>
                                        </p:tav>
                                        <p:tav tm="100000">
                                          <p:val>
                                            <p:strVal val="#ppt_x"/>
                                          </p:val>
                                        </p:tav>
                                      </p:tavLst>
                                    </p:anim>
                                    <p:anim calcmode="lin" valueType="num">
                                      <p:cBhvr>
                                        <p:cTn id="33" dur="1000" fill="hold"/>
                                        <p:tgtEl>
                                          <p:spTgt spid="81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MH_PageTitle"/>
          <p:cNvSpPr>
            <a:spLocks noGrp="1"/>
          </p:cNvSpPr>
          <p:nvPr>
            <p:ph type="title"/>
            <p:custDataLst>
              <p:tags r:id="rId2"/>
            </p:custDataLst>
          </p:nvPr>
        </p:nvSpPr>
        <p:spPr>
          <a:xfrm>
            <a:off x="2060212" y="174"/>
            <a:ext cx="8071215" cy="601525"/>
          </a:xfrm>
        </p:spPr>
        <p:txBody>
          <a:bodyPr>
            <a:normAutofit fontScale="90000"/>
          </a:bodyPr>
          <a:lstStyle/>
          <a:p>
            <a:r>
              <a:rPr lang="zh-CN" altLang="en-US" b="1" dirty="0" smtClean="0">
                <a:solidFill>
                  <a:srgbClr val="FFFFFF"/>
                </a:solidFill>
                <a:latin typeface="幼圆"/>
              </a:rPr>
              <a:t>理念</a:t>
            </a:r>
            <a:r>
              <a:rPr lang="zh-CN" altLang="en-US" b="1" dirty="0">
                <a:solidFill>
                  <a:srgbClr val="FFFFFF"/>
                </a:solidFill>
                <a:latin typeface="幼圆"/>
              </a:rPr>
              <a:t>与</a:t>
            </a:r>
            <a:r>
              <a:rPr lang="zh-CN" altLang="en-US" b="1" dirty="0" smtClean="0">
                <a:solidFill>
                  <a:srgbClr val="FFFFFF"/>
                </a:solidFill>
                <a:latin typeface="幼圆"/>
              </a:rPr>
              <a:t>设计：第一课堂促成才</a:t>
            </a:r>
            <a:endParaRPr lang="zh-CN" altLang="en-US" b="1" dirty="0">
              <a:solidFill>
                <a:srgbClr val="FFFFFF"/>
              </a:solidFill>
              <a:latin typeface="幼圆"/>
            </a:endParaRPr>
          </a:p>
        </p:txBody>
      </p:sp>
      <p:pic>
        <p:nvPicPr>
          <p:cNvPr id="12" name="图片 11" descr="C:\Users\ADMINI~1\AppData\Local\Temp\WeChat Files\2bd77779cd642871d9ce41106297e21.png"/>
          <p:cNvPicPr/>
          <p:nvPr/>
        </p:nvPicPr>
        <p:blipFill>
          <a:blip r:embed="rId6">
            <a:extLst>
              <a:ext uri="{28A0092B-C50C-407E-A947-70E740481C1C}">
                <a14:useLocalDpi xmlns:a14="http://schemas.microsoft.com/office/drawing/2010/main" val="0"/>
              </a:ext>
            </a:extLst>
          </a:blip>
          <a:srcRect/>
          <a:stretch>
            <a:fillRect/>
          </a:stretch>
        </p:blipFill>
        <p:spPr bwMode="auto">
          <a:xfrm>
            <a:off x="587473" y="1351693"/>
            <a:ext cx="10515600" cy="4773964"/>
          </a:xfrm>
          <a:prstGeom prst="rect">
            <a:avLst/>
          </a:prstGeom>
          <a:noFill/>
          <a:ln>
            <a:noFill/>
          </a:ln>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7778" y="954048"/>
            <a:ext cx="1048807" cy="1756343"/>
          </a:xfrm>
          <a:prstGeom prst="rect">
            <a:avLst/>
          </a:prstGeom>
        </p:spPr>
      </p:pic>
      <p:sp>
        <p:nvSpPr>
          <p:cNvPr id="3" name="TextBox 2"/>
          <p:cNvSpPr txBox="1"/>
          <p:nvPr/>
        </p:nvSpPr>
        <p:spPr>
          <a:xfrm>
            <a:off x="3462490" y="1167543"/>
            <a:ext cx="1186980" cy="40011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dist"/>
            <a:r>
              <a:rPr lang="zh-CN" altLang="en-US" sz="2000" b="1" dirty="0" smtClean="0">
                <a:solidFill>
                  <a:srgbClr val="2B4D89"/>
                </a:solidFill>
                <a:latin typeface="+mn-ea"/>
              </a:rPr>
              <a:t>载体</a:t>
            </a:r>
            <a:endParaRPr lang="zh-CN" altLang="en-US" sz="2000" b="1" dirty="0">
              <a:solidFill>
                <a:srgbClr val="2B4D89"/>
              </a:solidFill>
              <a:latin typeface="+mn-ea"/>
            </a:endParaRPr>
          </a:p>
        </p:txBody>
      </p:sp>
      <p:sp>
        <p:nvSpPr>
          <p:cNvPr id="11" name="TextBox 10"/>
          <p:cNvSpPr txBox="1"/>
          <p:nvPr/>
        </p:nvSpPr>
        <p:spPr>
          <a:xfrm>
            <a:off x="3641178" y="5926714"/>
            <a:ext cx="981407" cy="40011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dist"/>
            <a:r>
              <a:rPr lang="zh-CN" altLang="en-US" sz="2000" b="1" dirty="0" smtClean="0">
                <a:solidFill>
                  <a:srgbClr val="2B4D89"/>
                </a:solidFill>
                <a:latin typeface="+mn-ea"/>
              </a:rPr>
              <a:t>靶向</a:t>
            </a:r>
            <a:endParaRPr lang="zh-CN" altLang="en-US" sz="2000" b="1" dirty="0">
              <a:solidFill>
                <a:srgbClr val="2B4D89"/>
              </a:solidFill>
              <a:latin typeface="+mn-ea"/>
            </a:endParaRPr>
          </a:p>
        </p:txBody>
      </p:sp>
      <p:sp>
        <p:nvSpPr>
          <p:cNvPr id="13" name="TextBox 12"/>
          <p:cNvSpPr txBox="1"/>
          <p:nvPr/>
        </p:nvSpPr>
        <p:spPr>
          <a:xfrm>
            <a:off x="6704627" y="5926714"/>
            <a:ext cx="936396" cy="40011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dist"/>
            <a:r>
              <a:rPr lang="zh-CN" altLang="en-US" sz="2000" b="1" dirty="0" smtClean="0">
                <a:solidFill>
                  <a:srgbClr val="2B4D89"/>
                </a:solidFill>
                <a:latin typeface="+mn-ea"/>
              </a:rPr>
              <a:t>途径</a:t>
            </a:r>
            <a:endParaRPr lang="zh-CN" altLang="en-US" sz="2000" b="1" dirty="0">
              <a:solidFill>
                <a:srgbClr val="2B4D89"/>
              </a:solidFill>
              <a:latin typeface="+mn-ea"/>
            </a:endParaRPr>
          </a:p>
        </p:txBody>
      </p:sp>
      <p:sp>
        <p:nvSpPr>
          <p:cNvPr id="14" name="TextBox 13"/>
          <p:cNvSpPr txBox="1"/>
          <p:nvPr/>
        </p:nvSpPr>
        <p:spPr>
          <a:xfrm>
            <a:off x="5788247" y="1167543"/>
            <a:ext cx="1155785" cy="40011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dist"/>
            <a:r>
              <a:rPr lang="zh-CN" altLang="en-US" sz="2000" b="1" dirty="0" smtClean="0">
                <a:solidFill>
                  <a:srgbClr val="2B4D89"/>
                </a:solidFill>
                <a:latin typeface="+mn-ea"/>
              </a:rPr>
              <a:t>过程</a:t>
            </a:r>
            <a:endParaRPr lang="zh-CN" altLang="en-US" sz="2000" b="1" dirty="0">
              <a:solidFill>
                <a:srgbClr val="2B4D89"/>
              </a:solidFill>
              <a:latin typeface="+mn-ea"/>
            </a:endParaRPr>
          </a:p>
        </p:txBody>
      </p:sp>
      <p:sp>
        <p:nvSpPr>
          <p:cNvPr id="15" name="TextBox 14"/>
          <p:cNvSpPr txBox="1"/>
          <p:nvPr/>
        </p:nvSpPr>
        <p:spPr>
          <a:xfrm>
            <a:off x="7690611" y="1167543"/>
            <a:ext cx="1392552" cy="40011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dist"/>
            <a:r>
              <a:rPr lang="zh-CN" altLang="en-US" sz="2000" b="1" dirty="0">
                <a:solidFill>
                  <a:srgbClr val="2B4D89"/>
                </a:solidFill>
                <a:latin typeface="+mn-ea"/>
              </a:rPr>
              <a:t>助推剂</a:t>
            </a:r>
          </a:p>
        </p:txBody>
      </p:sp>
      <p:sp>
        <p:nvSpPr>
          <p:cNvPr id="16" name="TextBox 15"/>
          <p:cNvSpPr txBox="1"/>
          <p:nvPr/>
        </p:nvSpPr>
        <p:spPr>
          <a:xfrm>
            <a:off x="8772859" y="5926714"/>
            <a:ext cx="1674371" cy="40011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dist"/>
            <a:r>
              <a:rPr lang="zh-CN" altLang="en-US" sz="2000" b="1" dirty="0" smtClean="0">
                <a:solidFill>
                  <a:srgbClr val="2B4D89"/>
                </a:solidFill>
                <a:latin typeface="+mn-ea"/>
              </a:rPr>
              <a:t>效果检验</a:t>
            </a:r>
            <a:endParaRPr lang="zh-CN" altLang="en-US" sz="2000" b="1" dirty="0">
              <a:solidFill>
                <a:srgbClr val="2B4D89"/>
              </a:solidFill>
              <a:latin typeface="+mn-ea"/>
            </a:endParaRPr>
          </a:p>
        </p:txBody>
      </p:sp>
      <p:sp>
        <p:nvSpPr>
          <p:cNvPr id="2" name="MH_PageTitle"/>
          <p:cNvSpPr txBox="1"/>
          <p:nvPr>
            <p:custDataLst>
              <p:tags r:id="rId3"/>
            </p:custDataLst>
          </p:nvPr>
        </p:nvSpPr>
        <p:spPr>
          <a:xfrm>
            <a:off x="425450" y="352425"/>
            <a:ext cx="8448040" cy="60134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l"/>
            <a:r>
              <a:rPr lang="en-US" altLang="zh-CN" sz="2400" b="1" dirty="0" smtClean="0">
                <a:solidFill>
                  <a:srgbClr val="2B4D89"/>
                </a:solidFill>
              </a:rPr>
              <a:t>   </a:t>
            </a:r>
            <a:r>
              <a:rPr lang="zh-CN" altLang="en-US" sz="2800" b="1" dirty="0" smtClean="0">
                <a:solidFill>
                  <a:srgbClr val="2B4D89"/>
                </a:solidFill>
              </a:rPr>
              <a:t>“一体六翼”式线上线下混合式智慧教学模式</a:t>
            </a:r>
          </a:p>
        </p:txBody>
      </p:sp>
    </p:spTree>
    <p:custDataLst>
      <p:tags r:id="rId1"/>
    </p:custDataLst>
    <p:extLst>
      <p:ext uri="{BB962C8B-B14F-4D97-AF65-F5344CB8AC3E}">
        <p14:creationId xmlns:p14="http://schemas.microsoft.com/office/powerpoint/2010/main" val="1909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MH_PageTitle"/>
          <p:cNvSpPr>
            <a:spLocks noGrp="1"/>
          </p:cNvSpPr>
          <p:nvPr>
            <p:ph type="title" idx="4294967295"/>
            <p:custDataLst>
              <p:tags r:id="rId2"/>
            </p:custDataLst>
          </p:nvPr>
        </p:nvSpPr>
        <p:spPr>
          <a:xfrm>
            <a:off x="2698750" y="268605"/>
            <a:ext cx="6809105" cy="601345"/>
          </a:xfrm>
        </p:spPr>
        <p:txBody>
          <a:bodyPr>
            <a:normAutofit fontScale="90000"/>
          </a:bodyPr>
          <a:lstStyle/>
          <a:p>
            <a:pPr eaLnBrk="1" hangingPunct="1"/>
            <a:r>
              <a:rPr lang="en-US" altLang="zh-CN" sz="4000" b="1" dirty="0">
                <a:solidFill>
                  <a:srgbClr val="C00000"/>
                </a:solidFill>
                <a:cs typeface="+mn-ea"/>
                <a:sym typeface="+mn-lt"/>
              </a:rPr>
              <a:t>     </a:t>
            </a:r>
            <a:r>
              <a:rPr lang="zh-CN" altLang="en-US" sz="4000" b="1" dirty="0">
                <a:solidFill>
                  <a:srgbClr val="C00000"/>
                </a:solidFill>
                <a:cs typeface="+mn-ea"/>
                <a:sym typeface="+mn-lt"/>
              </a:rPr>
              <a:t>第一课堂与第二课堂的整合</a:t>
            </a:r>
            <a:endParaRPr lang="zh-CN" altLang="en-US" sz="4000" b="1" dirty="0" smtClean="0">
              <a:solidFill>
                <a:srgbClr val="C00000"/>
              </a:solidFill>
              <a:cs typeface="+mn-ea"/>
              <a:sym typeface="+mn-lt"/>
            </a:endParaRPr>
          </a:p>
        </p:txBody>
      </p:sp>
      <p:sp>
        <p:nvSpPr>
          <p:cNvPr id="2051" name="MH_Other_1"/>
          <p:cNvSpPr/>
          <p:nvPr>
            <p:custDataLst>
              <p:tags r:id="rId3"/>
            </p:custDataLst>
          </p:nvPr>
        </p:nvSpPr>
        <p:spPr bwMode="auto">
          <a:xfrm>
            <a:off x="3957889" y="1749636"/>
            <a:ext cx="3692525" cy="3198812"/>
          </a:xfrm>
          <a:custGeom>
            <a:avLst/>
            <a:gdLst>
              <a:gd name="T0" fmla="*/ 2147483646 w 3100"/>
              <a:gd name="T1" fmla="*/ 0 h 2686"/>
              <a:gd name="T2" fmla="*/ 2147483646 w 3100"/>
              <a:gd name="T3" fmla="*/ 2147483646 h 2686"/>
              <a:gd name="T4" fmla="*/ 2147483646 w 3100"/>
              <a:gd name="T5" fmla="*/ 2147483646 h 2686"/>
              <a:gd name="T6" fmla="*/ 2147483646 w 3100"/>
              <a:gd name="T7" fmla="*/ 2147483646 h 2686"/>
              <a:gd name="T8" fmla="*/ 0 w 3100"/>
              <a:gd name="T9" fmla="*/ 2147483646 h 2686"/>
              <a:gd name="T10" fmla="*/ 2147483646 w 3100"/>
              <a:gd name="T11" fmla="*/ 0 h 2686"/>
              <a:gd name="T12" fmla="*/ 2147483646 w 3100"/>
              <a:gd name="T13" fmla="*/ 0 h 26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00" h="2686">
                <a:moveTo>
                  <a:pt x="2326" y="0"/>
                </a:moveTo>
                <a:lnTo>
                  <a:pt x="3100" y="1344"/>
                </a:lnTo>
                <a:lnTo>
                  <a:pt x="2326" y="2686"/>
                </a:lnTo>
                <a:lnTo>
                  <a:pt x="774" y="2686"/>
                </a:lnTo>
                <a:lnTo>
                  <a:pt x="0" y="1344"/>
                </a:lnTo>
                <a:lnTo>
                  <a:pt x="774" y="0"/>
                </a:lnTo>
                <a:lnTo>
                  <a:pt x="2326"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52" name="MH_Other_2"/>
          <p:cNvSpPr/>
          <p:nvPr>
            <p:custDataLst>
              <p:tags r:id="rId4"/>
            </p:custDataLst>
          </p:nvPr>
        </p:nvSpPr>
        <p:spPr bwMode="auto">
          <a:xfrm>
            <a:off x="4881814" y="1752811"/>
            <a:ext cx="2770188" cy="1600200"/>
          </a:xfrm>
          <a:custGeom>
            <a:avLst/>
            <a:gdLst>
              <a:gd name="T0" fmla="*/ 2147483646 w 3407"/>
              <a:gd name="T1" fmla="*/ 0 h 1968"/>
              <a:gd name="T2" fmla="*/ 0 w 3407"/>
              <a:gd name="T3" fmla="*/ 0 h 1968"/>
              <a:gd name="T4" fmla="*/ 2147483646 w 3407"/>
              <a:gd name="T5" fmla="*/ 2147483646 h 1968"/>
              <a:gd name="T6" fmla="*/ 2147483646 w 3407"/>
              <a:gd name="T7" fmla="*/ 0 h 19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7" h="1968">
                <a:moveTo>
                  <a:pt x="2273" y="0"/>
                </a:moveTo>
                <a:lnTo>
                  <a:pt x="0" y="0"/>
                </a:lnTo>
                <a:lnTo>
                  <a:pt x="3407" y="1968"/>
                </a:lnTo>
                <a:lnTo>
                  <a:pt x="2273" y="0"/>
                </a:lnTo>
                <a:close/>
              </a:path>
            </a:pathLst>
          </a:custGeom>
          <a:solidFill>
            <a:srgbClr val="FFFFFF">
              <a:alpha val="21960"/>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53" name="MH_Other_3"/>
          <p:cNvSpPr/>
          <p:nvPr>
            <p:custDataLst>
              <p:tags r:id="rId5"/>
            </p:custDataLst>
          </p:nvPr>
        </p:nvSpPr>
        <p:spPr bwMode="auto">
          <a:xfrm>
            <a:off x="3957889" y="1751223"/>
            <a:ext cx="2771775" cy="1600200"/>
          </a:xfrm>
          <a:custGeom>
            <a:avLst/>
            <a:gdLst>
              <a:gd name="T0" fmla="*/ 2147483646 w 3407"/>
              <a:gd name="T1" fmla="*/ 0 h 1968"/>
              <a:gd name="T2" fmla="*/ 2147483646 w 3407"/>
              <a:gd name="T3" fmla="*/ 0 h 1968"/>
              <a:gd name="T4" fmla="*/ 0 w 3407"/>
              <a:gd name="T5" fmla="*/ 2147483646 h 1968"/>
              <a:gd name="T6" fmla="*/ 2147483646 w 3407"/>
              <a:gd name="T7" fmla="*/ 0 h 19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7" h="1968">
                <a:moveTo>
                  <a:pt x="3407" y="0"/>
                </a:moveTo>
                <a:lnTo>
                  <a:pt x="1134" y="0"/>
                </a:lnTo>
                <a:lnTo>
                  <a:pt x="0" y="1968"/>
                </a:lnTo>
                <a:lnTo>
                  <a:pt x="3407" y="0"/>
                </a:lnTo>
                <a:close/>
              </a:path>
            </a:pathLst>
          </a:custGeom>
          <a:solidFill>
            <a:srgbClr val="FFFFFF">
              <a:alpha val="21960"/>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solidFill>
                <a:srgbClr val="494B4D"/>
              </a:solidFill>
              <a:latin typeface="黑体" panose="02010609060101010101" pitchFamily="49" charset="-122"/>
              <a:ea typeface="黑体" panose="02010609060101010101" pitchFamily="49" charset="-122"/>
            </a:endParaRPr>
          </a:p>
        </p:txBody>
      </p:sp>
      <p:sp>
        <p:nvSpPr>
          <p:cNvPr id="2054" name="MH_Other_4"/>
          <p:cNvSpPr/>
          <p:nvPr>
            <p:custDataLst>
              <p:tags r:id="rId6"/>
            </p:custDataLst>
          </p:nvPr>
        </p:nvSpPr>
        <p:spPr bwMode="auto">
          <a:xfrm>
            <a:off x="3957889" y="3353011"/>
            <a:ext cx="2771775" cy="1598612"/>
          </a:xfrm>
          <a:custGeom>
            <a:avLst/>
            <a:gdLst>
              <a:gd name="T0" fmla="*/ 0 w 3407"/>
              <a:gd name="T1" fmla="*/ 0 h 1965"/>
              <a:gd name="T2" fmla="*/ 2147483646 w 3407"/>
              <a:gd name="T3" fmla="*/ 2147483646 h 1965"/>
              <a:gd name="T4" fmla="*/ 2147483646 w 3407"/>
              <a:gd name="T5" fmla="*/ 2147483646 h 1965"/>
              <a:gd name="T6" fmla="*/ 0 w 3407"/>
              <a:gd name="T7" fmla="*/ 0 h 19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7" h="1965">
                <a:moveTo>
                  <a:pt x="0" y="0"/>
                </a:moveTo>
                <a:lnTo>
                  <a:pt x="1134" y="1965"/>
                </a:lnTo>
                <a:lnTo>
                  <a:pt x="3407" y="1965"/>
                </a:lnTo>
                <a:lnTo>
                  <a:pt x="0" y="0"/>
                </a:lnTo>
                <a:close/>
              </a:path>
            </a:pathLst>
          </a:custGeom>
          <a:solidFill>
            <a:srgbClr val="FFFFFF">
              <a:alpha val="21960"/>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55" name="MH_Other_5"/>
          <p:cNvSpPr/>
          <p:nvPr>
            <p:custDataLst>
              <p:tags r:id="rId7"/>
            </p:custDataLst>
          </p:nvPr>
        </p:nvSpPr>
        <p:spPr bwMode="auto">
          <a:xfrm>
            <a:off x="4881814" y="3353011"/>
            <a:ext cx="2770188" cy="1598612"/>
          </a:xfrm>
          <a:custGeom>
            <a:avLst/>
            <a:gdLst>
              <a:gd name="T0" fmla="*/ 2147483646 w 3407"/>
              <a:gd name="T1" fmla="*/ 0 h 1965"/>
              <a:gd name="T2" fmla="*/ 0 w 3407"/>
              <a:gd name="T3" fmla="*/ 2147483646 h 1965"/>
              <a:gd name="T4" fmla="*/ 2147483646 w 3407"/>
              <a:gd name="T5" fmla="*/ 2147483646 h 1965"/>
              <a:gd name="T6" fmla="*/ 2147483646 w 3407"/>
              <a:gd name="T7" fmla="*/ 0 h 19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7" h="1965">
                <a:moveTo>
                  <a:pt x="3407" y="0"/>
                </a:moveTo>
                <a:lnTo>
                  <a:pt x="0" y="1965"/>
                </a:lnTo>
                <a:lnTo>
                  <a:pt x="2273" y="1965"/>
                </a:lnTo>
                <a:lnTo>
                  <a:pt x="3407" y="0"/>
                </a:lnTo>
                <a:close/>
              </a:path>
            </a:pathLst>
          </a:custGeom>
          <a:solidFill>
            <a:srgbClr val="FFFFFF">
              <a:alpha val="21960"/>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56" name="MH_Other_6"/>
          <p:cNvSpPr/>
          <p:nvPr>
            <p:custDataLst>
              <p:tags r:id="rId8"/>
            </p:custDataLst>
          </p:nvPr>
        </p:nvSpPr>
        <p:spPr bwMode="auto">
          <a:xfrm>
            <a:off x="3956302" y="1741698"/>
            <a:ext cx="3644900" cy="3154363"/>
          </a:xfrm>
          <a:custGeom>
            <a:avLst/>
            <a:gdLst>
              <a:gd name="T0" fmla="*/ 2147483646 w 3061"/>
              <a:gd name="T1" fmla="*/ 0 h 2649"/>
              <a:gd name="T2" fmla="*/ 2147483646 w 3061"/>
              <a:gd name="T3" fmla="*/ 2147483646 h 2649"/>
              <a:gd name="T4" fmla="*/ 2147483646 w 3061"/>
              <a:gd name="T5" fmla="*/ 2147483646 h 2649"/>
              <a:gd name="T6" fmla="*/ 2147483646 w 3061"/>
              <a:gd name="T7" fmla="*/ 2147483646 h 2649"/>
              <a:gd name="T8" fmla="*/ 0 w 3061"/>
              <a:gd name="T9" fmla="*/ 2147483646 h 2649"/>
              <a:gd name="T10" fmla="*/ 2147483646 w 3061"/>
              <a:gd name="T11" fmla="*/ 0 h 2649"/>
              <a:gd name="T12" fmla="*/ 2147483646 w 3061"/>
              <a:gd name="T13" fmla="*/ 0 h 26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61" h="2649">
                <a:moveTo>
                  <a:pt x="2297" y="0"/>
                </a:moveTo>
                <a:lnTo>
                  <a:pt x="3061" y="1325"/>
                </a:lnTo>
                <a:lnTo>
                  <a:pt x="2297" y="2649"/>
                </a:lnTo>
                <a:lnTo>
                  <a:pt x="764" y="2649"/>
                </a:lnTo>
                <a:lnTo>
                  <a:pt x="0" y="1325"/>
                </a:lnTo>
                <a:lnTo>
                  <a:pt x="764" y="0"/>
                </a:lnTo>
                <a:lnTo>
                  <a:pt x="22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57" name="MH_Other_7"/>
          <p:cNvSpPr/>
          <p:nvPr>
            <p:custDataLst>
              <p:tags r:id="rId9"/>
            </p:custDataLst>
          </p:nvPr>
        </p:nvSpPr>
        <p:spPr bwMode="auto">
          <a:xfrm>
            <a:off x="5778752" y="1741698"/>
            <a:ext cx="1822450" cy="1577975"/>
          </a:xfrm>
          <a:custGeom>
            <a:avLst/>
            <a:gdLst>
              <a:gd name="T0" fmla="*/ 2147483646 w 1531"/>
              <a:gd name="T1" fmla="*/ 0 h 1325"/>
              <a:gd name="T2" fmla="*/ 2147483646 w 1531"/>
              <a:gd name="T3" fmla="*/ 0 h 1325"/>
              <a:gd name="T4" fmla="*/ 0 w 1531"/>
              <a:gd name="T5" fmla="*/ 2147483646 h 1325"/>
              <a:gd name="T6" fmla="*/ 2147483646 w 1531"/>
              <a:gd name="T7" fmla="*/ 2147483646 h 1325"/>
              <a:gd name="T8" fmla="*/ 2147483646 w 1531"/>
              <a:gd name="T9" fmla="*/ 0 h 1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1" h="1325">
                <a:moveTo>
                  <a:pt x="767" y="0"/>
                </a:moveTo>
                <a:lnTo>
                  <a:pt x="767" y="0"/>
                </a:lnTo>
                <a:lnTo>
                  <a:pt x="0" y="442"/>
                </a:lnTo>
                <a:lnTo>
                  <a:pt x="1531" y="1325"/>
                </a:lnTo>
                <a:lnTo>
                  <a:pt x="76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58" name="MH_Other_8"/>
          <p:cNvSpPr/>
          <p:nvPr>
            <p:custDataLst>
              <p:tags r:id="rId10"/>
            </p:custDataLst>
          </p:nvPr>
        </p:nvSpPr>
        <p:spPr bwMode="auto">
          <a:xfrm>
            <a:off x="3956302" y="3319673"/>
            <a:ext cx="2735262" cy="1576388"/>
          </a:xfrm>
          <a:custGeom>
            <a:avLst/>
            <a:gdLst>
              <a:gd name="T0" fmla="*/ 0 w 2297"/>
              <a:gd name="T1" fmla="*/ 0 h 1324"/>
              <a:gd name="T2" fmla="*/ 2147483646 w 2297"/>
              <a:gd name="T3" fmla="*/ 2147483646 h 1324"/>
              <a:gd name="T4" fmla="*/ 2147483646 w 2297"/>
              <a:gd name="T5" fmla="*/ 2147483646 h 1324"/>
              <a:gd name="T6" fmla="*/ 2147483646 w 2297"/>
              <a:gd name="T7" fmla="*/ 2147483646 h 1324"/>
              <a:gd name="T8" fmla="*/ 2147483646 w 2297"/>
              <a:gd name="T9" fmla="*/ 2147483646 h 1324"/>
              <a:gd name="T10" fmla="*/ 0 w 2297"/>
              <a:gd name="T11" fmla="*/ 0 h 13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97" h="1324">
                <a:moveTo>
                  <a:pt x="0" y="0"/>
                </a:moveTo>
                <a:lnTo>
                  <a:pt x="764" y="1324"/>
                </a:lnTo>
                <a:lnTo>
                  <a:pt x="2297" y="1324"/>
                </a:lnTo>
                <a:lnTo>
                  <a:pt x="764" y="1324"/>
                </a:lnTo>
                <a:lnTo>
                  <a:pt x="1530" y="88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59" name="MH_Other_9"/>
          <p:cNvSpPr/>
          <p:nvPr>
            <p:custDataLst>
              <p:tags r:id="rId11"/>
            </p:custDataLst>
          </p:nvPr>
        </p:nvSpPr>
        <p:spPr bwMode="auto">
          <a:xfrm>
            <a:off x="5778752" y="3319673"/>
            <a:ext cx="1822450" cy="1576388"/>
          </a:xfrm>
          <a:custGeom>
            <a:avLst/>
            <a:gdLst>
              <a:gd name="T0" fmla="*/ 2147483646 w 1531"/>
              <a:gd name="T1" fmla="*/ 0 h 1324"/>
              <a:gd name="T2" fmla="*/ 0 w 1531"/>
              <a:gd name="T3" fmla="*/ 2147483646 h 1324"/>
              <a:gd name="T4" fmla="*/ 2147483646 w 1531"/>
              <a:gd name="T5" fmla="*/ 2147483646 h 1324"/>
              <a:gd name="T6" fmla="*/ 2147483646 w 1531"/>
              <a:gd name="T7" fmla="*/ 0 h 13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31" h="1324">
                <a:moveTo>
                  <a:pt x="1531" y="0"/>
                </a:moveTo>
                <a:lnTo>
                  <a:pt x="0" y="882"/>
                </a:lnTo>
                <a:lnTo>
                  <a:pt x="767" y="1324"/>
                </a:lnTo>
                <a:lnTo>
                  <a:pt x="15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0" name="MH_Other_10"/>
          <p:cNvSpPr/>
          <p:nvPr>
            <p:custDataLst>
              <p:tags r:id="rId12"/>
            </p:custDataLst>
          </p:nvPr>
        </p:nvSpPr>
        <p:spPr bwMode="auto">
          <a:xfrm>
            <a:off x="4865939" y="4369011"/>
            <a:ext cx="1825625" cy="527050"/>
          </a:xfrm>
          <a:custGeom>
            <a:avLst/>
            <a:gdLst>
              <a:gd name="T0" fmla="*/ 2147483646 w 1533"/>
              <a:gd name="T1" fmla="*/ 0 h 442"/>
              <a:gd name="T2" fmla="*/ 0 w 1533"/>
              <a:gd name="T3" fmla="*/ 2147483646 h 442"/>
              <a:gd name="T4" fmla="*/ 2147483646 w 1533"/>
              <a:gd name="T5" fmla="*/ 2147483646 h 442"/>
              <a:gd name="T6" fmla="*/ 2147483646 w 1533"/>
              <a:gd name="T7" fmla="*/ 0 h 4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33" h="442">
                <a:moveTo>
                  <a:pt x="766" y="0"/>
                </a:moveTo>
                <a:lnTo>
                  <a:pt x="0" y="442"/>
                </a:lnTo>
                <a:lnTo>
                  <a:pt x="1533" y="442"/>
                </a:lnTo>
                <a:lnTo>
                  <a:pt x="7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1" name="MH_Other_11"/>
          <p:cNvSpPr/>
          <p:nvPr>
            <p:custDataLst>
              <p:tags r:id="rId13"/>
            </p:custDataLst>
          </p:nvPr>
        </p:nvSpPr>
        <p:spPr bwMode="auto">
          <a:xfrm>
            <a:off x="3956302" y="1741698"/>
            <a:ext cx="1822450" cy="1577975"/>
          </a:xfrm>
          <a:custGeom>
            <a:avLst/>
            <a:gdLst>
              <a:gd name="T0" fmla="*/ 2147483646 w 1530"/>
              <a:gd name="T1" fmla="*/ 0 h 1325"/>
              <a:gd name="T2" fmla="*/ 2147483646 w 1530"/>
              <a:gd name="T3" fmla="*/ 0 h 1325"/>
              <a:gd name="T4" fmla="*/ 0 w 1530"/>
              <a:gd name="T5" fmla="*/ 2147483646 h 1325"/>
              <a:gd name="T6" fmla="*/ 2147483646 w 1530"/>
              <a:gd name="T7" fmla="*/ 2147483646 h 1325"/>
              <a:gd name="T8" fmla="*/ 2147483646 w 1530"/>
              <a:gd name="T9" fmla="*/ 0 h 1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325">
                <a:moveTo>
                  <a:pt x="764" y="0"/>
                </a:moveTo>
                <a:lnTo>
                  <a:pt x="764" y="0"/>
                </a:lnTo>
                <a:lnTo>
                  <a:pt x="0" y="1325"/>
                </a:lnTo>
                <a:lnTo>
                  <a:pt x="1530" y="442"/>
                </a:lnTo>
                <a:lnTo>
                  <a:pt x="7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2" name="MH_Other_12"/>
          <p:cNvSpPr/>
          <p:nvPr>
            <p:custDataLst>
              <p:tags r:id="rId14"/>
            </p:custDataLst>
          </p:nvPr>
        </p:nvSpPr>
        <p:spPr bwMode="auto">
          <a:xfrm>
            <a:off x="4865939" y="1741698"/>
            <a:ext cx="1825625" cy="525463"/>
          </a:xfrm>
          <a:custGeom>
            <a:avLst/>
            <a:gdLst>
              <a:gd name="T0" fmla="*/ 2147483646 w 1533"/>
              <a:gd name="T1" fmla="*/ 0 h 442"/>
              <a:gd name="T2" fmla="*/ 0 w 1533"/>
              <a:gd name="T3" fmla="*/ 0 h 442"/>
              <a:gd name="T4" fmla="*/ 2147483646 w 1533"/>
              <a:gd name="T5" fmla="*/ 2147483646 h 442"/>
              <a:gd name="T6" fmla="*/ 2147483646 w 1533"/>
              <a:gd name="T7" fmla="*/ 0 h 4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33" h="442">
                <a:moveTo>
                  <a:pt x="1533" y="0"/>
                </a:moveTo>
                <a:lnTo>
                  <a:pt x="0" y="0"/>
                </a:lnTo>
                <a:lnTo>
                  <a:pt x="766" y="442"/>
                </a:lnTo>
                <a:lnTo>
                  <a:pt x="15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3" name="MH_Other_13"/>
          <p:cNvSpPr/>
          <p:nvPr>
            <p:custDataLst>
              <p:tags r:id="rId15"/>
            </p:custDataLst>
          </p:nvPr>
        </p:nvSpPr>
        <p:spPr bwMode="auto">
          <a:xfrm>
            <a:off x="5331077" y="2409217"/>
            <a:ext cx="946150" cy="885825"/>
          </a:xfrm>
          <a:custGeom>
            <a:avLst/>
            <a:gdLst>
              <a:gd name="T0" fmla="*/ 2147483646 w 499"/>
              <a:gd name="T1" fmla="*/ 2147483646 h 467"/>
              <a:gd name="T2" fmla="*/ 2147483646 w 499"/>
              <a:gd name="T3" fmla="*/ 2147483646 h 467"/>
              <a:gd name="T4" fmla="*/ 2147483646 w 499"/>
              <a:gd name="T5" fmla="*/ 2147483646 h 467"/>
              <a:gd name="T6" fmla="*/ 2147483646 w 499"/>
              <a:gd name="T7" fmla="*/ 2147483646 h 467"/>
              <a:gd name="T8" fmla="*/ 2147483646 w 499"/>
              <a:gd name="T9" fmla="*/ 2147483646 h 467"/>
              <a:gd name="T10" fmla="*/ 2147483646 w 499"/>
              <a:gd name="T11" fmla="*/ 2147483646 h 467"/>
              <a:gd name="T12" fmla="*/ 2147483646 w 499"/>
              <a:gd name="T13" fmla="*/ 2147483646 h 467"/>
              <a:gd name="T14" fmla="*/ 2147483646 w 499"/>
              <a:gd name="T15" fmla="*/ 2147483646 h 467"/>
              <a:gd name="T16" fmla="*/ 2147483646 w 499"/>
              <a:gd name="T17" fmla="*/ 2147483646 h 467"/>
              <a:gd name="T18" fmla="*/ 2147483646 w 499"/>
              <a:gd name="T19" fmla="*/ 2147483646 h 467"/>
              <a:gd name="T20" fmla="*/ 2147483646 w 499"/>
              <a:gd name="T21" fmla="*/ 2147483646 h 467"/>
              <a:gd name="T22" fmla="*/ 2147483646 w 499"/>
              <a:gd name="T23" fmla="*/ 2147483646 h 467"/>
              <a:gd name="T24" fmla="*/ 2147483646 w 499"/>
              <a:gd name="T25" fmla="*/ 0 h 467"/>
              <a:gd name="T26" fmla="*/ 2147483646 w 499"/>
              <a:gd name="T27" fmla="*/ 2147483646 h 467"/>
              <a:gd name="T28" fmla="*/ 2147483646 w 499"/>
              <a:gd name="T29" fmla="*/ 2147483646 h 467"/>
              <a:gd name="T30" fmla="*/ 2147483646 w 499"/>
              <a:gd name="T31" fmla="*/ 2147483646 h 467"/>
              <a:gd name="T32" fmla="*/ 2147483646 w 499"/>
              <a:gd name="T33" fmla="*/ 2147483646 h 467"/>
              <a:gd name="T34" fmla="*/ 2147483646 w 499"/>
              <a:gd name="T35" fmla="*/ 2147483646 h 467"/>
              <a:gd name="T36" fmla="*/ 2147483646 w 499"/>
              <a:gd name="T37" fmla="*/ 2147483646 h 467"/>
              <a:gd name="T38" fmla="*/ 2147483646 w 499"/>
              <a:gd name="T39" fmla="*/ 2147483646 h 467"/>
              <a:gd name="T40" fmla="*/ 2147483646 w 499"/>
              <a:gd name="T41" fmla="*/ 2147483646 h 467"/>
              <a:gd name="T42" fmla="*/ 2147483646 w 499"/>
              <a:gd name="T43" fmla="*/ 2147483646 h 467"/>
              <a:gd name="T44" fmla="*/ 2147483646 w 499"/>
              <a:gd name="T45" fmla="*/ 2147483646 h 467"/>
              <a:gd name="T46" fmla="*/ 2147483646 w 499"/>
              <a:gd name="T47" fmla="*/ 2147483646 h 467"/>
              <a:gd name="T48" fmla="*/ 2147483646 w 499"/>
              <a:gd name="T49" fmla="*/ 2147483646 h 467"/>
              <a:gd name="T50" fmla="*/ 2147483646 w 499"/>
              <a:gd name="T51" fmla="*/ 2147483646 h 467"/>
              <a:gd name="T52" fmla="*/ 2147483646 w 499"/>
              <a:gd name="T53" fmla="*/ 2147483646 h 467"/>
              <a:gd name="T54" fmla="*/ 2147483646 w 499"/>
              <a:gd name="T55" fmla="*/ 2147483646 h 4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99" h="467">
                <a:moveTo>
                  <a:pt x="9" y="467"/>
                </a:moveTo>
                <a:cubicBezTo>
                  <a:pt x="9" y="467"/>
                  <a:pt x="0" y="395"/>
                  <a:pt x="16" y="354"/>
                </a:cubicBezTo>
                <a:cubicBezTo>
                  <a:pt x="32" y="312"/>
                  <a:pt x="42" y="303"/>
                  <a:pt x="91" y="296"/>
                </a:cubicBezTo>
                <a:cubicBezTo>
                  <a:pt x="141" y="289"/>
                  <a:pt x="168" y="269"/>
                  <a:pt x="174" y="263"/>
                </a:cubicBezTo>
                <a:cubicBezTo>
                  <a:pt x="181" y="257"/>
                  <a:pt x="192" y="250"/>
                  <a:pt x="199" y="247"/>
                </a:cubicBezTo>
                <a:cubicBezTo>
                  <a:pt x="199" y="247"/>
                  <a:pt x="197" y="197"/>
                  <a:pt x="173" y="168"/>
                </a:cubicBezTo>
                <a:cubicBezTo>
                  <a:pt x="173" y="168"/>
                  <a:pt x="164" y="165"/>
                  <a:pt x="162" y="158"/>
                </a:cubicBezTo>
                <a:cubicBezTo>
                  <a:pt x="161" y="152"/>
                  <a:pt x="156" y="123"/>
                  <a:pt x="163" y="110"/>
                </a:cubicBezTo>
                <a:cubicBezTo>
                  <a:pt x="163" y="110"/>
                  <a:pt x="167" y="105"/>
                  <a:pt x="167" y="101"/>
                </a:cubicBezTo>
                <a:cubicBezTo>
                  <a:pt x="166" y="96"/>
                  <a:pt x="161" y="60"/>
                  <a:pt x="194" y="30"/>
                </a:cubicBezTo>
                <a:cubicBezTo>
                  <a:pt x="194" y="30"/>
                  <a:pt x="203" y="15"/>
                  <a:pt x="180" y="12"/>
                </a:cubicBezTo>
                <a:cubicBezTo>
                  <a:pt x="180" y="12"/>
                  <a:pt x="191" y="7"/>
                  <a:pt x="207" y="15"/>
                </a:cubicBezTo>
                <a:cubicBezTo>
                  <a:pt x="207" y="15"/>
                  <a:pt x="200" y="5"/>
                  <a:pt x="211" y="0"/>
                </a:cubicBezTo>
                <a:cubicBezTo>
                  <a:pt x="211" y="0"/>
                  <a:pt x="206" y="15"/>
                  <a:pt x="223" y="10"/>
                </a:cubicBezTo>
                <a:cubicBezTo>
                  <a:pt x="241" y="5"/>
                  <a:pt x="265" y="0"/>
                  <a:pt x="281" y="6"/>
                </a:cubicBezTo>
                <a:cubicBezTo>
                  <a:pt x="297" y="12"/>
                  <a:pt x="301" y="21"/>
                  <a:pt x="322" y="22"/>
                </a:cubicBezTo>
                <a:cubicBezTo>
                  <a:pt x="343" y="23"/>
                  <a:pt x="350" y="50"/>
                  <a:pt x="351" y="60"/>
                </a:cubicBezTo>
                <a:cubicBezTo>
                  <a:pt x="351" y="69"/>
                  <a:pt x="350" y="110"/>
                  <a:pt x="354" y="115"/>
                </a:cubicBezTo>
                <a:cubicBezTo>
                  <a:pt x="358" y="121"/>
                  <a:pt x="359" y="125"/>
                  <a:pt x="358" y="134"/>
                </a:cubicBezTo>
                <a:cubicBezTo>
                  <a:pt x="356" y="144"/>
                  <a:pt x="349" y="169"/>
                  <a:pt x="344" y="170"/>
                </a:cubicBezTo>
                <a:cubicBezTo>
                  <a:pt x="340" y="170"/>
                  <a:pt x="336" y="174"/>
                  <a:pt x="336" y="175"/>
                </a:cubicBezTo>
                <a:cubicBezTo>
                  <a:pt x="336" y="177"/>
                  <a:pt x="323" y="212"/>
                  <a:pt x="323" y="224"/>
                </a:cubicBezTo>
                <a:cubicBezTo>
                  <a:pt x="324" y="236"/>
                  <a:pt x="324" y="250"/>
                  <a:pt x="334" y="253"/>
                </a:cubicBezTo>
                <a:cubicBezTo>
                  <a:pt x="343" y="256"/>
                  <a:pt x="356" y="273"/>
                  <a:pt x="363" y="281"/>
                </a:cubicBezTo>
                <a:cubicBezTo>
                  <a:pt x="371" y="289"/>
                  <a:pt x="416" y="299"/>
                  <a:pt x="437" y="309"/>
                </a:cubicBezTo>
                <a:cubicBezTo>
                  <a:pt x="457" y="318"/>
                  <a:pt x="465" y="317"/>
                  <a:pt x="477" y="357"/>
                </a:cubicBezTo>
                <a:cubicBezTo>
                  <a:pt x="489" y="397"/>
                  <a:pt x="499" y="438"/>
                  <a:pt x="499" y="467"/>
                </a:cubicBezTo>
                <a:lnTo>
                  <a:pt x="9" y="46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4" name="MH_Other_14"/>
          <p:cNvSpPr/>
          <p:nvPr>
            <p:custDataLst>
              <p:tags r:id="rId16"/>
            </p:custDataLst>
          </p:nvPr>
        </p:nvSpPr>
        <p:spPr bwMode="auto">
          <a:xfrm>
            <a:off x="6753477" y="4924636"/>
            <a:ext cx="306387" cy="485775"/>
          </a:xfrm>
          <a:custGeom>
            <a:avLst/>
            <a:gdLst>
              <a:gd name="T0" fmla="*/ 2147483646 w 161"/>
              <a:gd name="T1" fmla="*/ 2147483646 h 256"/>
              <a:gd name="T2" fmla="*/ 2147483646 w 161"/>
              <a:gd name="T3" fmla="*/ 2147483646 h 256"/>
              <a:gd name="T4" fmla="*/ 2147483646 w 161"/>
              <a:gd name="T5" fmla="*/ 2147483646 h 256"/>
              <a:gd name="T6" fmla="*/ 2147483646 w 161"/>
              <a:gd name="T7" fmla="*/ 2147483646 h 256"/>
              <a:gd name="T8" fmla="*/ 0 w 161"/>
              <a:gd name="T9" fmla="*/ 2147483646 h 256"/>
              <a:gd name="T10" fmla="*/ 2147483646 w 161"/>
              <a:gd name="T11" fmla="*/ 2147483646 h 256"/>
              <a:gd name="T12" fmla="*/ 2147483646 w 161"/>
              <a:gd name="T13" fmla="*/ 2147483646 h 256"/>
              <a:gd name="T14" fmla="*/ 2147483646 w 161"/>
              <a:gd name="T15" fmla="*/ 2147483646 h 256"/>
              <a:gd name="T16" fmla="*/ 2147483646 w 161"/>
              <a:gd name="T17" fmla="*/ 2147483646 h 256"/>
              <a:gd name="T18" fmla="*/ 2147483646 w 161"/>
              <a:gd name="T19" fmla="*/ 2147483646 h 256"/>
              <a:gd name="T20" fmla="*/ 2147483646 w 161"/>
              <a:gd name="T21" fmla="*/ 2147483646 h 256"/>
              <a:gd name="T22" fmla="*/ 2147483646 w 161"/>
              <a:gd name="T23" fmla="*/ 2147483646 h 256"/>
              <a:gd name="T24" fmla="*/ 2147483646 w 161"/>
              <a:gd name="T25" fmla="*/ 2147483646 h 256"/>
              <a:gd name="T26" fmla="*/ 2147483646 w 161"/>
              <a:gd name="T27" fmla="*/ 2147483646 h 256"/>
              <a:gd name="T28" fmla="*/ 2147483646 w 161"/>
              <a:gd name="T29" fmla="*/ 2147483646 h 256"/>
              <a:gd name="T30" fmla="*/ 2147483646 w 161"/>
              <a:gd name="T31" fmla="*/ 2147483646 h 256"/>
              <a:gd name="T32" fmla="*/ 2147483646 w 161"/>
              <a:gd name="T33" fmla="*/ 0 h 256"/>
              <a:gd name="T34" fmla="*/ 2147483646 w 161"/>
              <a:gd name="T35" fmla="*/ 0 h 256"/>
              <a:gd name="T36" fmla="*/ 2147483646 w 161"/>
              <a:gd name="T37" fmla="*/ 2147483646 h 256"/>
              <a:gd name="T38" fmla="*/ 2147483646 w 161"/>
              <a:gd name="T39" fmla="*/ 2147483646 h 256"/>
              <a:gd name="T40" fmla="*/ 2147483646 w 161"/>
              <a:gd name="T41" fmla="*/ 2147483646 h 256"/>
              <a:gd name="T42" fmla="*/ 2147483646 w 161"/>
              <a:gd name="T43" fmla="*/ 2147483646 h 256"/>
              <a:gd name="T44" fmla="*/ 2147483646 w 161"/>
              <a:gd name="T45" fmla="*/ 2147483646 h 256"/>
              <a:gd name="T46" fmla="*/ 2147483646 w 161"/>
              <a:gd name="T47" fmla="*/ 2147483646 h 256"/>
              <a:gd name="T48" fmla="*/ 2147483646 w 161"/>
              <a:gd name="T49" fmla="*/ 2147483646 h 256"/>
              <a:gd name="T50" fmla="*/ 2147483646 w 161"/>
              <a:gd name="T51" fmla="*/ 2147483646 h 256"/>
              <a:gd name="T52" fmla="*/ 2147483646 w 161"/>
              <a:gd name="T53" fmla="*/ 2147483646 h 256"/>
              <a:gd name="T54" fmla="*/ 2147483646 w 161"/>
              <a:gd name="T55" fmla="*/ 2147483646 h 256"/>
              <a:gd name="T56" fmla="*/ 2147483646 w 161"/>
              <a:gd name="T57" fmla="*/ 2147483646 h 256"/>
              <a:gd name="T58" fmla="*/ 2147483646 w 161"/>
              <a:gd name="T59" fmla="*/ 2147483646 h 256"/>
              <a:gd name="T60" fmla="*/ 2147483646 w 161"/>
              <a:gd name="T61" fmla="*/ 2147483646 h 256"/>
              <a:gd name="T62" fmla="*/ 2147483646 w 161"/>
              <a:gd name="T63" fmla="*/ 2147483646 h 256"/>
              <a:gd name="T64" fmla="*/ 2147483646 w 161"/>
              <a:gd name="T65" fmla="*/ 2147483646 h 256"/>
              <a:gd name="T66" fmla="*/ 2147483646 w 161"/>
              <a:gd name="T67" fmla="*/ 2147483646 h 2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256">
                <a:moveTo>
                  <a:pt x="93" y="256"/>
                </a:moveTo>
                <a:cubicBezTo>
                  <a:pt x="67" y="256"/>
                  <a:pt x="67" y="256"/>
                  <a:pt x="67" y="256"/>
                </a:cubicBezTo>
                <a:cubicBezTo>
                  <a:pt x="67" y="226"/>
                  <a:pt x="67" y="226"/>
                  <a:pt x="67" y="226"/>
                </a:cubicBezTo>
                <a:cubicBezTo>
                  <a:pt x="50" y="224"/>
                  <a:pt x="36" y="219"/>
                  <a:pt x="24" y="210"/>
                </a:cubicBezTo>
                <a:cubicBezTo>
                  <a:pt x="12" y="201"/>
                  <a:pt x="4" y="188"/>
                  <a:pt x="0" y="172"/>
                </a:cubicBezTo>
                <a:cubicBezTo>
                  <a:pt x="42" y="163"/>
                  <a:pt x="42" y="163"/>
                  <a:pt x="42" y="163"/>
                </a:cubicBezTo>
                <a:cubicBezTo>
                  <a:pt x="47" y="181"/>
                  <a:pt x="61" y="190"/>
                  <a:pt x="83" y="190"/>
                </a:cubicBezTo>
                <a:cubicBezTo>
                  <a:pt x="91" y="190"/>
                  <a:pt x="98" y="188"/>
                  <a:pt x="105" y="185"/>
                </a:cubicBezTo>
                <a:cubicBezTo>
                  <a:pt x="111" y="182"/>
                  <a:pt x="114" y="176"/>
                  <a:pt x="114" y="169"/>
                </a:cubicBezTo>
                <a:cubicBezTo>
                  <a:pt x="114" y="162"/>
                  <a:pt x="111" y="157"/>
                  <a:pt x="105" y="155"/>
                </a:cubicBezTo>
                <a:cubicBezTo>
                  <a:pt x="99" y="152"/>
                  <a:pt x="91" y="150"/>
                  <a:pt x="80" y="147"/>
                </a:cubicBezTo>
                <a:cubicBezTo>
                  <a:pt x="66" y="144"/>
                  <a:pt x="54" y="141"/>
                  <a:pt x="44" y="137"/>
                </a:cubicBezTo>
                <a:cubicBezTo>
                  <a:pt x="34" y="133"/>
                  <a:pt x="26" y="127"/>
                  <a:pt x="20" y="119"/>
                </a:cubicBezTo>
                <a:cubicBezTo>
                  <a:pt x="13" y="111"/>
                  <a:pt x="10" y="100"/>
                  <a:pt x="10" y="87"/>
                </a:cubicBezTo>
                <a:cubicBezTo>
                  <a:pt x="10" y="70"/>
                  <a:pt x="16" y="56"/>
                  <a:pt x="26" y="45"/>
                </a:cubicBezTo>
                <a:cubicBezTo>
                  <a:pt x="37" y="34"/>
                  <a:pt x="51" y="27"/>
                  <a:pt x="67" y="25"/>
                </a:cubicBezTo>
                <a:cubicBezTo>
                  <a:pt x="67" y="0"/>
                  <a:pt x="67" y="0"/>
                  <a:pt x="67" y="0"/>
                </a:cubicBezTo>
                <a:cubicBezTo>
                  <a:pt x="93" y="0"/>
                  <a:pt x="93" y="0"/>
                  <a:pt x="93" y="0"/>
                </a:cubicBezTo>
                <a:cubicBezTo>
                  <a:pt x="93" y="25"/>
                  <a:pt x="93" y="25"/>
                  <a:pt x="93" y="25"/>
                </a:cubicBezTo>
                <a:cubicBezTo>
                  <a:pt x="100" y="25"/>
                  <a:pt x="107" y="26"/>
                  <a:pt x="113" y="28"/>
                </a:cubicBezTo>
                <a:cubicBezTo>
                  <a:pt x="120" y="30"/>
                  <a:pt x="126" y="34"/>
                  <a:pt x="132" y="38"/>
                </a:cubicBezTo>
                <a:cubicBezTo>
                  <a:pt x="143" y="45"/>
                  <a:pt x="151" y="56"/>
                  <a:pt x="155" y="70"/>
                </a:cubicBezTo>
                <a:cubicBezTo>
                  <a:pt x="116" y="83"/>
                  <a:pt x="116" y="83"/>
                  <a:pt x="116" y="83"/>
                </a:cubicBezTo>
                <a:cubicBezTo>
                  <a:pt x="111" y="68"/>
                  <a:pt x="100" y="60"/>
                  <a:pt x="83" y="60"/>
                </a:cubicBezTo>
                <a:cubicBezTo>
                  <a:pt x="64" y="60"/>
                  <a:pt x="55" y="66"/>
                  <a:pt x="55" y="78"/>
                </a:cubicBezTo>
                <a:cubicBezTo>
                  <a:pt x="55" y="85"/>
                  <a:pt x="58" y="89"/>
                  <a:pt x="63" y="92"/>
                </a:cubicBezTo>
                <a:cubicBezTo>
                  <a:pt x="67" y="94"/>
                  <a:pt x="74" y="96"/>
                  <a:pt x="84" y="98"/>
                </a:cubicBezTo>
                <a:cubicBezTo>
                  <a:pt x="108" y="103"/>
                  <a:pt x="124" y="108"/>
                  <a:pt x="134" y="114"/>
                </a:cubicBezTo>
                <a:cubicBezTo>
                  <a:pt x="152" y="125"/>
                  <a:pt x="161" y="141"/>
                  <a:pt x="161" y="162"/>
                </a:cubicBezTo>
                <a:cubicBezTo>
                  <a:pt x="161" y="174"/>
                  <a:pt x="158" y="185"/>
                  <a:pt x="152" y="194"/>
                </a:cubicBezTo>
                <a:cubicBezTo>
                  <a:pt x="146" y="204"/>
                  <a:pt x="137" y="211"/>
                  <a:pt x="127" y="217"/>
                </a:cubicBezTo>
                <a:cubicBezTo>
                  <a:pt x="122" y="219"/>
                  <a:pt x="116" y="222"/>
                  <a:pt x="110" y="224"/>
                </a:cubicBezTo>
                <a:cubicBezTo>
                  <a:pt x="105" y="225"/>
                  <a:pt x="99" y="226"/>
                  <a:pt x="93" y="226"/>
                </a:cubicBezTo>
                <a:lnTo>
                  <a:pt x="93" y="256"/>
                </a:lnTo>
                <a:close/>
              </a:path>
            </a:pathLst>
          </a:custGeom>
          <a:solidFill>
            <a:srgbClr val="85858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5" name="MH_Other_15"/>
          <p:cNvSpPr/>
          <p:nvPr>
            <p:custDataLst>
              <p:tags r:id="rId17"/>
            </p:custDataLst>
          </p:nvPr>
        </p:nvSpPr>
        <p:spPr bwMode="auto">
          <a:xfrm>
            <a:off x="3341304" y="3100598"/>
            <a:ext cx="614363" cy="515938"/>
          </a:xfrm>
          <a:custGeom>
            <a:avLst/>
            <a:gdLst>
              <a:gd name="T0" fmla="*/ 152493 w 659566"/>
              <a:gd name="T1" fmla="*/ 212378 h 554753"/>
              <a:gd name="T2" fmla="*/ 171519 w 659566"/>
              <a:gd name="T3" fmla="*/ 231086 h 554753"/>
              <a:gd name="T4" fmla="*/ 152493 w 659566"/>
              <a:gd name="T5" fmla="*/ 249791 h 554753"/>
              <a:gd name="T6" fmla="*/ 133469 w 659566"/>
              <a:gd name="T7" fmla="*/ 231086 h 554753"/>
              <a:gd name="T8" fmla="*/ 152493 w 659566"/>
              <a:gd name="T9" fmla="*/ 212378 h 554753"/>
              <a:gd name="T10" fmla="*/ 51806 w 659566"/>
              <a:gd name="T11" fmla="*/ 212378 h 554753"/>
              <a:gd name="T12" fmla="*/ 70831 w 659566"/>
              <a:gd name="T13" fmla="*/ 231086 h 554753"/>
              <a:gd name="T14" fmla="*/ 51806 w 659566"/>
              <a:gd name="T15" fmla="*/ 249791 h 554753"/>
              <a:gd name="T16" fmla="*/ 32782 w 659566"/>
              <a:gd name="T17" fmla="*/ 231086 h 554753"/>
              <a:gd name="T18" fmla="*/ 51806 w 659566"/>
              <a:gd name="T19" fmla="*/ 212378 h 554753"/>
              <a:gd name="T20" fmla="*/ 200790 w 659566"/>
              <a:gd name="T21" fmla="*/ 40290 h 554753"/>
              <a:gd name="T22" fmla="*/ 152786 w 659566"/>
              <a:gd name="T23" fmla="*/ 172666 h 554753"/>
              <a:gd name="T24" fmla="*/ 19319 w 659566"/>
              <a:gd name="T25" fmla="*/ 172666 h 554753"/>
              <a:gd name="T26" fmla="*/ 0 w 659566"/>
              <a:gd name="T27" fmla="*/ 67339 h 554753"/>
              <a:gd name="T28" fmla="*/ 200790 w 659566"/>
              <a:gd name="T29" fmla="*/ 40290 h 554753"/>
              <a:gd name="T30" fmla="*/ 238690 w 659566"/>
              <a:gd name="T31" fmla="*/ 0 h 554753"/>
              <a:gd name="T32" fmla="*/ 293672 w 659566"/>
              <a:gd name="T33" fmla="*/ 0 h 554753"/>
              <a:gd name="T34" fmla="*/ 302060 w 659566"/>
              <a:gd name="T35" fmla="*/ 8227 h 554753"/>
              <a:gd name="T36" fmla="*/ 293672 w 659566"/>
              <a:gd name="T37" fmla="*/ 16453 h 554753"/>
              <a:gd name="T38" fmla="*/ 245213 w 659566"/>
              <a:gd name="T39" fmla="*/ 16453 h 554753"/>
              <a:gd name="T40" fmla="*/ 177182 w 659566"/>
              <a:gd name="T41" fmla="*/ 196534 h 554753"/>
              <a:gd name="T42" fmla="*/ 177182 w 659566"/>
              <a:gd name="T43" fmla="*/ 197448 h 554753"/>
              <a:gd name="T44" fmla="*/ 175319 w 659566"/>
              <a:gd name="T45" fmla="*/ 199276 h 554753"/>
              <a:gd name="T46" fmla="*/ 173456 w 659566"/>
              <a:gd name="T47" fmla="*/ 201105 h 554753"/>
              <a:gd name="T48" fmla="*/ 172523 w 659566"/>
              <a:gd name="T49" fmla="*/ 201105 h 554753"/>
              <a:gd name="T50" fmla="*/ 169728 w 659566"/>
              <a:gd name="T51" fmla="*/ 202019 h 554753"/>
              <a:gd name="T52" fmla="*/ 31804 w 659566"/>
              <a:gd name="T53" fmla="*/ 202019 h 554753"/>
              <a:gd name="T54" fmla="*/ 23414 w 659566"/>
              <a:gd name="T55" fmla="*/ 193793 h 554753"/>
              <a:gd name="T56" fmla="*/ 31804 w 659566"/>
              <a:gd name="T57" fmla="*/ 185565 h 554753"/>
              <a:gd name="T58" fmla="*/ 164136 w 659566"/>
              <a:gd name="T59" fmla="*/ 185565 h 554753"/>
              <a:gd name="T60" fmla="*/ 231234 w 659566"/>
              <a:gd name="T61" fmla="*/ 5484 h 554753"/>
              <a:gd name="T62" fmla="*/ 232167 w 659566"/>
              <a:gd name="T63" fmla="*/ 3657 h 554753"/>
              <a:gd name="T64" fmla="*/ 233098 w 659566"/>
              <a:gd name="T65" fmla="*/ 2742 h 554753"/>
              <a:gd name="T66" fmla="*/ 234031 w 659566"/>
              <a:gd name="T67" fmla="*/ 1828 h 554753"/>
              <a:gd name="T68" fmla="*/ 235896 w 659566"/>
              <a:gd name="T69" fmla="*/ 914 h 554753"/>
              <a:gd name="T70" fmla="*/ 236826 w 659566"/>
              <a:gd name="T71" fmla="*/ 914 h 554753"/>
              <a:gd name="T72" fmla="*/ 238690 w 659566"/>
              <a:gd name="T73" fmla="*/ 0 h 5547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59566" h="554753">
                <a:moveTo>
                  <a:pt x="332979" y="471667"/>
                </a:moveTo>
                <a:cubicBezTo>
                  <a:pt x="355923" y="471667"/>
                  <a:pt x="374522" y="490266"/>
                  <a:pt x="374522" y="513210"/>
                </a:cubicBezTo>
                <a:cubicBezTo>
                  <a:pt x="374522" y="536154"/>
                  <a:pt x="355923" y="554753"/>
                  <a:pt x="332979" y="554753"/>
                </a:cubicBezTo>
                <a:cubicBezTo>
                  <a:pt x="310035" y="554753"/>
                  <a:pt x="291436" y="536154"/>
                  <a:pt x="291436" y="513210"/>
                </a:cubicBezTo>
                <a:cubicBezTo>
                  <a:pt x="291436" y="490266"/>
                  <a:pt x="310035" y="471667"/>
                  <a:pt x="332979" y="471667"/>
                </a:cubicBezTo>
                <a:close/>
                <a:moveTo>
                  <a:pt x="113124" y="471667"/>
                </a:moveTo>
                <a:cubicBezTo>
                  <a:pt x="136068" y="471667"/>
                  <a:pt x="154667" y="490266"/>
                  <a:pt x="154667" y="513210"/>
                </a:cubicBezTo>
                <a:cubicBezTo>
                  <a:pt x="154667" y="536154"/>
                  <a:pt x="136068" y="554753"/>
                  <a:pt x="113124" y="554753"/>
                </a:cubicBezTo>
                <a:cubicBezTo>
                  <a:pt x="90180" y="554753"/>
                  <a:pt x="71581" y="536154"/>
                  <a:pt x="71581" y="513210"/>
                </a:cubicBezTo>
                <a:cubicBezTo>
                  <a:pt x="71581" y="490266"/>
                  <a:pt x="90180" y="471667"/>
                  <a:pt x="113124" y="471667"/>
                </a:cubicBezTo>
                <a:close/>
                <a:moveTo>
                  <a:pt x="438433" y="89476"/>
                </a:moveTo>
                <a:lnTo>
                  <a:pt x="333618" y="383469"/>
                </a:lnTo>
                <a:lnTo>
                  <a:pt x="42182" y="383469"/>
                </a:lnTo>
                <a:lnTo>
                  <a:pt x="0" y="149553"/>
                </a:lnTo>
                <a:lnTo>
                  <a:pt x="438433" y="89476"/>
                </a:lnTo>
                <a:close/>
                <a:moveTo>
                  <a:pt x="521193" y="0"/>
                </a:moveTo>
                <a:cubicBezTo>
                  <a:pt x="521193" y="0"/>
                  <a:pt x="521193" y="0"/>
                  <a:pt x="641252" y="0"/>
                </a:cubicBezTo>
                <a:cubicBezTo>
                  <a:pt x="651427" y="0"/>
                  <a:pt x="659566" y="8120"/>
                  <a:pt x="659566" y="18271"/>
                </a:cubicBezTo>
                <a:cubicBezTo>
                  <a:pt x="659566" y="28422"/>
                  <a:pt x="651427" y="36542"/>
                  <a:pt x="641252" y="36542"/>
                </a:cubicBezTo>
                <a:cubicBezTo>
                  <a:pt x="641252" y="36542"/>
                  <a:pt x="641252" y="36542"/>
                  <a:pt x="535437" y="36542"/>
                </a:cubicBezTo>
                <a:cubicBezTo>
                  <a:pt x="535437" y="36542"/>
                  <a:pt x="535437" y="36542"/>
                  <a:pt x="386889" y="436478"/>
                </a:cubicBezTo>
                <a:cubicBezTo>
                  <a:pt x="386889" y="436478"/>
                  <a:pt x="386889" y="436478"/>
                  <a:pt x="386889" y="438508"/>
                </a:cubicBezTo>
                <a:cubicBezTo>
                  <a:pt x="384854" y="440539"/>
                  <a:pt x="384854" y="440539"/>
                  <a:pt x="382819" y="442569"/>
                </a:cubicBezTo>
                <a:cubicBezTo>
                  <a:pt x="380784" y="444599"/>
                  <a:pt x="380784" y="444599"/>
                  <a:pt x="378749" y="446629"/>
                </a:cubicBezTo>
                <a:cubicBezTo>
                  <a:pt x="378749" y="446629"/>
                  <a:pt x="378749" y="446629"/>
                  <a:pt x="376714" y="446629"/>
                </a:cubicBezTo>
                <a:cubicBezTo>
                  <a:pt x="374679" y="448659"/>
                  <a:pt x="372644" y="448659"/>
                  <a:pt x="370609" y="448659"/>
                </a:cubicBezTo>
                <a:cubicBezTo>
                  <a:pt x="370609" y="448659"/>
                  <a:pt x="370609" y="448659"/>
                  <a:pt x="69443" y="448659"/>
                </a:cubicBezTo>
                <a:cubicBezTo>
                  <a:pt x="59269" y="448659"/>
                  <a:pt x="51129" y="440539"/>
                  <a:pt x="51129" y="430388"/>
                </a:cubicBezTo>
                <a:cubicBezTo>
                  <a:pt x="51129" y="420237"/>
                  <a:pt x="59269" y="412117"/>
                  <a:pt x="69443" y="412117"/>
                </a:cubicBezTo>
                <a:cubicBezTo>
                  <a:pt x="69443" y="412117"/>
                  <a:pt x="69443" y="412117"/>
                  <a:pt x="358400" y="412117"/>
                </a:cubicBezTo>
                <a:cubicBezTo>
                  <a:pt x="358400" y="412117"/>
                  <a:pt x="358400" y="412117"/>
                  <a:pt x="504913" y="12181"/>
                </a:cubicBezTo>
                <a:cubicBezTo>
                  <a:pt x="504913" y="10151"/>
                  <a:pt x="506948" y="10151"/>
                  <a:pt x="506948" y="8120"/>
                </a:cubicBezTo>
                <a:cubicBezTo>
                  <a:pt x="506948" y="8120"/>
                  <a:pt x="508983" y="6090"/>
                  <a:pt x="508983" y="6090"/>
                </a:cubicBezTo>
                <a:cubicBezTo>
                  <a:pt x="508983" y="4060"/>
                  <a:pt x="511018" y="4060"/>
                  <a:pt x="511018" y="4060"/>
                </a:cubicBezTo>
                <a:cubicBezTo>
                  <a:pt x="513053" y="4060"/>
                  <a:pt x="513053" y="2030"/>
                  <a:pt x="515088" y="2030"/>
                </a:cubicBezTo>
                <a:cubicBezTo>
                  <a:pt x="515088" y="2030"/>
                  <a:pt x="517123" y="2030"/>
                  <a:pt x="517123" y="2030"/>
                </a:cubicBezTo>
                <a:cubicBezTo>
                  <a:pt x="519158" y="0"/>
                  <a:pt x="521193" y="0"/>
                  <a:pt x="521193" y="0"/>
                </a:cubicBezTo>
                <a:close/>
              </a:path>
            </a:pathLst>
          </a:custGeom>
          <a:solidFill>
            <a:srgbClr val="85858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6" name="MH_Other_16"/>
          <p:cNvSpPr/>
          <p:nvPr>
            <p:custDataLst>
              <p:tags r:id="rId18"/>
            </p:custDataLst>
          </p:nvPr>
        </p:nvSpPr>
        <p:spPr bwMode="auto">
          <a:xfrm>
            <a:off x="6594475" y="1189355"/>
            <a:ext cx="464185" cy="422275"/>
          </a:xfrm>
          <a:custGeom>
            <a:avLst/>
            <a:gdLst>
              <a:gd name="T0" fmla="*/ 60904 w 472944"/>
              <a:gd name="T1" fmla="*/ 97411 h 452494"/>
              <a:gd name="T2" fmla="*/ 100909 w 472944"/>
              <a:gd name="T3" fmla="*/ 97411 h 452494"/>
              <a:gd name="T4" fmla="*/ 100909 w 472944"/>
              <a:gd name="T5" fmla="*/ 211552 h 452494"/>
              <a:gd name="T6" fmla="*/ 60904 w 472944"/>
              <a:gd name="T7" fmla="*/ 211552 h 452494"/>
              <a:gd name="T8" fmla="*/ 60904 w 472944"/>
              <a:gd name="T9" fmla="*/ 97411 h 452494"/>
              <a:gd name="T10" fmla="*/ 121211 w 472944"/>
              <a:gd name="T11" fmla="*/ 72310 h 452494"/>
              <a:gd name="T12" fmla="*/ 161217 w 472944"/>
              <a:gd name="T13" fmla="*/ 72310 h 452494"/>
              <a:gd name="T14" fmla="*/ 161217 w 472944"/>
              <a:gd name="T15" fmla="*/ 211552 h 452494"/>
              <a:gd name="T16" fmla="*/ 121211 w 472944"/>
              <a:gd name="T17" fmla="*/ 211552 h 452494"/>
              <a:gd name="T18" fmla="*/ 121211 w 472944"/>
              <a:gd name="T19" fmla="*/ 72310 h 452494"/>
              <a:gd name="T20" fmla="*/ 180920 w 472944"/>
              <a:gd name="T21" fmla="*/ 46016 h 452494"/>
              <a:gd name="T22" fmla="*/ 220926 w 472944"/>
              <a:gd name="T23" fmla="*/ 46016 h 452494"/>
              <a:gd name="T24" fmla="*/ 220926 w 472944"/>
              <a:gd name="T25" fmla="*/ 211552 h 452494"/>
              <a:gd name="T26" fmla="*/ 180920 w 472944"/>
              <a:gd name="T27" fmla="*/ 211552 h 452494"/>
              <a:gd name="T28" fmla="*/ 180920 w 472944"/>
              <a:gd name="T29" fmla="*/ 46016 h 452494"/>
              <a:gd name="T30" fmla="*/ 148381 w 472944"/>
              <a:gd name="T31" fmla="*/ 0 h 452494"/>
              <a:gd name="T32" fmla="*/ 158828 w 472944"/>
              <a:gd name="T33" fmla="*/ 49722 h 452494"/>
              <a:gd name="T34" fmla="*/ 136985 w 472944"/>
              <a:gd name="T35" fmla="*/ 38247 h 452494"/>
              <a:gd name="T36" fmla="*/ 59112 w 472944"/>
              <a:gd name="T37" fmla="*/ 81276 h 452494"/>
              <a:gd name="T38" fmla="*/ 117043 w 472944"/>
              <a:gd name="T39" fmla="*/ 26773 h 452494"/>
              <a:gd name="T40" fmla="*/ 97099 w 472944"/>
              <a:gd name="T41" fmla="*/ 12430 h 452494"/>
              <a:gd name="T42" fmla="*/ 148381 w 472944"/>
              <a:gd name="T43" fmla="*/ 0 h 452494"/>
              <a:gd name="T44" fmla="*/ 0 w 472944"/>
              <a:gd name="T45" fmla="*/ 0 h 452494"/>
              <a:gd name="T46" fmla="*/ 40005 w 472944"/>
              <a:gd name="T47" fmla="*/ 0 h 452494"/>
              <a:gd name="T48" fmla="*/ 40005 w 472944"/>
              <a:gd name="T49" fmla="*/ 211552 h 452494"/>
              <a:gd name="T50" fmla="*/ 0 w 472944"/>
              <a:gd name="T51" fmla="*/ 211552 h 452494"/>
              <a:gd name="T52" fmla="*/ 0 w 472944"/>
              <a:gd name="T53" fmla="*/ 0 h 4524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72944" h="452494">
                <a:moveTo>
                  <a:pt x="130379" y="208352"/>
                </a:moveTo>
                <a:lnTo>
                  <a:pt x="216021" y="208352"/>
                </a:lnTo>
                <a:lnTo>
                  <a:pt x="216021" y="452494"/>
                </a:lnTo>
                <a:lnTo>
                  <a:pt x="130379" y="452494"/>
                </a:lnTo>
                <a:lnTo>
                  <a:pt x="130379" y="208352"/>
                </a:lnTo>
                <a:close/>
                <a:moveTo>
                  <a:pt x="259480" y="154666"/>
                </a:moveTo>
                <a:lnTo>
                  <a:pt x="345122" y="154666"/>
                </a:lnTo>
                <a:lnTo>
                  <a:pt x="345122" y="452494"/>
                </a:lnTo>
                <a:lnTo>
                  <a:pt x="259480" y="452494"/>
                </a:lnTo>
                <a:lnTo>
                  <a:pt x="259480" y="154666"/>
                </a:lnTo>
                <a:close/>
                <a:moveTo>
                  <a:pt x="387302" y="98424"/>
                </a:moveTo>
                <a:lnTo>
                  <a:pt x="472944" y="98424"/>
                </a:lnTo>
                <a:lnTo>
                  <a:pt x="472944" y="452494"/>
                </a:lnTo>
                <a:lnTo>
                  <a:pt x="387302" y="452494"/>
                </a:lnTo>
                <a:lnTo>
                  <a:pt x="387302" y="98424"/>
                </a:lnTo>
                <a:close/>
                <a:moveTo>
                  <a:pt x="317645" y="0"/>
                </a:moveTo>
                <a:cubicBezTo>
                  <a:pt x="340008" y="106349"/>
                  <a:pt x="340008" y="106349"/>
                  <a:pt x="340008" y="106349"/>
                </a:cubicBezTo>
                <a:cubicBezTo>
                  <a:pt x="293249" y="81807"/>
                  <a:pt x="293249" y="81807"/>
                  <a:pt x="293249" y="81807"/>
                </a:cubicBezTo>
                <a:cubicBezTo>
                  <a:pt x="293249" y="81807"/>
                  <a:pt x="260722" y="173839"/>
                  <a:pt x="126544" y="173839"/>
                </a:cubicBezTo>
                <a:cubicBezTo>
                  <a:pt x="126544" y="173839"/>
                  <a:pt x="240392" y="143162"/>
                  <a:pt x="250557" y="57265"/>
                </a:cubicBezTo>
                <a:cubicBezTo>
                  <a:pt x="207864" y="26587"/>
                  <a:pt x="207864" y="26587"/>
                  <a:pt x="207864" y="26587"/>
                </a:cubicBezTo>
                <a:cubicBezTo>
                  <a:pt x="317645" y="0"/>
                  <a:pt x="317645" y="0"/>
                  <a:pt x="317645" y="0"/>
                </a:cubicBezTo>
                <a:close/>
                <a:moveTo>
                  <a:pt x="0" y="0"/>
                </a:moveTo>
                <a:lnTo>
                  <a:pt x="85642" y="0"/>
                </a:lnTo>
                <a:lnTo>
                  <a:pt x="85642" y="452493"/>
                </a:lnTo>
                <a:lnTo>
                  <a:pt x="0" y="452493"/>
                </a:lnTo>
                <a:lnTo>
                  <a:pt x="0" y="0"/>
                </a:lnTo>
                <a:close/>
              </a:path>
            </a:pathLst>
          </a:custGeom>
          <a:solidFill>
            <a:srgbClr val="85858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7" name="MH_Other_17"/>
          <p:cNvSpPr>
            <a:spLocks noEditPoints="1"/>
          </p:cNvSpPr>
          <p:nvPr>
            <p:custDataLst>
              <p:tags r:id="rId19"/>
            </p:custDataLst>
          </p:nvPr>
        </p:nvSpPr>
        <p:spPr bwMode="auto">
          <a:xfrm>
            <a:off x="4151564" y="4992997"/>
            <a:ext cx="411163" cy="409575"/>
          </a:xfrm>
          <a:custGeom>
            <a:avLst/>
            <a:gdLst>
              <a:gd name="T0" fmla="*/ 2147483646 w 217"/>
              <a:gd name="T1" fmla="*/ 2147483646 h 216"/>
              <a:gd name="T2" fmla="*/ 2147483646 w 217"/>
              <a:gd name="T3" fmla="*/ 2147483646 h 216"/>
              <a:gd name="T4" fmla="*/ 2147483646 w 217"/>
              <a:gd name="T5" fmla="*/ 2147483646 h 216"/>
              <a:gd name="T6" fmla="*/ 2147483646 w 217"/>
              <a:gd name="T7" fmla="*/ 2147483646 h 216"/>
              <a:gd name="T8" fmla="*/ 2147483646 w 217"/>
              <a:gd name="T9" fmla="*/ 2147483646 h 216"/>
              <a:gd name="T10" fmla="*/ 2147483646 w 217"/>
              <a:gd name="T11" fmla="*/ 2147483646 h 216"/>
              <a:gd name="T12" fmla="*/ 2147483646 w 217"/>
              <a:gd name="T13" fmla="*/ 2147483646 h 216"/>
              <a:gd name="T14" fmla="*/ 2147483646 w 217"/>
              <a:gd name="T15" fmla="*/ 2147483646 h 216"/>
              <a:gd name="T16" fmla="*/ 2147483646 w 217"/>
              <a:gd name="T17" fmla="*/ 2147483646 h 216"/>
              <a:gd name="T18" fmla="*/ 2147483646 w 217"/>
              <a:gd name="T19" fmla="*/ 0 h 216"/>
              <a:gd name="T20" fmla="*/ 2147483646 w 217"/>
              <a:gd name="T21" fmla="*/ 2147483646 h 216"/>
              <a:gd name="T22" fmla="*/ 2147483646 w 217"/>
              <a:gd name="T23" fmla="*/ 2147483646 h 216"/>
              <a:gd name="T24" fmla="*/ 2147483646 w 217"/>
              <a:gd name="T25" fmla="*/ 2147483646 h 216"/>
              <a:gd name="T26" fmla="*/ 2147483646 w 217"/>
              <a:gd name="T27" fmla="*/ 0 h 216"/>
              <a:gd name="T28" fmla="*/ 2147483646 w 217"/>
              <a:gd name="T29" fmla="*/ 2147483646 h 216"/>
              <a:gd name="T30" fmla="*/ 2147483646 w 217"/>
              <a:gd name="T31" fmla="*/ 2147483646 h 216"/>
              <a:gd name="T32" fmla="*/ 2147483646 w 217"/>
              <a:gd name="T33" fmla="*/ 2147483646 h 216"/>
              <a:gd name="T34" fmla="*/ 2147483646 w 217"/>
              <a:gd name="T35" fmla="*/ 2147483646 h 216"/>
              <a:gd name="T36" fmla="*/ 2147483646 w 217"/>
              <a:gd name="T37" fmla="*/ 2147483646 h 216"/>
              <a:gd name="T38" fmla="*/ 2147483646 w 217"/>
              <a:gd name="T39" fmla="*/ 2147483646 h 216"/>
              <a:gd name="T40" fmla="*/ 2147483646 w 217"/>
              <a:gd name="T41" fmla="*/ 2147483646 h 216"/>
              <a:gd name="T42" fmla="*/ 0 w 217"/>
              <a:gd name="T43" fmla="*/ 2147483646 h 216"/>
              <a:gd name="T44" fmla="*/ 0 w 217"/>
              <a:gd name="T45" fmla="*/ 2147483646 h 216"/>
              <a:gd name="T46" fmla="*/ 2147483646 w 217"/>
              <a:gd name="T47" fmla="*/ 2147483646 h 216"/>
              <a:gd name="T48" fmla="*/ 2147483646 w 217"/>
              <a:gd name="T49" fmla="*/ 2147483646 h 216"/>
              <a:gd name="T50" fmla="*/ 2147483646 w 217"/>
              <a:gd name="T51" fmla="*/ 2147483646 h 216"/>
              <a:gd name="T52" fmla="*/ 2147483646 w 217"/>
              <a:gd name="T53" fmla="*/ 2147483646 h 216"/>
              <a:gd name="T54" fmla="*/ 2147483646 w 217"/>
              <a:gd name="T55" fmla="*/ 2147483646 h 216"/>
              <a:gd name="T56" fmla="*/ 2147483646 w 217"/>
              <a:gd name="T57" fmla="*/ 2147483646 h 216"/>
              <a:gd name="T58" fmla="*/ 2147483646 w 217"/>
              <a:gd name="T59" fmla="*/ 2147483646 h 216"/>
              <a:gd name="T60" fmla="*/ 2147483646 w 217"/>
              <a:gd name="T61" fmla="*/ 2147483646 h 216"/>
              <a:gd name="T62" fmla="*/ 2147483646 w 217"/>
              <a:gd name="T63" fmla="*/ 2147483646 h 216"/>
              <a:gd name="T64" fmla="*/ 2147483646 w 217"/>
              <a:gd name="T65" fmla="*/ 2147483646 h 216"/>
              <a:gd name="T66" fmla="*/ 2147483646 w 217"/>
              <a:gd name="T67" fmla="*/ 2147483646 h 216"/>
              <a:gd name="T68" fmla="*/ 2147483646 w 217"/>
              <a:gd name="T69" fmla="*/ 2147483646 h 216"/>
              <a:gd name="T70" fmla="*/ 2147483646 w 217"/>
              <a:gd name="T71" fmla="*/ 2147483646 h 216"/>
              <a:gd name="T72" fmla="*/ 2147483646 w 217"/>
              <a:gd name="T73" fmla="*/ 2147483646 h 216"/>
              <a:gd name="T74" fmla="*/ 2147483646 w 217"/>
              <a:gd name="T75" fmla="*/ 2147483646 h 216"/>
              <a:gd name="T76" fmla="*/ 2147483646 w 217"/>
              <a:gd name="T77" fmla="*/ 2147483646 h 216"/>
              <a:gd name="T78" fmla="*/ 2147483646 w 217"/>
              <a:gd name="T79" fmla="*/ 2147483646 h 216"/>
              <a:gd name="T80" fmla="*/ 2147483646 w 217"/>
              <a:gd name="T81" fmla="*/ 2147483646 h 216"/>
              <a:gd name="T82" fmla="*/ 2147483646 w 217"/>
              <a:gd name="T83" fmla="*/ 2147483646 h 216"/>
              <a:gd name="T84" fmla="*/ 2147483646 w 217"/>
              <a:gd name="T85" fmla="*/ 2147483646 h 216"/>
              <a:gd name="T86" fmla="*/ 2147483646 w 217"/>
              <a:gd name="T87" fmla="*/ 2147483646 h 216"/>
              <a:gd name="T88" fmla="*/ 2147483646 w 217"/>
              <a:gd name="T89" fmla="*/ 2147483646 h 216"/>
              <a:gd name="T90" fmla="*/ 2147483646 w 217"/>
              <a:gd name="T91" fmla="*/ 2147483646 h 216"/>
              <a:gd name="T92" fmla="*/ 2147483646 w 217"/>
              <a:gd name="T93" fmla="*/ 2147483646 h 216"/>
              <a:gd name="T94" fmla="*/ 2147483646 w 217"/>
              <a:gd name="T95" fmla="*/ 2147483646 h 2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6">
                <a:moveTo>
                  <a:pt x="217" y="122"/>
                </a:moveTo>
                <a:cubicBezTo>
                  <a:pt x="217" y="94"/>
                  <a:pt x="217" y="94"/>
                  <a:pt x="217" y="94"/>
                </a:cubicBezTo>
                <a:cubicBezTo>
                  <a:pt x="196" y="89"/>
                  <a:pt x="196" y="89"/>
                  <a:pt x="196" y="89"/>
                </a:cubicBezTo>
                <a:cubicBezTo>
                  <a:pt x="194" y="83"/>
                  <a:pt x="193" y="78"/>
                  <a:pt x="190" y="72"/>
                </a:cubicBezTo>
                <a:cubicBezTo>
                  <a:pt x="205" y="56"/>
                  <a:pt x="205" y="56"/>
                  <a:pt x="205" y="56"/>
                </a:cubicBezTo>
                <a:cubicBezTo>
                  <a:pt x="188" y="33"/>
                  <a:pt x="188" y="33"/>
                  <a:pt x="188" y="33"/>
                </a:cubicBezTo>
                <a:cubicBezTo>
                  <a:pt x="168" y="42"/>
                  <a:pt x="168" y="42"/>
                  <a:pt x="168" y="42"/>
                </a:cubicBezTo>
                <a:cubicBezTo>
                  <a:pt x="163" y="38"/>
                  <a:pt x="159" y="34"/>
                  <a:pt x="154" y="31"/>
                </a:cubicBezTo>
                <a:cubicBezTo>
                  <a:pt x="156" y="9"/>
                  <a:pt x="156" y="9"/>
                  <a:pt x="156" y="9"/>
                </a:cubicBezTo>
                <a:cubicBezTo>
                  <a:pt x="129" y="0"/>
                  <a:pt x="129" y="0"/>
                  <a:pt x="129" y="0"/>
                </a:cubicBezTo>
                <a:cubicBezTo>
                  <a:pt x="118" y="20"/>
                  <a:pt x="118" y="20"/>
                  <a:pt x="118" y="20"/>
                </a:cubicBezTo>
                <a:cubicBezTo>
                  <a:pt x="115" y="19"/>
                  <a:pt x="112" y="19"/>
                  <a:pt x="109" y="19"/>
                </a:cubicBezTo>
                <a:cubicBezTo>
                  <a:pt x="106" y="19"/>
                  <a:pt x="103" y="19"/>
                  <a:pt x="100" y="20"/>
                </a:cubicBezTo>
                <a:cubicBezTo>
                  <a:pt x="89" y="0"/>
                  <a:pt x="89" y="0"/>
                  <a:pt x="89" y="0"/>
                </a:cubicBezTo>
                <a:cubicBezTo>
                  <a:pt x="62" y="9"/>
                  <a:pt x="62" y="9"/>
                  <a:pt x="62" y="9"/>
                </a:cubicBezTo>
                <a:cubicBezTo>
                  <a:pt x="64" y="31"/>
                  <a:pt x="64" y="31"/>
                  <a:pt x="64" y="31"/>
                </a:cubicBezTo>
                <a:cubicBezTo>
                  <a:pt x="59" y="34"/>
                  <a:pt x="54" y="38"/>
                  <a:pt x="50" y="42"/>
                </a:cubicBezTo>
                <a:cubicBezTo>
                  <a:pt x="29" y="33"/>
                  <a:pt x="29" y="33"/>
                  <a:pt x="29" y="33"/>
                </a:cubicBezTo>
                <a:cubicBezTo>
                  <a:pt x="13" y="56"/>
                  <a:pt x="13" y="56"/>
                  <a:pt x="13" y="56"/>
                </a:cubicBezTo>
                <a:cubicBezTo>
                  <a:pt x="28" y="72"/>
                  <a:pt x="28" y="72"/>
                  <a:pt x="28" y="72"/>
                </a:cubicBezTo>
                <a:cubicBezTo>
                  <a:pt x="25" y="78"/>
                  <a:pt x="23" y="83"/>
                  <a:pt x="22" y="89"/>
                </a:cubicBezTo>
                <a:cubicBezTo>
                  <a:pt x="0" y="94"/>
                  <a:pt x="0" y="94"/>
                  <a:pt x="0" y="94"/>
                </a:cubicBezTo>
                <a:cubicBezTo>
                  <a:pt x="0" y="122"/>
                  <a:pt x="0" y="122"/>
                  <a:pt x="0" y="122"/>
                </a:cubicBezTo>
                <a:cubicBezTo>
                  <a:pt x="22" y="127"/>
                  <a:pt x="22" y="127"/>
                  <a:pt x="22" y="127"/>
                </a:cubicBezTo>
                <a:cubicBezTo>
                  <a:pt x="23" y="133"/>
                  <a:pt x="25" y="138"/>
                  <a:pt x="28" y="144"/>
                </a:cubicBezTo>
                <a:cubicBezTo>
                  <a:pt x="13" y="160"/>
                  <a:pt x="13" y="160"/>
                  <a:pt x="13" y="160"/>
                </a:cubicBezTo>
                <a:cubicBezTo>
                  <a:pt x="29" y="183"/>
                  <a:pt x="29" y="183"/>
                  <a:pt x="29" y="183"/>
                </a:cubicBezTo>
                <a:cubicBezTo>
                  <a:pt x="50" y="174"/>
                  <a:pt x="50" y="174"/>
                  <a:pt x="50" y="174"/>
                </a:cubicBezTo>
                <a:cubicBezTo>
                  <a:pt x="54" y="178"/>
                  <a:pt x="59" y="182"/>
                  <a:pt x="64" y="185"/>
                </a:cubicBezTo>
                <a:cubicBezTo>
                  <a:pt x="62" y="207"/>
                  <a:pt x="62" y="207"/>
                  <a:pt x="62" y="207"/>
                </a:cubicBezTo>
                <a:cubicBezTo>
                  <a:pt x="89" y="216"/>
                  <a:pt x="89" y="216"/>
                  <a:pt x="89" y="216"/>
                </a:cubicBezTo>
                <a:cubicBezTo>
                  <a:pt x="100" y="196"/>
                  <a:pt x="100" y="196"/>
                  <a:pt x="100" y="196"/>
                </a:cubicBezTo>
                <a:cubicBezTo>
                  <a:pt x="103" y="197"/>
                  <a:pt x="106" y="197"/>
                  <a:pt x="109" y="197"/>
                </a:cubicBezTo>
                <a:cubicBezTo>
                  <a:pt x="112" y="197"/>
                  <a:pt x="115" y="197"/>
                  <a:pt x="118" y="196"/>
                </a:cubicBezTo>
                <a:cubicBezTo>
                  <a:pt x="129" y="216"/>
                  <a:pt x="129" y="216"/>
                  <a:pt x="129" y="216"/>
                </a:cubicBezTo>
                <a:cubicBezTo>
                  <a:pt x="156" y="207"/>
                  <a:pt x="156" y="207"/>
                  <a:pt x="156" y="207"/>
                </a:cubicBezTo>
                <a:cubicBezTo>
                  <a:pt x="154" y="185"/>
                  <a:pt x="154" y="185"/>
                  <a:pt x="154" y="185"/>
                </a:cubicBezTo>
                <a:cubicBezTo>
                  <a:pt x="159" y="182"/>
                  <a:pt x="164" y="178"/>
                  <a:pt x="168" y="174"/>
                </a:cubicBezTo>
                <a:cubicBezTo>
                  <a:pt x="188" y="183"/>
                  <a:pt x="188" y="183"/>
                  <a:pt x="188" y="183"/>
                </a:cubicBezTo>
                <a:cubicBezTo>
                  <a:pt x="205" y="160"/>
                  <a:pt x="205" y="160"/>
                  <a:pt x="205" y="160"/>
                </a:cubicBezTo>
                <a:cubicBezTo>
                  <a:pt x="190" y="144"/>
                  <a:pt x="190" y="144"/>
                  <a:pt x="190" y="144"/>
                </a:cubicBezTo>
                <a:cubicBezTo>
                  <a:pt x="193" y="138"/>
                  <a:pt x="194" y="133"/>
                  <a:pt x="196" y="127"/>
                </a:cubicBezTo>
                <a:lnTo>
                  <a:pt x="217" y="122"/>
                </a:lnTo>
                <a:close/>
                <a:moveTo>
                  <a:pt x="109" y="172"/>
                </a:moveTo>
                <a:cubicBezTo>
                  <a:pt x="74" y="172"/>
                  <a:pt x="45" y="143"/>
                  <a:pt x="45" y="108"/>
                </a:cubicBezTo>
                <a:cubicBezTo>
                  <a:pt x="45" y="73"/>
                  <a:pt x="74" y="44"/>
                  <a:pt x="109" y="44"/>
                </a:cubicBezTo>
                <a:cubicBezTo>
                  <a:pt x="144" y="44"/>
                  <a:pt x="172" y="73"/>
                  <a:pt x="172" y="108"/>
                </a:cubicBezTo>
                <a:cubicBezTo>
                  <a:pt x="172" y="143"/>
                  <a:pt x="144" y="172"/>
                  <a:pt x="109" y="172"/>
                </a:cubicBezTo>
                <a:close/>
              </a:path>
            </a:pathLst>
          </a:custGeom>
          <a:solidFill>
            <a:srgbClr val="85858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8" name="MH_Other_18"/>
          <p:cNvSpPr>
            <a:spLocks noEditPoints="1"/>
          </p:cNvSpPr>
          <p:nvPr>
            <p:custDataLst>
              <p:tags r:id="rId20"/>
            </p:custDataLst>
          </p:nvPr>
        </p:nvSpPr>
        <p:spPr bwMode="auto">
          <a:xfrm>
            <a:off x="4529389" y="4929497"/>
            <a:ext cx="244475" cy="242888"/>
          </a:xfrm>
          <a:custGeom>
            <a:avLst/>
            <a:gdLst>
              <a:gd name="T0" fmla="*/ 2147483646 w 129"/>
              <a:gd name="T1" fmla="*/ 2147483646 h 128"/>
              <a:gd name="T2" fmla="*/ 2147483646 w 129"/>
              <a:gd name="T3" fmla="*/ 2147483646 h 128"/>
              <a:gd name="T4" fmla="*/ 2147483646 w 129"/>
              <a:gd name="T5" fmla="*/ 2147483646 h 128"/>
              <a:gd name="T6" fmla="*/ 2147483646 w 129"/>
              <a:gd name="T7" fmla="*/ 2147483646 h 128"/>
              <a:gd name="T8" fmla="*/ 2147483646 w 129"/>
              <a:gd name="T9" fmla="*/ 2147483646 h 128"/>
              <a:gd name="T10" fmla="*/ 2147483646 w 129"/>
              <a:gd name="T11" fmla="*/ 2147483646 h 128"/>
              <a:gd name="T12" fmla="*/ 2147483646 w 129"/>
              <a:gd name="T13" fmla="*/ 2147483646 h 128"/>
              <a:gd name="T14" fmla="*/ 2147483646 w 129"/>
              <a:gd name="T15" fmla="*/ 2147483646 h 128"/>
              <a:gd name="T16" fmla="*/ 2147483646 w 129"/>
              <a:gd name="T17" fmla="*/ 2147483646 h 128"/>
              <a:gd name="T18" fmla="*/ 2147483646 w 129"/>
              <a:gd name="T19" fmla="*/ 0 h 128"/>
              <a:gd name="T20" fmla="*/ 2147483646 w 129"/>
              <a:gd name="T21" fmla="*/ 2147483646 h 128"/>
              <a:gd name="T22" fmla="*/ 2147483646 w 129"/>
              <a:gd name="T23" fmla="*/ 2147483646 h 128"/>
              <a:gd name="T24" fmla="*/ 2147483646 w 129"/>
              <a:gd name="T25" fmla="*/ 2147483646 h 128"/>
              <a:gd name="T26" fmla="*/ 2147483646 w 129"/>
              <a:gd name="T27" fmla="*/ 0 h 128"/>
              <a:gd name="T28" fmla="*/ 2147483646 w 129"/>
              <a:gd name="T29" fmla="*/ 2147483646 h 128"/>
              <a:gd name="T30" fmla="*/ 2147483646 w 129"/>
              <a:gd name="T31" fmla="*/ 2147483646 h 128"/>
              <a:gd name="T32" fmla="*/ 2147483646 w 129"/>
              <a:gd name="T33" fmla="*/ 2147483646 h 128"/>
              <a:gd name="T34" fmla="*/ 2147483646 w 129"/>
              <a:gd name="T35" fmla="*/ 2147483646 h 128"/>
              <a:gd name="T36" fmla="*/ 2147483646 w 129"/>
              <a:gd name="T37" fmla="*/ 2147483646 h 128"/>
              <a:gd name="T38" fmla="*/ 2147483646 w 129"/>
              <a:gd name="T39" fmla="*/ 2147483646 h 128"/>
              <a:gd name="T40" fmla="*/ 2147483646 w 129"/>
              <a:gd name="T41" fmla="*/ 2147483646 h 128"/>
              <a:gd name="T42" fmla="*/ 0 w 129"/>
              <a:gd name="T43" fmla="*/ 2147483646 h 128"/>
              <a:gd name="T44" fmla="*/ 0 w 129"/>
              <a:gd name="T45" fmla="*/ 2147483646 h 128"/>
              <a:gd name="T46" fmla="*/ 2147483646 w 129"/>
              <a:gd name="T47" fmla="*/ 2147483646 h 128"/>
              <a:gd name="T48" fmla="*/ 2147483646 w 129"/>
              <a:gd name="T49" fmla="*/ 2147483646 h 128"/>
              <a:gd name="T50" fmla="*/ 2147483646 w 129"/>
              <a:gd name="T51" fmla="*/ 2147483646 h 128"/>
              <a:gd name="T52" fmla="*/ 2147483646 w 129"/>
              <a:gd name="T53" fmla="*/ 2147483646 h 128"/>
              <a:gd name="T54" fmla="*/ 2147483646 w 129"/>
              <a:gd name="T55" fmla="*/ 2147483646 h 128"/>
              <a:gd name="T56" fmla="*/ 2147483646 w 129"/>
              <a:gd name="T57" fmla="*/ 2147483646 h 128"/>
              <a:gd name="T58" fmla="*/ 2147483646 w 129"/>
              <a:gd name="T59" fmla="*/ 2147483646 h 128"/>
              <a:gd name="T60" fmla="*/ 2147483646 w 129"/>
              <a:gd name="T61" fmla="*/ 2147483646 h 128"/>
              <a:gd name="T62" fmla="*/ 2147483646 w 129"/>
              <a:gd name="T63" fmla="*/ 2147483646 h 128"/>
              <a:gd name="T64" fmla="*/ 2147483646 w 129"/>
              <a:gd name="T65" fmla="*/ 2147483646 h 128"/>
              <a:gd name="T66" fmla="*/ 2147483646 w 129"/>
              <a:gd name="T67" fmla="*/ 2147483646 h 128"/>
              <a:gd name="T68" fmla="*/ 2147483646 w 129"/>
              <a:gd name="T69" fmla="*/ 2147483646 h 128"/>
              <a:gd name="T70" fmla="*/ 2147483646 w 129"/>
              <a:gd name="T71" fmla="*/ 2147483646 h 128"/>
              <a:gd name="T72" fmla="*/ 2147483646 w 129"/>
              <a:gd name="T73" fmla="*/ 2147483646 h 128"/>
              <a:gd name="T74" fmla="*/ 2147483646 w 129"/>
              <a:gd name="T75" fmla="*/ 2147483646 h 128"/>
              <a:gd name="T76" fmla="*/ 2147483646 w 129"/>
              <a:gd name="T77" fmla="*/ 2147483646 h 128"/>
              <a:gd name="T78" fmla="*/ 2147483646 w 129"/>
              <a:gd name="T79" fmla="*/ 2147483646 h 128"/>
              <a:gd name="T80" fmla="*/ 2147483646 w 129"/>
              <a:gd name="T81" fmla="*/ 2147483646 h 128"/>
              <a:gd name="T82" fmla="*/ 2147483646 w 129"/>
              <a:gd name="T83" fmla="*/ 2147483646 h 128"/>
              <a:gd name="T84" fmla="*/ 2147483646 w 129"/>
              <a:gd name="T85" fmla="*/ 2147483646 h 128"/>
              <a:gd name="T86" fmla="*/ 2147483646 w 129"/>
              <a:gd name="T87" fmla="*/ 2147483646 h 128"/>
              <a:gd name="T88" fmla="*/ 2147483646 w 129"/>
              <a:gd name="T89" fmla="*/ 2147483646 h 128"/>
              <a:gd name="T90" fmla="*/ 2147483646 w 129"/>
              <a:gd name="T91" fmla="*/ 2147483646 h 128"/>
              <a:gd name="T92" fmla="*/ 2147483646 w 129"/>
              <a:gd name="T93" fmla="*/ 2147483646 h 128"/>
              <a:gd name="T94" fmla="*/ 2147483646 w 129"/>
              <a:gd name="T95" fmla="*/ 2147483646 h 1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9" h="128">
                <a:moveTo>
                  <a:pt x="129" y="72"/>
                </a:moveTo>
                <a:cubicBezTo>
                  <a:pt x="129" y="55"/>
                  <a:pt x="129" y="55"/>
                  <a:pt x="129" y="55"/>
                </a:cubicBezTo>
                <a:cubicBezTo>
                  <a:pt x="116" y="53"/>
                  <a:pt x="116" y="53"/>
                  <a:pt x="116" y="53"/>
                </a:cubicBezTo>
                <a:cubicBezTo>
                  <a:pt x="116" y="49"/>
                  <a:pt x="115" y="46"/>
                  <a:pt x="113" y="43"/>
                </a:cubicBezTo>
                <a:cubicBezTo>
                  <a:pt x="122" y="33"/>
                  <a:pt x="122" y="33"/>
                  <a:pt x="122" y="33"/>
                </a:cubicBezTo>
                <a:cubicBezTo>
                  <a:pt x="112" y="19"/>
                  <a:pt x="112" y="19"/>
                  <a:pt x="112" y="19"/>
                </a:cubicBezTo>
                <a:cubicBezTo>
                  <a:pt x="100" y="25"/>
                  <a:pt x="100" y="25"/>
                  <a:pt x="100" y="25"/>
                </a:cubicBezTo>
                <a:cubicBezTo>
                  <a:pt x="97" y="22"/>
                  <a:pt x="95" y="20"/>
                  <a:pt x="91" y="18"/>
                </a:cubicBezTo>
                <a:cubicBezTo>
                  <a:pt x="93" y="5"/>
                  <a:pt x="93" y="5"/>
                  <a:pt x="93" y="5"/>
                </a:cubicBezTo>
                <a:cubicBezTo>
                  <a:pt x="77" y="0"/>
                  <a:pt x="77" y="0"/>
                  <a:pt x="77" y="0"/>
                </a:cubicBezTo>
                <a:cubicBezTo>
                  <a:pt x="70" y="11"/>
                  <a:pt x="70" y="11"/>
                  <a:pt x="70" y="11"/>
                </a:cubicBezTo>
                <a:cubicBezTo>
                  <a:pt x="68" y="11"/>
                  <a:pt x="67" y="11"/>
                  <a:pt x="65" y="11"/>
                </a:cubicBezTo>
                <a:cubicBezTo>
                  <a:pt x="63" y="11"/>
                  <a:pt x="61" y="11"/>
                  <a:pt x="60" y="11"/>
                </a:cubicBezTo>
                <a:cubicBezTo>
                  <a:pt x="53" y="0"/>
                  <a:pt x="53" y="0"/>
                  <a:pt x="53" y="0"/>
                </a:cubicBezTo>
                <a:cubicBezTo>
                  <a:pt x="37" y="5"/>
                  <a:pt x="37" y="5"/>
                  <a:pt x="37" y="5"/>
                </a:cubicBezTo>
                <a:cubicBezTo>
                  <a:pt x="38" y="18"/>
                  <a:pt x="38" y="18"/>
                  <a:pt x="38" y="18"/>
                </a:cubicBezTo>
                <a:cubicBezTo>
                  <a:pt x="35" y="20"/>
                  <a:pt x="32" y="22"/>
                  <a:pt x="30" y="25"/>
                </a:cubicBezTo>
                <a:cubicBezTo>
                  <a:pt x="18" y="19"/>
                  <a:pt x="18" y="19"/>
                  <a:pt x="18" y="19"/>
                </a:cubicBezTo>
                <a:cubicBezTo>
                  <a:pt x="8" y="33"/>
                  <a:pt x="8" y="33"/>
                  <a:pt x="8" y="33"/>
                </a:cubicBezTo>
                <a:cubicBezTo>
                  <a:pt x="17" y="43"/>
                  <a:pt x="17" y="43"/>
                  <a:pt x="17" y="43"/>
                </a:cubicBezTo>
                <a:cubicBezTo>
                  <a:pt x="15" y="46"/>
                  <a:pt x="14" y="49"/>
                  <a:pt x="13" y="53"/>
                </a:cubicBezTo>
                <a:cubicBezTo>
                  <a:pt x="0" y="56"/>
                  <a:pt x="0" y="56"/>
                  <a:pt x="0" y="56"/>
                </a:cubicBezTo>
                <a:cubicBezTo>
                  <a:pt x="0" y="72"/>
                  <a:pt x="0" y="72"/>
                  <a:pt x="0" y="72"/>
                </a:cubicBezTo>
                <a:cubicBezTo>
                  <a:pt x="13" y="75"/>
                  <a:pt x="13" y="75"/>
                  <a:pt x="13" y="75"/>
                </a:cubicBezTo>
                <a:cubicBezTo>
                  <a:pt x="14" y="79"/>
                  <a:pt x="15" y="82"/>
                  <a:pt x="17" y="85"/>
                </a:cubicBezTo>
                <a:cubicBezTo>
                  <a:pt x="8" y="95"/>
                  <a:pt x="8" y="95"/>
                  <a:pt x="8" y="95"/>
                </a:cubicBezTo>
                <a:cubicBezTo>
                  <a:pt x="18" y="109"/>
                  <a:pt x="18" y="109"/>
                  <a:pt x="18" y="109"/>
                </a:cubicBezTo>
                <a:cubicBezTo>
                  <a:pt x="30" y="103"/>
                  <a:pt x="30" y="103"/>
                  <a:pt x="30" y="103"/>
                </a:cubicBezTo>
                <a:cubicBezTo>
                  <a:pt x="32" y="106"/>
                  <a:pt x="35" y="108"/>
                  <a:pt x="38" y="110"/>
                </a:cubicBezTo>
                <a:cubicBezTo>
                  <a:pt x="37" y="123"/>
                  <a:pt x="37" y="123"/>
                  <a:pt x="37" y="123"/>
                </a:cubicBezTo>
                <a:cubicBezTo>
                  <a:pt x="53" y="128"/>
                  <a:pt x="53" y="128"/>
                  <a:pt x="53" y="128"/>
                </a:cubicBezTo>
                <a:cubicBezTo>
                  <a:pt x="60" y="116"/>
                  <a:pt x="60" y="116"/>
                  <a:pt x="60" y="116"/>
                </a:cubicBezTo>
                <a:cubicBezTo>
                  <a:pt x="61" y="117"/>
                  <a:pt x="63" y="117"/>
                  <a:pt x="65" y="117"/>
                </a:cubicBezTo>
                <a:cubicBezTo>
                  <a:pt x="67" y="117"/>
                  <a:pt x="68" y="117"/>
                  <a:pt x="70" y="116"/>
                </a:cubicBezTo>
                <a:cubicBezTo>
                  <a:pt x="77" y="128"/>
                  <a:pt x="77" y="128"/>
                  <a:pt x="77" y="128"/>
                </a:cubicBezTo>
                <a:cubicBezTo>
                  <a:pt x="93" y="123"/>
                  <a:pt x="93" y="123"/>
                  <a:pt x="93" y="123"/>
                </a:cubicBezTo>
                <a:cubicBezTo>
                  <a:pt x="92" y="110"/>
                  <a:pt x="92" y="110"/>
                  <a:pt x="92" y="110"/>
                </a:cubicBezTo>
                <a:cubicBezTo>
                  <a:pt x="95" y="108"/>
                  <a:pt x="97" y="106"/>
                  <a:pt x="100" y="103"/>
                </a:cubicBezTo>
                <a:cubicBezTo>
                  <a:pt x="112" y="109"/>
                  <a:pt x="112" y="109"/>
                  <a:pt x="112" y="109"/>
                </a:cubicBezTo>
                <a:cubicBezTo>
                  <a:pt x="122" y="95"/>
                  <a:pt x="122" y="95"/>
                  <a:pt x="122" y="95"/>
                </a:cubicBezTo>
                <a:cubicBezTo>
                  <a:pt x="113" y="85"/>
                  <a:pt x="113" y="85"/>
                  <a:pt x="113" y="85"/>
                </a:cubicBezTo>
                <a:cubicBezTo>
                  <a:pt x="115" y="82"/>
                  <a:pt x="116" y="79"/>
                  <a:pt x="116" y="75"/>
                </a:cubicBezTo>
                <a:lnTo>
                  <a:pt x="129" y="72"/>
                </a:lnTo>
                <a:close/>
                <a:moveTo>
                  <a:pt x="65" y="102"/>
                </a:moveTo>
                <a:cubicBezTo>
                  <a:pt x="44" y="102"/>
                  <a:pt x="27" y="85"/>
                  <a:pt x="27" y="64"/>
                </a:cubicBezTo>
                <a:cubicBezTo>
                  <a:pt x="27" y="43"/>
                  <a:pt x="44" y="26"/>
                  <a:pt x="65" y="26"/>
                </a:cubicBezTo>
                <a:cubicBezTo>
                  <a:pt x="86" y="26"/>
                  <a:pt x="103" y="43"/>
                  <a:pt x="103" y="64"/>
                </a:cubicBezTo>
                <a:cubicBezTo>
                  <a:pt x="103" y="85"/>
                  <a:pt x="86" y="102"/>
                  <a:pt x="65" y="102"/>
                </a:cubicBezTo>
                <a:close/>
              </a:path>
            </a:pathLst>
          </a:custGeom>
          <a:solidFill>
            <a:srgbClr val="85858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2069" name="MH_Other_19"/>
          <p:cNvSpPr/>
          <p:nvPr>
            <p:custDataLst>
              <p:tags r:id="rId21"/>
            </p:custDataLst>
          </p:nvPr>
        </p:nvSpPr>
        <p:spPr bwMode="auto">
          <a:xfrm>
            <a:off x="4047107" y="1233381"/>
            <a:ext cx="482600" cy="501650"/>
          </a:xfrm>
          <a:custGeom>
            <a:avLst/>
            <a:gdLst>
              <a:gd name="T0" fmla="*/ 125227 w 517683"/>
              <a:gd name="T1" fmla="*/ 0 h 539412"/>
              <a:gd name="T2" fmla="*/ 125227 w 517683"/>
              <a:gd name="T3" fmla="*/ 4638 h 539412"/>
              <a:gd name="T4" fmla="*/ 125227 w 517683"/>
              <a:gd name="T5" fmla="*/ 10930 h 539412"/>
              <a:gd name="T6" fmla="*/ 239233 w 517683"/>
              <a:gd name="T7" fmla="*/ 122539 h 539412"/>
              <a:gd name="T8" fmla="*/ 125227 w 517683"/>
              <a:gd name="T9" fmla="*/ 234146 h 539412"/>
              <a:gd name="T10" fmla="*/ 125227 w 517683"/>
              <a:gd name="T11" fmla="*/ 233231 h 539412"/>
              <a:gd name="T12" fmla="*/ 125227 w 517683"/>
              <a:gd name="T13" fmla="*/ 227241 h 539412"/>
              <a:gd name="T14" fmla="*/ 124289 w 517683"/>
              <a:gd name="T15" fmla="*/ 227241 h 539412"/>
              <a:gd name="T16" fmla="*/ 17131 w 517683"/>
              <a:gd name="T17" fmla="*/ 122825 h 539412"/>
              <a:gd name="T18" fmla="*/ 124289 w 517683"/>
              <a:gd name="T19" fmla="*/ 18409 h 539412"/>
              <a:gd name="T20" fmla="*/ 125228 w 517683"/>
              <a:gd name="T21" fmla="*/ 18409 h 539412"/>
              <a:gd name="T22" fmla="*/ 125228 w 517683"/>
              <a:gd name="T23" fmla="*/ 103699 h 539412"/>
              <a:gd name="T24" fmla="*/ 125228 w 517683"/>
              <a:gd name="T25" fmla="*/ 145498 h 539412"/>
              <a:gd name="T26" fmla="*/ 126037 w 517683"/>
              <a:gd name="T27" fmla="*/ 144384 h 539412"/>
              <a:gd name="T28" fmla="*/ 176936 w 517683"/>
              <a:gd name="T29" fmla="*/ 74183 h 539412"/>
              <a:gd name="T30" fmla="*/ 187277 w 517683"/>
              <a:gd name="T31" fmla="*/ 72354 h 539412"/>
              <a:gd name="T32" fmla="*/ 189156 w 517683"/>
              <a:gd name="T33" fmla="*/ 83326 h 539412"/>
              <a:gd name="T34" fmla="*/ 125227 w 517683"/>
              <a:gd name="T35" fmla="*/ 172013 h 539412"/>
              <a:gd name="T36" fmla="*/ 125227 w 517683"/>
              <a:gd name="T37" fmla="*/ 160827 h 539412"/>
              <a:gd name="T38" fmla="*/ 125227 w 517683"/>
              <a:gd name="T39" fmla="*/ 145725 h 539412"/>
              <a:gd name="T40" fmla="*/ 123347 w 517683"/>
              <a:gd name="T41" fmla="*/ 147556 h 539412"/>
              <a:gd name="T42" fmla="*/ 105488 w 517683"/>
              <a:gd name="T43" fmla="*/ 121910 h 539412"/>
              <a:gd name="T44" fmla="*/ 94209 w 517683"/>
              <a:gd name="T45" fmla="*/ 120077 h 539412"/>
              <a:gd name="T46" fmla="*/ 92329 w 517683"/>
              <a:gd name="T47" fmla="*/ 130153 h 539412"/>
              <a:gd name="T48" fmla="*/ 123347 w 517683"/>
              <a:gd name="T49" fmla="*/ 174117 h 539412"/>
              <a:gd name="T50" fmla="*/ 125228 w 517683"/>
              <a:gd name="T51" fmla="*/ 172286 h 539412"/>
              <a:gd name="T52" fmla="*/ 125228 w 517683"/>
              <a:gd name="T53" fmla="*/ 209103 h 539412"/>
              <a:gd name="T54" fmla="*/ 125228 w 517683"/>
              <a:gd name="T55" fmla="*/ 226826 h 539412"/>
              <a:gd name="T56" fmla="*/ 146575 w 517683"/>
              <a:gd name="T57" fmla="*/ 224409 h 539412"/>
              <a:gd name="T58" fmla="*/ 231696 w 517683"/>
              <a:gd name="T59" fmla="*/ 122539 h 539412"/>
              <a:gd name="T60" fmla="*/ 125227 w 517683"/>
              <a:gd name="T61" fmla="*/ 18250 h 539412"/>
              <a:gd name="T62" fmla="*/ 125227 w 517683"/>
              <a:gd name="T63" fmla="*/ 17334 h 539412"/>
              <a:gd name="T64" fmla="*/ 125227 w 517683"/>
              <a:gd name="T65" fmla="*/ 10993 h 539412"/>
              <a:gd name="T66" fmla="*/ 124287 w 517683"/>
              <a:gd name="T67" fmla="*/ 10077 h 539412"/>
              <a:gd name="T68" fmla="*/ 8473 w 517683"/>
              <a:gd name="T69" fmla="*/ 122761 h 539412"/>
              <a:gd name="T70" fmla="*/ 124287 w 517683"/>
              <a:gd name="T71" fmla="*/ 234529 h 539412"/>
              <a:gd name="T72" fmla="*/ 125227 w 517683"/>
              <a:gd name="T73" fmla="*/ 234529 h 539412"/>
              <a:gd name="T74" fmla="*/ 125227 w 517683"/>
              <a:gd name="T75" fmla="*/ 242774 h 539412"/>
              <a:gd name="T76" fmla="*/ 0 w 517683"/>
              <a:gd name="T77" fmla="*/ 121846 h 539412"/>
              <a:gd name="T78" fmla="*/ 125227 w 517683"/>
              <a:gd name="T79" fmla="*/ 0 h 5394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17683" h="539412">
                <a:moveTo>
                  <a:pt x="270984" y="0"/>
                </a:moveTo>
                <a:cubicBezTo>
                  <a:pt x="270984" y="0"/>
                  <a:pt x="270984" y="0"/>
                  <a:pt x="270984" y="10305"/>
                </a:cubicBezTo>
                <a:lnTo>
                  <a:pt x="270984" y="24287"/>
                </a:lnTo>
                <a:cubicBezTo>
                  <a:pt x="407586" y="24287"/>
                  <a:pt x="517683" y="136080"/>
                  <a:pt x="517683" y="272263"/>
                </a:cubicBezTo>
                <a:cubicBezTo>
                  <a:pt x="517683" y="408447"/>
                  <a:pt x="407586" y="518207"/>
                  <a:pt x="270984" y="520239"/>
                </a:cubicBezTo>
                <a:cubicBezTo>
                  <a:pt x="270984" y="520239"/>
                  <a:pt x="270984" y="520239"/>
                  <a:pt x="270984" y="518207"/>
                </a:cubicBezTo>
                <a:lnTo>
                  <a:pt x="270984" y="504900"/>
                </a:lnTo>
                <a:lnTo>
                  <a:pt x="268951" y="504900"/>
                </a:lnTo>
                <a:cubicBezTo>
                  <a:pt x="140806" y="504900"/>
                  <a:pt x="37069" y="401111"/>
                  <a:pt x="37069" y="272902"/>
                </a:cubicBezTo>
                <a:cubicBezTo>
                  <a:pt x="37069" y="144692"/>
                  <a:pt x="140806" y="40903"/>
                  <a:pt x="268951" y="40903"/>
                </a:cubicBezTo>
                <a:cubicBezTo>
                  <a:pt x="268951" y="40903"/>
                  <a:pt x="268951" y="40903"/>
                  <a:pt x="270985" y="40903"/>
                </a:cubicBezTo>
                <a:cubicBezTo>
                  <a:pt x="270985" y="40903"/>
                  <a:pt x="270985" y="40903"/>
                  <a:pt x="270985" y="230407"/>
                </a:cubicBezTo>
                <a:lnTo>
                  <a:pt x="270985" y="323276"/>
                </a:lnTo>
                <a:lnTo>
                  <a:pt x="272732" y="320802"/>
                </a:lnTo>
                <a:cubicBezTo>
                  <a:pt x="277977" y="313374"/>
                  <a:pt x="298957" y="283664"/>
                  <a:pt x="382874" y="164823"/>
                </a:cubicBezTo>
                <a:cubicBezTo>
                  <a:pt x="386943" y="156698"/>
                  <a:pt x="397115" y="154666"/>
                  <a:pt x="405252" y="160760"/>
                </a:cubicBezTo>
                <a:cubicBezTo>
                  <a:pt x="413390" y="166855"/>
                  <a:pt x="415424" y="177012"/>
                  <a:pt x="409321" y="185138"/>
                </a:cubicBezTo>
                <a:cubicBezTo>
                  <a:pt x="409321" y="185138"/>
                  <a:pt x="409321" y="185138"/>
                  <a:pt x="270984" y="382190"/>
                </a:cubicBezTo>
                <a:cubicBezTo>
                  <a:pt x="270984" y="382190"/>
                  <a:pt x="270984" y="382190"/>
                  <a:pt x="270984" y="357336"/>
                </a:cubicBezTo>
                <a:lnTo>
                  <a:pt x="270984" y="323779"/>
                </a:lnTo>
                <a:lnTo>
                  <a:pt x="266917" y="327849"/>
                </a:lnTo>
                <a:cubicBezTo>
                  <a:pt x="266917" y="327849"/>
                  <a:pt x="266917" y="327849"/>
                  <a:pt x="228270" y="270866"/>
                </a:cubicBezTo>
                <a:cubicBezTo>
                  <a:pt x="222168" y="262726"/>
                  <a:pt x="211997" y="260691"/>
                  <a:pt x="203861" y="266796"/>
                </a:cubicBezTo>
                <a:cubicBezTo>
                  <a:pt x="197759" y="270866"/>
                  <a:pt x="195725" y="281042"/>
                  <a:pt x="199793" y="289182"/>
                </a:cubicBezTo>
                <a:lnTo>
                  <a:pt x="266917" y="386866"/>
                </a:lnTo>
                <a:cubicBezTo>
                  <a:pt x="266917" y="386866"/>
                  <a:pt x="266917" y="386866"/>
                  <a:pt x="270985" y="382796"/>
                </a:cubicBezTo>
                <a:cubicBezTo>
                  <a:pt x="270985" y="382796"/>
                  <a:pt x="270985" y="382796"/>
                  <a:pt x="270985" y="464596"/>
                </a:cubicBezTo>
                <a:lnTo>
                  <a:pt x="270985" y="503978"/>
                </a:lnTo>
                <a:lnTo>
                  <a:pt x="317176" y="498607"/>
                </a:lnTo>
                <a:cubicBezTo>
                  <a:pt x="421762" y="475681"/>
                  <a:pt x="501372" y="382531"/>
                  <a:pt x="501372" y="272263"/>
                </a:cubicBezTo>
                <a:cubicBezTo>
                  <a:pt x="501372" y="144210"/>
                  <a:pt x="397392" y="40548"/>
                  <a:pt x="270984" y="40548"/>
                </a:cubicBezTo>
                <a:cubicBezTo>
                  <a:pt x="270984" y="40548"/>
                  <a:pt x="270984" y="40548"/>
                  <a:pt x="270984" y="38515"/>
                </a:cubicBezTo>
                <a:lnTo>
                  <a:pt x="270984" y="24426"/>
                </a:lnTo>
                <a:cubicBezTo>
                  <a:pt x="270984" y="24426"/>
                  <a:pt x="270984" y="24426"/>
                  <a:pt x="268946" y="22391"/>
                </a:cubicBezTo>
                <a:cubicBezTo>
                  <a:pt x="130398" y="22391"/>
                  <a:pt x="18337" y="134344"/>
                  <a:pt x="18337" y="272759"/>
                </a:cubicBezTo>
                <a:cubicBezTo>
                  <a:pt x="18337" y="409139"/>
                  <a:pt x="130398" y="521092"/>
                  <a:pt x="268946" y="521092"/>
                </a:cubicBezTo>
                <a:cubicBezTo>
                  <a:pt x="268946" y="521092"/>
                  <a:pt x="268946" y="521092"/>
                  <a:pt x="270984" y="521092"/>
                </a:cubicBezTo>
                <a:cubicBezTo>
                  <a:pt x="270984" y="521092"/>
                  <a:pt x="270984" y="521092"/>
                  <a:pt x="270984" y="539412"/>
                </a:cubicBezTo>
                <a:cubicBezTo>
                  <a:pt x="120211" y="539412"/>
                  <a:pt x="0" y="419317"/>
                  <a:pt x="0" y="270724"/>
                </a:cubicBezTo>
                <a:cubicBezTo>
                  <a:pt x="0" y="120096"/>
                  <a:pt x="120211" y="0"/>
                  <a:pt x="270984" y="0"/>
                </a:cubicBezTo>
                <a:close/>
              </a:path>
            </a:pathLst>
          </a:custGeom>
          <a:solidFill>
            <a:srgbClr val="85858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494B4D"/>
              </a:solidFill>
            </a:endParaRPr>
          </a:p>
        </p:txBody>
      </p:sp>
      <p:sp>
        <p:nvSpPr>
          <p:cNvPr id="3096" name="MH_Title_1"/>
          <p:cNvSpPr txBox="1">
            <a:spLocks noChangeArrowheads="1"/>
          </p:cNvSpPr>
          <p:nvPr>
            <p:custDataLst>
              <p:tags r:id="rId22"/>
            </p:custDataLst>
          </p:nvPr>
        </p:nvSpPr>
        <p:spPr bwMode="auto">
          <a:xfrm>
            <a:off x="4888165" y="3273313"/>
            <a:ext cx="18653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defRPr/>
            </a:pPr>
            <a:r>
              <a:rPr lang="zh-CN" altLang="en-US" sz="2400" b="1" dirty="0" smtClean="0">
                <a:solidFill>
                  <a:srgbClr val="FFFFFF"/>
                </a:solidFill>
                <a:latin typeface="华文楷体" pitchFamily="2" charset="-122"/>
                <a:ea typeface="华文楷体" pitchFamily="2" charset="-122"/>
              </a:rPr>
              <a:t>学生发展</a:t>
            </a:r>
            <a:endParaRPr lang="en-US" altLang="zh-CN" sz="2400" b="1" dirty="0" smtClean="0">
              <a:solidFill>
                <a:srgbClr val="FFFFFF"/>
              </a:solidFill>
              <a:latin typeface="华文楷体" pitchFamily="2" charset="-122"/>
              <a:ea typeface="华文楷体" pitchFamily="2" charset="-122"/>
            </a:endParaRPr>
          </a:p>
          <a:p>
            <a:pPr algn="ctr">
              <a:buFont typeface="Arial" panose="020B0604020202020204" pitchFamily="34" charset="0"/>
              <a:buNone/>
              <a:defRPr/>
            </a:pPr>
            <a:r>
              <a:rPr lang="zh-CN" altLang="en-US" sz="2400" b="1" dirty="0" smtClean="0">
                <a:solidFill>
                  <a:srgbClr val="FFFFFF"/>
                </a:solidFill>
                <a:latin typeface="华文楷体" pitchFamily="2" charset="-122"/>
                <a:ea typeface="华文楷体" pitchFamily="2" charset="-122"/>
              </a:rPr>
              <a:t>为中心</a:t>
            </a:r>
            <a:endParaRPr lang="en-US" altLang="zh-CN" sz="2400" dirty="0" smtClean="0">
              <a:solidFill>
                <a:srgbClr val="FFFFFF"/>
              </a:solidFill>
              <a:latin typeface="华文楷体" pitchFamily="2" charset="-122"/>
              <a:ea typeface="华文楷体" pitchFamily="2" charset="-122"/>
            </a:endParaRPr>
          </a:p>
        </p:txBody>
      </p:sp>
      <p:sp>
        <p:nvSpPr>
          <p:cNvPr id="2071" name="MH_Other_20"/>
          <p:cNvSpPr/>
          <p:nvPr>
            <p:custDataLst>
              <p:tags r:id="rId23"/>
            </p:custDataLst>
          </p:nvPr>
        </p:nvSpPr>
        <p:spPr bwMode="auto">
          <a:xfrm>
            <a:off x="7845677" y="3100598"/>
            <a:ext cx="327025" cy="517525"/>
          </a:xfrm>
          <a:custGeom>
            <a:avLst/>
            <a:gdLst>
              <a:gd name="T0" fmla="*/ 2147483646 w 3056"/>
              <a:gd name="T1" fmla="*/ 2147483646 h 5429"/>
              <a:gd name="T2" fmla="*/ 2147483646 w 3056"/>
              <a:gd name="T3" fmla="*/ 2147483646 h 5429"/>
              <a:gd name="T4" fmla="*/ 2147483646 w 3056"/>
              <a:gd name="T5" fmla="*/ 2147483646 h 5429"/>
              <a:gd name="T6" fmla="*/ 2147483646 w 3056"/>
              <a:gd name="T7" fmla="*/ 2147483646 h 5429"/>
              <a:gd name="T8" fmla="*/ 2147483646 w 3056"/>
              <a:gd name="T9" fmla="*/ 2147483646 h 5429"/>
              <a:gd name="T10" fmla="*/ 2147483646 w 3056"/>
              <a:gd name="T11" fmla="*/ 2147483646 h 5429"/>
              <a:gd name="T12" fmla="*/ 2147483646 w 3056"/>
              <a:gd name="T13" fmla="*/ 2147483646 h 5429"/>
              <a:gd name="T14" fmla="*/ 2147483646 w 3056"/>
              <a:gd name="T15" fmla="*/ 2147483646 h 5429"/>
              <a:gd name="T16" fmla="*/ 2147483646 w 3056"/>
              <a:gd name="T17" fmla="*/ 2147483646 h 5429"/>
              <a:gd name="T18" fmla="*/ 2147483646 w 3056"/>
              <a:gd name="T19" fmla="*/ 2147483646 h 5429"/>
              <a:gd name="T20" fmla="*/ 2147483646 w 3056"/>
              <a:gd name="T21" fmla="*/ 2147483646 h 5429"/>
              <a:gd name="T22" fmla="*/ 2147483646 w 3056"/>
              <a:gd name="T23" fmla="*/ 2147483646 h 5429"/>
              <a:gd name="T24" fmla="*/ 2147483646 w 3056"/>
              <a:gd name="T25" fmla="*/ 2147483646 h 5429"/>
              <a:gd name="T26" fmla="*/ 2147483646 w 3056"/>
              <a:gd name="T27" fmla="*/ 2147483646 h 5429"/>
              <a:gd name="T28" fmla="*/ 2147483646 w 3056"/>
              <a:gd name="T29" fmla="*/ 2147483646 h 5429"/>
              <a:gd name="T30" fmla="*/ 2147483646 w 3056"/>
              <a:gd name="T31" fmla="*/ 2147483646 h 5429"/>
              <a:gd name="T32" fmla="*/ 2147483646 w 3056"/>
              <a:gd name="T33" fmla="*/ 2147483646 h 5429"/>
              <a:gd name="T34" fmla="*/ 2147483646 w 3056"/>
              <a:gd name="T35" fmla="*/ 2147483646 h 5429"/>
              <a:gd name="T36" fmla="*/ 2147483646 w 3056"/>
              <a:gd name="T37" fmla="*/ 2147483646 h 5429"/>
              <a:gd name="T38" fmla="*/ 2147483646 w 3056"/>
              <a:gd name="T39" fmla="*/ 2147483646 h 5429"/>
              <a:gd name="T40" fmla="*/ 2147483646 w 3056"/>
              <a:gd name="T41" fmla="*/ 2147483646 h 5429"/>
              <a:gd name="T42" fmla="*/ 2147483646 w 3056"/>
              <a:gd name="T43" fmla="*/ 2147483646 h 5429"/>
              <a:gd name="T44" fmla="*/ 2147483646 w 3056"/>
              <a:gd name="T45" fmla="*/ 2147483646 h 5429"/>
              <a:gd name="T46" fmla="*/ 2147483646 w 3056"/>
              <a:gd name="T47" fmla="*/ 2147483646 h 5429"/>
              <a:gd name="T48" fmla="*/ 2147483646 w 3056"/>
              <a:gd name="T49" fmla="*/ 2147483646 h 5429"/>
              <a:gd name="T50" fmla="*/ 2147483646 w 3056"/>
              <a:gd name="T51" fmla="*/ 2147483646 h 5429"/>
              <a:gd name="T52" fmla="*/ 2147483646 w 3056"/>
              <a:gd name="T53" fmla="*/ 2147483646 h 5429"/>
              <a:gd name="T54" fmla="*/ 2147483646 w 3056"/>
              <a:gd name="T55" fmla="*/ 2147483646 h 5429"/>
              <a:gd name="T56" fmla="*/ 2147483646 w 3056"/>
              <a:gd name="T57" fmla="*/ 2147483646 h 5429"/>
              <a:gd name="T58" fmla="*/ 2147483646 w 3056"/>
              <a:gd name="T59" fmla="*/ 2147483646 h 5429"/>
              <a:gd name="T60" fmla="*/ 2147483646 w 3056"/>
              <a:gd name="T61" fmla="*/ 2147483646 h 5429"/>
              <a:gd name="T62" fmla="*/ 2147483646 w 3056"/>
              <a:gd name="T63" fmla="*/ 2147483646 h 5429"/>
              <a:gd name="T64" fmla="*/ 2147483646 w 3056"/>
              <a:gd name="T65" fmla="*/ 2147483646 h 5429"/>
              <a:gd name="T66" fmla="*/ 2147483646 w 3056"/>
              <a:gd name="T67" fmla="*/ 2147483646 h 5429"/>
              <a:gd name="T68" fmla="*/ 2147483646 w 3056"/>
              <a:gd name="T69" fmla="*/ 2147483646 h 5429"/>
              <a:gd name="T70" fmla="*/ 2147483646 w 3056"/>
              <a:gd name="T71" fmla="*/ 2147483646 h 5429"/>
              <a:gd name="T72" fmla="*/ 2147483646 w 3056"/>
              <a:gd name="T73" fmla="*/ 2147483646 h 5429"/>
              <a:gd name="T74" fmla="*/ 2147483646 w 3056"/>
              <a:gd name="T75" fmla="*/ 2147483646 h 5429"/>
              <a:gd name="T76" fmla="*/ 2147483646 w 3056"/>
              <a:gd name="T77" fmla="*/ 2147483646 h 5429"/>
              <a:gd name="T78" fmla="*/ 2147483646 w 3056"/>
              <a:gd name="T79" fmla="*/ 2147483646 h 5429"/>
              <a:gd name="T80" fmla="*/ 2147483646 w 3056"/>
              <a:gd name="T81" fmla="*/ 2147483646 h 5429"/>
              <a:gd name="T82" fmla="*/ 2147483646 w 3056"/>
              <a:gd name="T83" fmla="*/ 2147483646 h 5429"/>
              <a:gd name="T84" fmla="*/ 2147483646 w 3056"/>
              <a:gd name="T85" fmla="*/ 2147483646 h 5429"/>
              <a:gd name="T86" fmla="*/ 2147483646 w 3056"/>
              <a:gd name="T87" fmla="*/ 2147483646 h 5429"/>
              <a:gd name="T88" fmla="*/ 2147483646 w 3056"/>
              <a:gd name="T89" fmla="*/ 2147483646 h 5429"/>
              <a:gd name="T90" fmla="*/ 2147483646 w 3056"/>
              <a:gd name="T91" fmla="*/ 2147483646 h 5429"/>
              <a:gd name="T92" fmla="*/ 2147483646 w 3056"/>
              <a:gd name="T93" fmla="*/ 2147483646 h 5429"/>
              <a:gd name="T94" fmla="*/ 2147483646 w 3056"/>
              <a:gd name="T95" fmla="*/ 2147483646 h 5429"/>
              <a:gd name="T96" fmla="*/ 2147483646 w 3056"/>
              <a:gd name="T97" fmla="*/ 2147483646 h 5429"/>
              <a:gd name="T98" fmla="*/ 2147483646 w 3056"/>
              <a:gd name="T99" fmla="*/ 2147483646 h 5429"/>
              <a:gd name="T100" fmla="*/ 2147483646 w 3056"/>
              <a:gd name="T101" fmla="*/ 2147483646 h 5429"/>
              <a:gd name="T102" fmla="*/ 2147483646 w 3056"/>
              <a:gd name="T103" fmla="*/ 2147483646 h 5429"/>
              <a:gd name="T104" fmla="*/ 2147483646 w 3056"/>
              <a:gd name="T105" fmla="*/ 2147483646 h 5429"/>
              <a:gd name="T106" fmla="*/ 2147483646 w 3056"/>
              <a:gd name="T107" fmla="*/ 2147483646 h 5429"/>
              <a:gd name="T108" fmla="*/ 2147483646 w 3056"/>
              <a:gd name="T109" fmla="*/ 2147483646 h 5429"/>
              <a:gd name="T110" fmla="*/ 2147483646 w 3056"/>
              <a:gd name="T111" fmla="*/ 2147483646 h 5429"/>
              <a:gd name="T112" fmla="*/ 2147483646 w 3056"/>
              <a:gd name="T113" fmla="*/ 2147483646 h 5429"/>
              <a:gd name="T114" fmla="*/ 2147483646 w 3056"/>
              <a:gd name="T115" fmla="*/ 2147483646 h 5429"/>
              <a:gd name="T116" fmla="*/ 2147483646 w 3056"/>
              <a:gd name="T117" fmla="*/ 2147483646 h 54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56" h="5429">
                <a:moveTo>
                  <a:pt x="2609" y="448"/>
                </a:moveTo>
                <a:lnTo>
                  <a:pt x="2609" y="448"/>
                </a:lnTo>
                <a:lnTo>
                  <a:pt x="2575" y="415"/>
                </a:lnTo>
                <a:lnTo>
                  <a:pt x="2538" y="383"/>
                </a:lnTo>
                <a:lnTo>
                  <a:pt x="2503" y="352"/>
                </a:lnTo>
                <a:lnTo>
                  <a:pt x="2465" y="322"/>
                </a:lnTo>
                <a:lnTo>
                  <a:pt x="2426" y="293"/>
                </a:lnTo>
                <a:lnTo>
                  <a:pt x="2388" y="265"/>
                </a:lnTo>
                <a:lnTo>
                  <a:pt x="2348" y="239"/>
                </a:lnTo>
                <a:lnTo>
                  <a:pt x="2307" y="213"/>
                </a:lnTo>
                <a:lnTo>
                  <a:pt x="2266" y="190"/>
                </a:lnTo>
                <a:lnTo>
                  <a:pt x="2224" y="168"/>
                </a:lnTo>
                <a:lnTo>
                  <a:pt x="2182" y="146"/>
                </a:lnTo>
                <a:lnTo>
                  <a:pt x="2138" y="127"/>
                </a:lnTo>
                <a:lnTo>
                  <a:pt x="2095" y="108"/>
                </a:lnTo>
                <a:lnTo>
                  <a:pt x="2049" y="91"/>
                </a:lnTo>
                <a:lnTo>
                  <a:pt x="2005" y="75"/>
                </a:lnTo>
                <a:lnTo>
                  <a:pt x="1960" y="61"/>
                </a:lnTo>
                <a:lnTo>
                  <a:pt x="1907" y="46"/>
                </a:lnTo>
                <a:lnTo>
                  <a:pt x="1853" y="34"/>
                </a:lnTo>
                <a:lnTo>
                  <a:pt x="1800" y="24"/>
                </a:lnTo>
                <a:lnTo>
                  <a:pt x="1746" y="15"/>
                </a:lnTo>
                <a:lnTo>
                  <a:pt x="1692" y="9"/>
                </a:lnTo>
                <a:lnTo>
                  <a:pt x="1638" y="3"/>
                </a:lnTo>
                <a:lnTo>
                  <a:pt x="1582" y="1"/>
                </a:lnTo>
                <a:lnTo>
                  <a:pt x="1527" y="0"/>
                </a:lnTo>
                <a:lnTo>
                  <a:pt x="1490" y="0"/>
                </a:lnTo>
                <a:lnTo>
                  <a:pt x="1451" y="2"/>
                </a:lnTo>
                <a:lnTo>
                  <a:pt x="1413" y="4"/>
                </a:lnTo>
                <a:lnTo>
                  <a:pt x="1376" y="8"/>
                </a:lnTo>
                <a:lnTo>
                  <a:pt x="1338" y="11"/>
                </a:lnTo>
                <a:lnTo>
                  <a:pt x="1302" y="17"/>
                </a:lnTo>
                <a:lnTo>
                  <a:pt x="1264" y="22"/>
                </a:lnTo>
                <a:lnTo>
                  <a:pt x="1227" y="29"/>
                </a:lnTo>
                <a:lnTo>
                  <a:pt x="1191" y="36"/>
                </a:lnTo>
                <a:lnTo>
                  <a:pt x="1154" y="45"/>
                </a:lnTo>
                <a:lnTo>
                  <a:pt x="1118" y="55"/>
                </a:lnTo>
                <a:lnTo>
                  <a:pt x="1083" y="65"/>
                </a:lnTo>
                <a:lnTo>
                  <a:pt x="1047" y="76"/>
                </a:lnTo>
                <a:lnTo>
                  <a:pt x="1012" y="88"/>
                </a:lnTo>
                <a:lnTo>
                  <a:pt x="977" y="102"/>
                </a:lnTo>
                <a:lnTo>
                  <a:pt x="942" y="115"/>
                </a:lnTo>
                <a:lnTo>
                  <a:pt x="909" y="130"/>
                </a:lnTo>
                <a:lnTo>
                  <a:pt x="875" y="146"/>
                </a:lnTo>
                <a:lnTo>
                  <a:pt x="841" y="161"/>
                </a:lnTo>
                <a:lnTo>
                  <a:pt x="808" y="179"/>
                </a:lnTo>
                <a:lnTo>
                  <a:pt x="775" y="197"/>
                </a:lnTo>
                <a:lnTo>
                  <a:pt x="743" y="216"/>
                </a:lnTo>
                <a:lnTo>
                  <a:pt x="712" y="235"/>
                </a:lnTo>
                <a:lnTo>
                  <a:pt x="680" y="255"/>
                </a:lnTo>
                <a:lnTo>
                  <a:pt x="649" y="277"/>
                </a:lnTo>
                <a:lnTo>
                  <a:pt x="619" y="300"/>
                </a:lnTo>
                <a:lnTo>
                  <a:pt x="589" y="322"/>
                </a:lnTo>
                <a:lnTo>
                  <a:pt x="559" y="345"/>
                </a:lnTo>
                <a:lnTo>
                  <a:pt x="531" y="370"/>
                </a:lnTo>
                <a:lnTo>
                  <a:pt x="502" y="395"/>
                </a:lnTo>
                <a:lnTo>
                  <a:pt x="474" y="421"/>
                </a:lnTo>
                <a:lnTo>
                  <a:pt x="447" y="448"/>
                </a:lnTo>
                <a:lnTo>
                  <a:pt x="420" y="475"/>
                </a:lnTo>
                <a:lnTo>
                  <a:pt x="395" y="503"/>
                </a:lnTo>
                <a:lnTo>
                  <a:pt x="369" y="531"/>
                </a:lnTo>
                <a:lnTo>
                  <a:pt x="345" y="561"/>
                </a:lnTo>
                <a:lnTo>
                  <a:pt x="322" y="589"/>
                </a:lnTo>
                <a:lnTo>
                  <a:pt x="298" y="619"/>
                </a:lnTo>
                <a:lnTo>
                  <a:pt x="276" y="650"/>
                </a:lnTo>
                <a:lnTo>
                  <a:pt x="255" y="681"/>
                </a:lnTo>
                <a:lnTo>
                  <a:pt x="235" y="712"/>
                </a:lnTo>
                <a:lnTo>
                  <a:pt x="215" y="744"/>
                </a:lnTo>
                <a:lnTo>
                  <a:pt x="197" y="776"/>
                </a:lnTo>
                <a:lnTo>
                  <a:pt x="179" y="808"/>
                </a:lnTo>
                <a:lnTo>
                  <a:pt x="161" y="841"/>
                </a:lnTo>
                <a:lnTo>
                  <a:pt x="145" y="875"/>
                </a:lnTo>
                <a:lnTo>
                  <a:pt x="129" y="909"/>
                </a:lnTo>
                <a:lnTo>
                  <a:pt x="115" y="943"/>
                </a:lnTo>
                <a:lnTo>
                  <a:pt x="101" y="977"/>
                </a:lnTo>
                <a:lnTo>
                  <a:pt x="88" y="1012"/>
                </a:lnTo>
                <a:lnTo>
                  <a:pt x="76" y="1047"/>
                </a:lnTo>
                <a:lnTo>
                  <a:pt x="65" y="1082"/>
                </a:lnTo>
                <a:lnTo>
                  <a:pt x="55" y="1118"/>
                </a:lnTo>
                <a:lnTo>
                  <a:pt x="45" y="1154"/>
                </a:lnTo>
                <a:lnTo>
                  <a:pt x="36" y="1191"/>
                </a:lnTo>
                <a:lnTo>
                  <a:pt x="28" y="1227"/>
                </a:lnTo>
                <a:lnTo>
                  <a:pt x="22" y="1264"/>
                </a:lnTo>
                <a:lnTo>
                  <a:pt x="16" y="1301"/>
                </a:lnTo>
                <a:lnTo>
                  <a:pt x="11" y="1338"/>
                </a:lnTo>
                <a:lnTo>
                  <a:pt x="7" y="1376"/>
                </a:lnTo>
                <a:lnTo>
                  <a:pt x="4" y="1413"/>
                </a:lnTo>
                <a:lnTo>
                  <a:pt x="2" y="1452"/>
                </a:lnTo>
                <a:lnTo>
                  <a:pt x="0" y="1489"/>
                </a:lnTo>
                <a:lnTo>
                  <a:pt x="0" y="1527"/>
                </a:lnTo>
                <a:lnTo>
                  <a:pt x="6" y="1667"/>
                </a:lnTo>
                <a:lnTo>
                  <a:pt x="10" y="1707"/>
                </a:lnTo>
                <a:lnTo>
                  <a:pt x="15" y="1746"/>
                </a:lnTo>
                <a:lnTo>
                  <a:pt x="22" y="1785"/>
                </a:lnTo>
                <a:lnTo>
                  <a:pt x="28" y="1823"/>
                </a:lnTo>
                <a:lnTo>
                  <a:pt x="36" y="1862"/>
                </a:lnTo>
                <a:lnTo>
                  <a:pt x="45" y="1900"/>
                </a:lnTo>
                <a:lnTo>
                  <a:pt x="55" y="1937"/>
                </a:lnTo>
                <a:lnTo>
                  <a:pt x="66" y="1975"/>
                </a:lnTo>
                <a:lnTo>
                  <a:pt x="78" y="2012"/>
                </a:lnTo>
                <a:lnTo>
                  <a:pt x="92" y="2049"/>
                </a:lnTo>
                <a:lnTo>
                  <a:pt x="105" y="2085"/>
                </a:lnTo>
                <a:lnTo>
                  <a:pt x="119" y="2122"/>
                </a:lnTo>
                <a:lnTo>
                  <a:pt x="136" y="2157"/>
                </a:lnTo>
                <a:lnTo>
                  <a:pt x="152" y="2193"/>
                </a:lnTo>
                <a:lnTo>
                  <a:pt x="170" y="2228"/>
                </a:lnTo>
                <a:lnTo>
                  <a:pt x="189" y="2262"/>
                </a:lnTo>
                <a:lnTo>
                  <a:pt x="195" y="2277"/>
                </a:lnTo>
                <a:lnTo>
                  <a:pt x="213" y="2312"/>
                </a:lnTo>
                <a:lnTo>
                  <a:pt x="242" y="2366"/>
                </a:lnTo>
                <a:lnTo>
                  <a:pt x="278" y="2439"/>
                </a:lnTo>
                <a:lnTo>
                  <a:pt x="323" y="2528"/>
                </a:lnTo>
                <a:lnTo>
                  <a:pt x="371" y="2631"/>
                </a:lnTo>
                <a:lnTo>
                  <a:pt x="422" y="2743"/>
                </a:lnTo>
                <a:lnTo>
                  <a:pt x="450" y="2804"/>
                </a:lnTo>
                <a:lnTo>
                  <a:pt x="476" y="2867"/>
                </a:lnTo>
                <a:lnTo>
                  <a:pt x="503" y="2931"/>
                </a:lnTo>
                <a:lnTo>
                  <a:pt x="530" y="2998"/>
                </a:lnTo>
                <a:lnTo>
                  <a:pt x="556" y="3065"/>
                </a:lnTo>
                <a:lnTo>
                  <a:pt x="582" y="3134"/>
                </a:lnTo>
                <a:lnTo>
                  <a:pt x="607" y="3202"/>
                </a:lnTo>
                <a:lnTo>
                  <a:pt x="630" y="3273"/>
                </a:lnTo>
                <a:lnTo>
                  <a:pt x="653" y="3343"/>
                </a:lnTo>
                <a:lnTo>
                  <a:pt x="674" y="3413"/>
                </a:lnTo>
                <a:lnTo>
                  <a:pt x="693" y="3483"/>
                </a:lnTo>
                <a:lnTo>
                  <a:pt x="711" y="3553"/>
                </a:lnTo>
                <a:lnTo>
                  <a:pt x="726" y="3621"/>
                </a:lnTo>
                <a:lnTo>
                  <a:pt x="739" y="3690"/>
                </a:lnTo>
                <a:lnTo>
                  <a:pt x="750" y="3756"/>
                </a:lnTo>
                <a:lnTo>
                  <a:pt x="754" y="3788"/>
                </a:lnTo>
                <a:lnTo>
                  <a:pt x="757" y="3822"/>
                </a:lnTo>
                <a:lnTo>
                  <a:pt x="760" y="3854"/>
                </a:lnTo>
                <a:lnTo>
                  <a:pt x="762" y="3885"/>
                </a:lnTo>
                <a:lnTo>
                  <a:pt x="763" y="3915"/>
                </a:lnTo>
                <a:lnTo>
                  <a:pt x="764" y="3946"/>
                </a:lnTo>
                <a:lnTo>
                  <a:pt x="783" y="4137"/>
                </a:lnTo>
                <a:lnTo>
                  <a:pt x="789" y="4160"/>
                </a:lnTo>
                <a:lnTo>
                  <a:pt x="796" y="4181"/>
                </a:lnTo>
                <a:lnTo>
                  <a:pt x="804" y="4202"/>
                </a:lnTo>
                <a:lnTo>
                  <a:pt x="813" y="4220"/>
                </a:lnTo>
                <a:lnTo>
                  <a:pt x="823" y="4237"/>
                </a:lnTo>
                <a:lnTo>
                  <a:pt x="833" y="4253"/>
                </a:lnTo>
                <a:lnTo>
                  <a:pt x="844" y="4267"/>
                </a:lnTo>
                <a:lnTo>
                  <a:pt x="855" y="4280"/>
                </a:lnTo>
                <a:lnTo>
                  <a:pt x="867" y="4291"/>
                </a:lnTo>
                <a:lnTo>
                  <a:pt x="880" y="4301"/>
                </a:lnTo>
                <a:lnTo>
                  <a:pt x="895" y="4309"/>
                </a:lnTo>
                <a:lnTo>
                  <a:pt x="909" y="4316"/>
                </a:lnTo>
                <a:lnTo>
                  <a:pt x="924" y="4321"/>
                </a:lnTo>
                <a:lnTo>
                  <a:pt x="941" y="4325"/>
                </a:lnTo>
                <a:lnTo>
                  <a:pt x="959" y="4328"/>
                </a:lnTo>
                <a:lnTo>
                  <a:pt x="976" y="4328"/>
                </a:lnTo>
                <a:lnTo>
                  <a:pt x="2079" y="4328"/>
                </a:lnTo>
                <a:lnTo>
                  <a:pt x="2097" y="4328"/>
                </a:lnTo>
                <a:lnTo>
                  <a:pt x="2114" y="4325"/>
                </a:lnTo>
                <a:lnTo>
                  <a:pt x="2130" y="4321"/>
                </a:lnTo>
                <a:lnTo>
                  <a:pt x="2145" y="4316"/>
                </a:lnTo>
                <a:lnTo>
                  <a:pt x="2161" y="4309"/>
                </a:lnTo>
                <a:lnTo>
                  <a:pt x="2174" y="4301"/>
                </a:lnTo>
                <a:lnTo>
                  <a:pt x="2187" y="4291"/>
                </a:lnTo>
                <a:lnTo>
                  <a:pt x="2201" y="4280"/>
                </a:lnTo>
                <a:lnTo>
                  <a:pt x="2212" y="4267"/>
                </a:lnTo>
                <a:lnTo>
                  <a:pt x="2223" y="4253"/>
                </a:lnTo>
                <a:lnTo>
                  <a:pt x="2233" y="4237"/>
                </a:lnTo>
                <a:lnTo>
                  <a:pt x="2243" y="4220"/>
                </a:lnTo>
                <a:lnTo>
                  <a:pt x="2251" y="4202"/>
                </a:lnTo>
                <a:lnTo>
                  <a:pt x="2259" y="4181"/>
                </a:lnTo>
                <a:lnTo>
                  <a:pt x="2266" y="4160"/>
                </a:lnTo>
                <a:lnTo>
                  <a:pt x="2272" y="4137"/>
                </a:lnTo>
                <a:lnTo>
                  <a:pt x="2291" y="3946"/>
                </a:lnTo>
                <a:lnTo>
                  <a:pt x="2293" y="3915"/>
                </a:lnTo>
                <a:lnTo>
                  <a:pt x="2294" y="3885"/>
                </a:lnTo>
                <a:lnTo>
                  <a:pt x="2295" y="3854"/>
                </a:lnTo>
                <a:lnTo>
                  <a:pt x="2298" y="3822"/>
                </a:lnTo>
                <a:lnTo>
                  <a:pt x="2301" y="3788"/>
                </a:lnTo>
                <a:lnTo>
                  <a:pt x="2306" y="3756"/>
                </a:lnTo>
                <a:lnTo>
                  <a:pt x="2316" y="3690"/>
                </a:lnTo>
                <a:lnTo>
                  <a:pt x="2329" y="3621"/>
                </a:lnTo>
                <a:lnTo>
                  <a:pt x="2345" y="3553"/>
                </a:lnTo>
                <a:lnTo>
                  <a:pt x="2362" y="3483"/>
                </a:lnTo>
                <a:lnTo>
                  <a:pt x="2381" y="3413"/>
                </a:lnTo>
                <a:lnTo>
                  <a:pt x="2402" y="3343"/>
                </a:lnTo>
                <a:lnTo>
                  <a:pt x="2425" y="3273"/>
                </a:lnTo>
                <a:lnTo>
                  <a:pt x="2449" y="3202"/>
                </a:lnTo>
                <a:lnTo>
                  <a:pt x="2474" y="3134"/>
                </a:lnTo>
                <a:lnTo>
                  <a:pt x="2499" y="3065"/>
                </a:lnTo>
                <a:lnTo>
                  <a:pt x="2526" y="2998"/>
                </a:lnTo>
                <a:lnTo>
                  <a:pt x="2552" y="2931"/>
                </a:lnTo>
                <a:lnTo>
                  <a:pt x="2579" y="2867"/>
                </a:lnTo>
                <a:lnTo>
                  <a:pt x="2607" y="2804"/>
                </a:lnTo>
                <a:lnTo>
                  <a:pt x="2633" y="2743"/>
                </a:lnTo>
                <a:lnTo>
                  <a:pt x="2685" y="2631"/>
                </a:lnTo>
                <a:lnTo>
                  <a:pt x="2735" y="2528"/>
                </a:lnTo>
                <a:lnTo>
                  <a:pt x="2778" y="2439"/>
                </a:lnTo>
                <a:lnTo>
                  <a:pt x="2816" y="2366"/>
                </a:lnTo>
                <a:lnTo>
                  <a:pt x="2846" y="2312"/>
                </a:lnTo>
                <a:lnTo>
                  <a:pt x="2872" y="2262"/>
                </a:lnTo>
                <a:lnTo>
                  <a:pt x="2890" y="2228"/>
                </a:lnTo>
                <a:lnTo>
                  <a:pt x="2906" y="2193"/>
                </a:lnTo>
                <a:lnTo>
                  <a:pt x="2923" y="2157"/>
                </a:lnTo>
                <a:lnTo>
                  <a:pt x="2937" y="2122"/>
                </a:lnTo>
                <a:lnTo>
                  <a:pt x="2952" y="2085"/>
                </a:lnTo>
                <a:lnTo>
                  <a:pt x="2965" y="2049"/>
                </a:lnTo>
                <a:lnTo>
                  <a:pt x="2978" y="2012"/>
                </a:lnTo>
                <a:lnTo>
                  <a:pt x="2989" y="1975"/>
                </a:lnTo>
                <a:lnTo>
                  <a:pt x="3000" y="1937"/>
                </a:lnTo>
                <a:lnTo>
                  <a:pt x="3010" y="1900"/>
                </a:lnTo>
                <a:lnTo>
                  <a:pt x="3019" y="1862"/>
                </a:lnTo>
                <a:lnTo>
                  <a:pt x="3027" y="1823"/>
                </a:lnTo>
                <a:lnTo>
                  <a:pt x="3034" y="1785"/>
                </a:lnTo>
                <a:lnTo>
                  <a:pt x="3040" y="1746"/>
                </a:lnTo>
                <a:lnTo>
                  <a:pt x="3045" y="1707"/>
                </a:lnTo>
                <a:lnTo>
                  <a:pt x="3049" y="1667"/>
                </a:lnTo>
                <a:lnTo>
                  <a:pt x="3056" y="1527"/>
                </a:lnTo>
                <a:lnTo>
                  <a:pt x="3055" y="1489"/>
                </a:lnTo>
                <a:lnTo>
                  <a:pt x="3054" y="1452"/>
                </a:lnTo>
                <a:lnTo>
                  <a:pt x="3051" y="1413"/>
                </a:lnTo>
                <a:lnTo>
                  <a:pt x="3048" y="1376"/>
                </a:lnTo>
                <a:lnTo>
                  <a:pt x="3044" y="1338"/>
                </a:lnTo>
                <a:lnTo>
                  <a:pt x="3039" y="1301"/>
                </a:lnTo>
                <a:lnTo>
                  <a:pt x="3034" y="1264"/>
                </a:lnTo>
                <a:lnTo>
                  <a:pt x="3026" y="1227"/>
                </a:lnTo>
                <a:lnTo>
                  <a:pt x="3018" y="1191"/>
                </a:lnTo>
                <a:lnTo>
                  <a:pt x="3010" y="1154"/>
                </a:lnTo>
                <a:lnTo>
                  <a:pt x="3000" y="1118"/>
                </a:lnTo>
                <a:lnTo>
                  <a:pt x="2990" y="1082"/>
                </a:lnTo>
                <a:lnTo>
                  <a:pt x="2979" y="1047"/>
                </a:lnTo>
                <a:lnTo>
                  <a:pt x="2967" y="1012"/>
                </a:lnTo>
                <a:lnTo>
                  <a:pt x="2954" y="977"/>
                </a:lnTo>
                <a:lnTo>
                  <a:pt x="2941" y="943"/>
                </a:lnTo>
                <a:lnTo>
                  <a:pt x="2925" y="909"/>
                </a:lnTo>
                <a:lnTo>
                  <a:pt x="2910" y="875"/>
                </a:lnTo>
                <a:lnTo>
                  <a:pt x="2894" y="841"/>
                </a:lnTo>
                <a:lnTo>
                  <a:pt x="2877" y="808"/>
                </a:lnTo>
                <a:lnTo>
                  <a:pt x="2859" y="776"/>
                </a:lnTo>
                <a:lnTo>
                  <a:pt x="2840" y="744"/>
                </a:lnTo>
                <a:lnTo>
                  <a:pt x="2820" y="712"/>
                </a:lnTo>
                <a:lnTo>
                  <a:pt x="2800" y="681"/>
                </a:lnTo>
                <a:lnTo>
                  <a:pt x="2779" y="650"/>
                </a:lnTo>
                <a:lnTo>
                  <a:pt x="2757" y="619"/>
                </a:lnTo>
                <a:lnTo>
                  <a:pt x="2734" y="589"/>
                </a:lnTo>
                <a:lnTo>
                  <a:pt x="2711" y="561"/>
                </a:lnTo>
                <a:lnTo>
                  <a:pt x="2686" y="531"/>
                </a:lnTo>
                <a:lnTo>
                  <a:pt x="2661" y="503"/>
                </a:lnTo>
                <a:lnTo>
                  <a:pt x="2635" y="475"/>
                </a:lnTo>
                <a:lnTo>
                  <a:pt x="2609" y="448"/>
                </a:lnTo>
                <a:close/>
                <a:moveTo>
                  <a:pt x="2661" y="1641"/>
                </a:moveTo>
                <a:lnTo>
                  <a:pt x="2661" y="1641"/>
                </a:lnTo>
                <a:lnTo>
                  <a:pt x="2658" y="1669"/>
                </a:lnTo>
                <a:lnTo>
                  <a:pt x="2654" y="1697"/>
                </a:lnTo>
                <a:lnTo>
                  <a:pt x="2650" y="1725"/>
                </a:lnTo>
                <a:lnTo>
                  <a:pt x="2644" y="1753"/>
                </a:lnTo>
                <a:lnTo>
                  <a:pt x="2639" y="1781"/>
                </a:lnTo>
                <a:lnTo>
                  <a:pt x="2632" y="1809"/>
                </a:lnTo>
                <a:lnTo>
                  <a:pt x="2624" y="1837"/>
                </a:lnTo>
                <a:lnTo>
                  <a:pt x="2617" y="1863"/>
                </a:lnTo>
                <a:lnTo>
                  <a:pt x="2608" y="1891"/>
                </a:lnTo>
                <a:lnTo>
                  <a:pt x="2599" y="1918"/>
                </a:lnTo>
                <a:lnTo>
                  <a:pt x="2589" y="1945"/>
                </a:lnTo>
                <a:lnTo>
                  <a:pt x="2579" y="1972"/>
                </a:lnTo>
                <a:lnTo>
                  <a:pt x="2567" y="1998"/>
                </a:lnTo>
                <a:lnTo>
                  <a:pt x="2556" y="2025"/>
                </a:lnTo>
                <a:lnTo>
                  <a:pt x="2543" y="2051"/>
                </a:lnTo>
                <a:lnTo>
                  <a:pt x="2529" y="2078"/>
                </a:lnTo>
                <a:lnTo>
                  <a:pt x="2485" y="2158"/>
                </a:lnTo>
                <a:lnTo>
                  <a:pt x="2450" y="2227"/>
                </a:lnTo>
                <a:lnTo>
                  <a:pt x="2408" y="2311"/>
                </a:lnTo>
                <a:lnTo>
                  <a:pt x="2359" y="2409"/>
                </a:lnTo>
                <a:lnTo>
                  <a:pt x="2307" y="2519"/>
                </a:lnTo>
                <a:lnTo>
                  <a:pt x="2253" y="2641"/>
                </a:lnTo>
                <a:lnTo>
                  <a:pt x="2225" y="2705"/>
                </a:lnTo>
                <a:lnTo>
                  <a:pt x="2197" y="2771"/>
                </a:lnTo>
                <a:lnTo>
                  <a:pt x="2170" y="2838"/>
                </a:lnTo>
                <a:lnTo>
                  <a:pt x="2142" y="2908"/>
                </a:lnTo>
                <a:lnTo>
                  <a:pt x="2116" y="2979"/>
                </a:lnTo>
                <a:lnTo>
                  <a:pt x="2090" y="3051"/>
                </a:lnTo>
                <a:lnTo>
                  <a:pt x="2065" y="3124"/>
                </a:lnTo>
                <a:lnTo>
                  <a:pt x="2040" y="3198"/>
                </a:lnTo>
                <a:lnTo>
                  <a:pt x="2018" y="3272"/>
                </a:lnTo>
                <a:lnTo>
                  <a:pt x="1996" y="3346"/>
                </a:lnTo>
                <a:lnTo>
                  <a:pt x="1977" y="3420"/>
                </a:lnTo>
                <a:lnTo>
                  <a:pt x="1960" y="3494"/>
                </a:lnTo>
                <a:lnTo>
                  <a:pt x="1944" y="3568"/>
                </a:lnTo>
                <a:lnTo>
                  <a:pt x="1930" y="3641"/>
                </a:lnTo>
                <a:lnTo>
                  <a:pt x="1919" y="3714"/>
                </a:lnTo>
                <a:lnTo>
                  <a:pt x="1911" y="3785"/>
                </a:lnTo>
                <a:lnTo>
                  <a:pt x="1908" y="3820"/>
                </a:lnTo>
                <a:lnTo>
                  <a:pt x="1905" y="3856"/>
                </a:lnTo>
                <a:lnTo>
                  <a:pt x="1903" y="3890"/>
                </a:lnTo>
                <a:lnTo>
                  <a:pt x="1902" y="3924"/>
                </a:lnTo>
                <a:lnTo>
                  <a:pt x="1901" y="3939"/>
                </a:lnTo>
                <a:lnTo>
                  <a:pt x="1722" y="3939"/>
                </a:lnTo>
                <a:lnTo>
                  <a:pt x="1722" y="3230"/>
                </a:lnTo>
                <a:lnTo>
                  <a:pt x="1333" y="3230"/>
                </a:lnTo>
                <a:lnTo>
                  <a:pt x="1333" y="3939"/>
                </a:lnTo>
                <a:lnTo>
                  <a:pt x="1154" y="3939"/>
                </a:lnTo>
                <a:lnTo>
                  <a:pt x="1152" y="3924"/>
                </a:lnTo>
                <a:lnTo>
                  <a:pt x="1151" y="3873"/>
                </a:lnTo>
                <a:lnTo>
                  <a:pt x="1148" y="3820"/>
                </a:lnTo>
                <a:lnTo>
                  <a:pt x="1142" y="3767"/>
                </a:lnTo>
                <a:lnTo>
                  <a:pt x="1136" y="3714"/>
                </a:lnTo>
                <a:lnTo>
                  <a:pt x="1128" y="3659"/>
                </a:lnTo>
                <a:lnTo>
                  <a:pt x="1118" y="3604"/>
                </a:lnTo>
                <a:lnTo>
                  <a:pt x="1108" y="3547"/>
                </a:lnTo>
                <a:lnTo>
                  <a:pt x="1096" y="3491"/>
                </a:lnTo>
                <a:lnTo>
                  <a:pt x="1081" y="3434"/>
                </a:lnTo>
                <a:lnTo>
                  <a:pt x="1067" y="3377"/>
                </a:lnTo>
                <a:lnTo>
                  <a:pt x="1052" y="3319"/>
                </a:lnTo>
                <a:lnTo>
                  <a:pt x="1035" y="3261"/>
                </a:lnTo>
                <a:lnTo>
                  <a:pt x="1016" y="3203"/>
                </a:lnTo>
                <a:lnTo>
                  <a:pt x="997" y="3145"/>
                </a:lnTo>
                <a:lnTo>
                  <a:pt x="977" y="3086"/>
                </a:lnTo>
                <a:lnTo>
                  <a:pt x="958" y="3029"/>
                </a:lnTo>
                <a:lnTo>
                  <a:pt x="937" y="2970"/>
                </a:lnTo>
                <a:lnTo>
                  <a:pt x="914" y="2911"/>
                </a:lnTo>
                <a:lnTo>
                  <a:pt x="868" y="2796"/>
                </a:lnTo>
                <a:lnTo>
                  <a:pt x="820" y="2681"/>
                </a:lnTo>
                <a:lnTo>
                  <a:pt x="771" y="2570"/>
                </a:lnTo>
                <a:lnTo>
                  <a:pt x="721" y="2459"/>
                </a:lnTo>
                <a:lnTo>
                  <a:pt x="669" y="2353"/>
                </a:lnTo>
                <a:lnTo>
                  <a:pt x="618" y="2249"/>
                </a:lnTo>
                <a:lnTo>
                  <a:pt x="568" y="2150"/>
                </a:lnTo>
                <a:lnTo>
                  <a:pt x="567" y="2144"/>
                </a:lnTo>
                <a:lnTo>
                  <a:pt x="530" y="2075"/>
                </a:lnTo>
                <a:lnTo>
                  <a:pt x="515" y="2050"/>
                </a:lnTo>
                <a:lnTo>
                  <a:pt x="503" y="2024"/>
                </a:lnTo>
                <a:lnTo>
                  <a:pt x="491" y="1998"/>
                </a:lnTo>
                <a:lnTo>
                  <a:pt x="479" y="1972"/>
                </a:lnTo>
                <a:lnTo>
                  <a:pt x="468" y="1945"/>
                </a:lnTo>
                <a:lnTo>
                  <a:pt x="458" y="1918"/>
                </a:lnTo>
                <a:lnTo>
                  <a:pt x="449" y="1892"/>
                </a:lnTo>
                <a:lnTo>
                  <a:pt x="440" y="1864"/>
                </a:lnTo>
                <a:lnTo>
                  <a:pt x="431" y="1838"/>
                </a:lnTo>
                <a:lnTo>
                  <a:pt x="424" y="1810"/>
                </a:lnTo>
                <a:lnTo>
                  <a:pt x="418" y="1782"/>
                </a:lnTo>
                <a:lnTo>
                  <a:pt x="411" y="1754"/>
                </a:lnTo>
                <a:lnTo>
                  <a:pt x="406" y="1726"/>
                </a:lnTo>
                <a:lnTo>
                  <a:pt x="401" y="1697"/>
                </a:lnTo>
                <a:lnTo>
                  <a:pt x="398" y="1670"/>
                </a:lnTo>
                <a:lnTo>
                  <a:pt x="395" y="1641"/>
                </a:lnTo>
                <a:lnTo>
                  <a:pt x="389" y="1519"/>
                </a:lnTo>
                <a:lnTo>
                  <a:pt x="389" y="1492"/>
                </a:lnTo>
                <a:lnTo>
                  <a:pt x="390" y="1463"/>
                </a:lnTo>
                <a:lnTo>
                  <a:pt x="392" y="1435"/>
                </a:lnTo>
                <a:lnTo>
                  <a:pt x="395" y="1408"/>
                </a:lnTo>
                <a:lnTo>
                  <a:pt x="398" y="1380"/>
                </a:lnTo>
                <a:lnTo>
                  <a:pt x="402" y="1352"/>
                </a:lnTo>
                <a:lnTo>
                  <a:pt x="407" y="1325"/>
                </a:lnTo>
                <a:lnTo>
                  <a:pt x="412" y="1298"/>
                </a:lnTo>
                <a:lnTo>
                  <a:pt x="418" y="1270"/>
                </a:lnTo>
                <a:lnTo>
                  <a:pt x="424" y="1244"/>
                </a:lnTo>
                <a:lnTo>
                  <a:pt x="431" y="1217"/>
                </a:lnTo>
                <a:lnTo>
                  <a:pt x="439" y="1191"/>
                </a:lnTo>
                <a:lnTo>
                  <a:pt x="448" y="1165"/>
                </a:lnTo>
                <a:lnTo>
                  <a:pt x="457" y="1139"/>
                </a:lnTo>
                <a:lnTo>
                  <a:pt x="466" y="1113"/>
                </a:lnTo>
                <a:lnTo>
                  <a:pt x="476" y="1088"/>
                </a:lnTo>
                <a:lnTo>
                  <a:pt x="487" y="1063"/>
                </a:lnTo>
                <a:lnTo>
                  <a:pt x="499" y="1038"/>
                </a:lnTo>
                <a:lnTo>
                  <a:pt x="511" y="1013"/>
                </a:lnTo>
                <a:lnTo>
                  <a:pt x="524" y="989"/>
                </a:lnTo>
                <a:lnTo>
                  <a:pt x="537" y="965"/>
                </a:lnTo>
                <a:lnTo>
                  <a:pt x="551" y="941"/>
                </a:lnTo>
                <a:lnTo>
                  <a:pt x="565" y="918"/>
                </a:lnTo>
                <a:lnTo>
                  <a:pt x="580" y="895"/>
                </a:lnTo>
                <a:lnTo>
                  <a:pt x="596" y="871"/>
                </a:lnTo>
                <a:lnTo>
                  <a:pt x="612" y="849"/>
                </a:lnTo>
                <a:lnTo>
                  <a:pt x="629" y="827"/>
                </a:lnTo>
                <a:lnTo>
                  <a:pt x="647" y="806"/>
                </a:lnTo>
                <a:lnTo>
                  <a:pt x="664" y="784"/>
                </a:lnTo>
                <a:lnTo>
                  <a:pt x="683" y="763"/>
                </a:lnTo>
                <a:lnTo>
                  <a:pt x="702" y="743"/>
                </a:lnTo>
                <a:lnTo>
                  <a:pt x="722" y="723"/>
                </a:lnTo>
                <a:lnTo>
                  <a:pt x="743" y="703"/>
                </a:lnTo>
                <a:lnTo>
                  <a:pt x="764" y="683"/>
                </a:lnTo>
                <a:lnTo>
                  <a:pt x="785" y="665"/>
                </a:lnTo>
                <a:lnTo>
                  <a:pt x="806" y="647"/>
                </a:lnTo>
                <a:lnTo>
                  <a:pt x="828" y="629"/>
                </a:lnTo>
                <a:lnTo>
                  <a:pt x="850" y="611"/>
                </a:lnTo>
                <a:lnTo>
                  <a:pt x="874" y="596"/>
                </a:lnTo>
                <a:lnTo>
                  <a:pt x="896" y="579"/>
                </a:lnTo>
                <a:lnTo>
                  <a:pt x="920" y="565"/>
                </a:lnTo>
                <a:lnTo>
                  <a:pt x="943" y="550"/>
                </a:lnTo>
                <a:lnTo>
                  <a:pt x="968" y="536"/>
                </a:lnTo>
                <a:lnTo>
                  <a:pt x="992" y="523"/>
                </a:lnTo>
                <a:lnTo>
                  <a:pt x="1016" y="510"/>
                </a:lnTo>
                <a:lnTo>
                  <a:pt x="1041" y="498"/>
                </a:lnTo>
                <a:lnTo>
                  <a:pt x="1066" y="486"/>
                </a:lnTo>
                <a:lnTo>
                  <a:pt x="1091" y="475"/>
                </a:lnTo>
                <a:lnTo>
                  <a:pt x="1117" y="464"/>
                </a:lnTo>
                <a:lnTo>
                  <a:pt x="1143" y="456"/>
                </a:lnTo>
                <a:lnTo>
                  <a:pt x="1170" y="446"/>
                </a:lnTo>
                <a:lnTo>
                  <a:pt x="1195" y="438"/>
                </a:lnTo>
                <a:lnTo>
                  <a:pt x="1223" y="430"/>
                </a:lnTo>
                <a:lnTo>
                  <a:pt x="1250" y="423"/>
                </a:lnTo>
                <a:lnTo>
                  <a:pt x="1276" y="417"/>
                </a:lnTo>
                <a:lnTo>
                  <a:pt x="1304" y="411"/>
                </a:lnTo>
                <a:lnTo>
                  <a:pt x="1331" y="406"/>
                </a:lnTo>
                <a:lnTo>
                  <a:pt x="1359" y="401"/>
                </a:lnTo>
                <a:lnTo>
                  <a:pt x="1387" y="398"/>
                </a:lnTo>
                <a:lnTo>
                  <a:pt x="1414" y="395"/>
                </a:lnTo>
                <a:lnTo>
                  <a:pt x="1443" y="392"/>
                </a:lnTo>
                <a:lnTo>
                  <a:pt x="1471" y="390"/>
                </a:lnTo>
                <a:lnTo>
                  <a:pt x="1500" y="389"/>
                </a:lnTo>
                <a:lnTo>
                  <a:pt x="1527" y="389"/>
                </a:lnTo>
                <a:lnTo>
                  <a:pt x="1569" y="389"/>
                </a:lnTo>
                <a:lnTo>
                  <a:pt x="1610" y="391"/>
                </a:lnTo>
                <a:lnTo>
                  <a:pt x="1651" y="396"/>
                </a:lnTo>
                <a:lnTo>
                  <a:pt x="1691" y="400"/>
                </a:lnTo>
                <a:lnTo>
                  <a:pt x="1732" y="407"/>
                </a:lnTo>
                <a:lnTo>
                  <a:pt x="1771" y="415"/>
                </a:lnTo>
                <a:lnTo>
                  <a:pt x="1810" y="423"/>
                </a:lnTo>
                <a:lnTo>
                  <a:pt x="1849" y="435"/>
                </a:lnTo>
                <a:lnTo>
                  <a:pt x="1882" y="444"/>
                </a:lnTo>
                <a:lnTo>
                  <a:pt x="1917" y="457"/>
                </a:lnTo>
                <a:lnTo>
                  <a:pt x="1950" y="470"/>
                </a:lnTo>
                <a:lnTo>
                  <a:pt x="1983" y="483"/>
                </a:lnTo>
                <a:lnTo>
                  <a:pt x="2015" y="498"/>
                </a:lnTo>
                <a:lnTo>
                  <a:pt x="2047" y="514"/>
                </a:lnTo>
                <a:lnTo>
                  <a:pt x="2078" y="531"/>
                </a:lnTo>
                <a:lnTo>
                  <a:pt x="2109" y="548"/>
                </a:lnTo>
                <a:lnTo>
                  <a:pt x="2139" y="567"/>
                </a:lnTo>
                <a:lnTo>
                  <a:pt x="2169" y="586"/>
                </a:lnTo>
                <a:lnTo>
                  <a:pt x="2197" y="607"/>
                </a:lnTo>
                <a:lnTo>
                  <a:pt x="2226" y="628"/>
                </a:lnTo>
                <a:lnTo>
                  <a:pt x="2254" y="650"/>
                </a:lnTo>
                <a:lnTo>
                  <a:pt x="2281" y="673"/>
                </a:lnTo>
                <a:lnTo>
                  <a:pt x="2308" y="698"/>
                </a:lnTo>
                <a:lnTo>
                  <a:pt x="2333" y="723"/>
                </a:lnTo>
                <a:lnTo>
                  <a:pt x="2353" y="743"/>
                </a:lnTo>
                <a:lnTo>
                  <a:pt x="2372" y="763"/>
                </a:lnTo>
                <a:lnTo>
                  <a:pt x="2391" y="784"/>
                </a:lnTo>
                <a:lnTo>
                  <a:pt x="2409" y="806"/>
                </a:lnTo>
                <a:lnTo>
                  <a:pt x="2426" y="827"/>
                </a:lnTo>
                <a:lnTo>
                  <a:pt x="2443" y="849"/>
                </a:lnTo>
                <a:lnTo>
                  <a:pt x="2460" y="872"/>
                </a:lnTo>
                <a:lnTo>
                  <a:pt x="2475" y="895"/>
                </a:lnTo>
                <a:lnTo>
                  <a:pt x="2489" y="918"/>
                </a:lnTo>
                <a:lnTo>
                  <a:pt x="2505" y="941"/>
                </a:lnTo>
                <a:lnTo>
                  <a:pt x="2518" y="965"/>
                </a:lnTo>
                <a:lnTo>
                  <a:pt x="2531" y="989"/>
                </a:lnTo>
                <a:lnTo>
                  <a:pt x="2545" y="1013"/>
                </a:lnTo>
                <a:lnTo>
                  <a:pt x="2557" y="1038"/>
                </a:lnTo>
                <a:lnTo>
                  <a:pt x="2568" y="1063"/>
                </a:lnTo>
                <a:lnTo>
                  <a:pt x="2579" y="1088"/>
                </a:lnTo>
                <a:lnTo>
                  <a:pt x="2589" y="1113"/>
                </a:lnTo>
                <a:lnTo>
                  <a:pt x="2599" y="1139"/>
                </a:lnTo>
                <a:lnTo>
                  <a:pt x="2608" y="1164"/>
                </a:lnTo>
                <a:lnTo>
                  <a:pt x="2617" y="1191"/>
                </a:lnTo>
                <a:lnTo>
                  <a:pt x="2624" y="1217"/>
                </a:lnTo>
                <a:lnTo>
                  <a:pt x="2631" y="1244"/>
                </a:lnTo>
                <a:lnTo>
                  <a:pt x="2638" y="1270"/>
                </a:lnTo>
                <a:lnTo>
                  <a:pt x="2643" y="1297"/>
                </a:lnTo>
                <a:lnTo>
                  <a:pt x="2649" y="1325"/>
                </a:lnTo>
                <a:lnTo>
                  <a:pt x="2653" y="1352"/>
                </a:lnTo>
                <a:lnTo>
                  <a:pt x="2658" y="1379"/>
                </a:lnTo>
                <a:lnTo>
                  <a:pt x="2660" y="1406"/>
                </a:lnTo>
                <a:lnTo>
                  <a:pt x="2663" y="1435"/>
                </a:lnTo>
                <a:lnTo>
                  <a:pt x="2664" y="1463"/>
                </a:lnTo>
                <a:lnTo>
                  <a:pt x="2666" y="1491"/>
                </a:lnTo>
                <a:lnTo>
                  <a:pt x="2666" y="1519"/>
                </a:lnTo>
                <a:lnTo>
                  <a:pt x="2661" y="1641"/>
                </a:lnTo>
                <a:close/>
                <a:moveTo>
                  <a:pt x="907" y="4981"/>
                </a:moveTo>
                <a:lnTo>
                  <a:pt x="2149" y="4981"/>
                </a:lnTo>
                <a:lnTo>
                  <a:pt x="2149" y="4592"/>
                </a:lnTo>
                <a:lnTo>
                  <a:pt x="907" y="4592"/>
                </a:lnTo>
                <a:lnTo>
                  <a:pt x="907" y="4981"/>
                </a:lnTo>
                <a:close/>
                <a:moveTo>
                  <a:pt x="1177" y="5429"/>
                </a:moveTo>
                <a:lnTo>
                  <a:pt x="1879" y="5429"/>
                </a:lnTo>
                <a:lnTo>
                  <a:pt x="1879" y="5209"/>
                </a:lnTo>
                <a:lnTo>
                  <a:pt x="1177" y="5209"/>
                </a:lnTo>
                <a:lnTo>
                  <a:pt x="1177" y="5429"/>
                </a:lnTo>
                <a:close/>
              </a:path>
            </a:pathLst>
          </a:custGeom>
          <a:solidFill>
            <a:srgbClr val="858585"/>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solidFill>
                <a:srgbClr val="494B4D"/>
              </a:solidFill>
            </a:endParaRPr>
          </a:p>
        </p:txBody>
      </p:sp>
      <p:sp>
        <p:nvSpPr>
          <p:cNvPr id="2072" name="MH_SubTitle_6"/>
          <p:cNvSpPr txBox="1">
            <a:spLocks noChangeArrowheads="1"/>
          </p:cNvSpPr>
          <p:nvPr>
            <p:custDataLst>
              <p:tags r:id="rId24"/>
            </p:custDataLst>
          </p:nvPr>
        </p:nvSpPr>
        <p:spPr bwMode="auto">
          <a:xfrm>
            <a:off x="2964180" y="3786505"/>
            <a:ext cx="1224915" cy="56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10000"/>
              </a:lnSpc>
              <a:buFont typeface="Arial" panose="020B0604020202020204" pitchFamily="34" charset="0"/>
              <a:buNone/>
              <a:defRPr/>
            </a:pPr>
            <a:r>
              <a:rPr lang="zh-CN" altLang="en-US" sz="2000" b="1" dirty="0" smtClean="0">
                <a:solidFill>
                  <a:srgbClr val="3D3F41">
                    <a:lumMod val="50000"/>
                  </a:srgbClr>
                </a:solidFill>
                <a:latin typeface="黑体" panose="02010609060101010101" pitchFamily="49" charset="-122"/>
                <a:ea typeface="黑体" panose="02010609060101010101" pitchFamily="49" charset="-122"/>
              </a:rPr>
              <a:t>线上</a:t>
            </a:r>
            <a:endParaRPr lang="en-US" altLang="zh-CN" sz="2000" b="1" dirty="0" smtClean="0">
              <a:solidFill>
                <a:srgbClr val="3D3F41">
                  <a:lumMod val="50000"/>
                </a:srgbClr>
              </a:solidFill>
              <a:latin typeface="黑体" panose="02010609060101010101" pitchFamily="49" charset="-122"/>
              <a:ea typeface="黑体" panose="02010609060101010101" pitchFamily="49" charset="-122"/>
            </a:endParaRPr>
          </a:p>
        </p:txBody>
      </p:sp>
      <p:sp>
        <p:nvSpPr>
          <p:cNvPr id="2073" name="MH_SubTitle_5"/>
          <p:cNvSpPr txBox="1">
            <a:spLocks noChangeArrowheads="1"/>
          </p:cNvSpPr>
          <p:nvPr>
            <p:custDataLst>
              <p:tags r:id="rId25"/>
            </p:custDataLst>
          </p:nvPr>
        </p:nvSpPr>
        <p:spPr bwMode="auto">
          <a:xfrm>
            <a:off x="4773864" y="5086561"/>
            <a:ext cx="156686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10000"/>
              </a:lnSpc>
              <a:buFont typeface="Arial" panose="020B0604020202020204" pitchFamily="34" charset="0"/>
              <a:buNone/>
              <a:defRPr/>
            </a:pPr>
            <a:endParaRPr lang="en-US" altLang="zh-CN" sz="1600" dirty="0" smtClean="0">
              <a:solidFill>
                <a:srgbClr val="494B4D"/>
              </a:solidFill>
              <a:latin typeface="Calibri" panose="020F0502020204030204"/>
              <a:ea typeface="幼圆"/>
            </a:endParaRPr>
          </a:p>
        </p:txBody>
      </p:sp>
      <p:sp>
        <p:nvSpPr>
          <p:cNvPr id="2074" name="MH_SubTitle_4"/>
          <p:cNvSpPr txBox="1">
            <a:spLocks noChangeArrowheads="1"/>
          </p:cNvSpPr>
          <p:nvPr>
            <p:custDataLst>
              <p:tags r:id="rId26"/>
            </p:custDataLst>
          </p:nvPr>
        </p:nvSpPr>
        <p:spPr bwMode="auto">
          <a:xfrm>
            <a:off x="7137652" y="4884948"/>
            <a:ext cx="156686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10000"/>
              </a:lnSpc>
              <a:buFont typeface="Arial" panose="020B0604020202020204" pitchFamily="34" charset="0"/>
              <a:buNone/>
              <a:defRPr/>
            </a:pPr>
            <a:r>
              <a:rPr lang="zh-CN" altLang="en-US" sz="2000" b="1" dirty="0" smtClean="0">
                <a:solidFill>
                  <a:srgbClr val="3D3F41">
                    <a:lumMod val="50000"/>
                  </a:srgbClr>
                </a:solidFill>
                <a:latin typeface="黑体" panose="02010609060101010101" pitchFamily="49" charset="-122"/>
                <a:ea typeface="黑体" panose="02010609060101010101" pitchFamily="49" charset="-122"/>
              </a:rPr>
              <a:t>成长成才</a:t>
            </a:r>
            <a:endParaRPr lang="en-US" altLang="zh-CN" sz="2000" b="1" dirty="0" smtClean="0">
              <a:solidFill>
                <a:srgbClr val="3D3F41">
                  <a:lumMod val="50000"/>
                </a:srgbClr>
              </a:solidFill>
              <a:latin typeface="黑体" panose="02010609060101010101" pitchFamily="49" charset="-122"/>
              <a:ea typeface="黑体" panose="02010609060101010101" pitchFamily="49" charset="-122"/>
            </a:endParaRPr>
          </a:p>
        </p:txBody>
      </p:sp>
      <p:sp>
        <p:nvSpPr>
          <p:cNvPr id="2075" name="MH_SubTitle_3"/>
          <p:cNvSpPr txBox="1">
            <a:spLocks noChangeArrowheads="1"/>
          </p:cNvSpPr>
          <p:nvPr>
            <p:custDataLst>
              <p:tags r:id="rId27"/>
            </p:custDataLst>
          </p:nvPr>
        </p:nvSpPr>
        <p:spPr bwMode="auto">
          <a:xfrm>
            <a:off x="7233199" y="3705436"/>
            <a:ext cx="156686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10000"/>
              </a:lnSpc>
              <a:buFont typeface="Arial" panose="020B0604020202020204" pitchFamily="34" charset="0"/>
              <a:buNone/>
              <a:defRPr/>
            </a:pPr>
            <a:r>
              <a:rPr lang="zh-CN" altLang="en-US" sz="2000" b="1" dirty="0" smtClean="0">
                <a:solidFill>
                  <a:srgbClr val="3D3F41">
                    <a:lumMod val="50000"/>
                  </a:srgbClr>
                </a:solidFill>
                <a:latin typeface="黑体" panose="02010609060101010101" pitchFamily="49" charset="-122"/>
                <a:ea typeface="黑体" panose="02010609060101010101" pitchFamily="49" charset="-122"/>
              </a:rPr>
              <a:t>线下</a:t>
            </a:r>
            <a:endParaRPr lang="en-US" altLang="zh-CN" sz="2000" b="1" dirty="0" smtClean="0">
              <a:solidFill>
                <a:srgbClr val="3D3F41">
                  <a:lumMod val="50000"/>
                </a:srgbClr>
              </a:solidFill>
              <a:latin typeface="黑体" panose="02010609060101010101" pitchFamily="49" charset="-122"/>
              <a:ea typeface="黑体" panose="02010609060101010101" pitchFamily="49" charset="-122"/>
            </a:endParaRPr>
          </a:p>
        </p:txBody>
      </p:sp>
      <p:sp>
        <p:nvSpPr>
          <p:cNvPr id="2076" name="MH_SubTitle_1"/>
          <p:cNvSpPr txBox="1">
            <a:spLocks noChangeArrowheads="1"/>
          </p:cNvSpPr>
          <p:nvPr>
            <p:custDataLst>
              <p:tags r:id="rId28"/>
            </p:custDataLst>
          </p:nvPr>
        </p:nvSpPr>
        <p:spPr bwMode="auto">
          <a:xfrm>
            <a:off x="4562475" y="1148080"/>
            <a:ext cx="1714500" cy="56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defRPr/>
            </a:pPr>
            <a:r>
              <a:rPr lang="zh-CN" altLang="zh-CN" sz="2000" b="1" dirty="0">
                <a:solidFill>
                  <a:srgbClr val="494B4D"/>
                </a:solidFill>
                <a:latin typeface="黑体" panose="02010609060101010101" pitchFamily="49" charset="-122"/>
                <a:ea typeface="黑体" panose="02010609060101010101" pitchFamily="49" charset="-122"/>
              </a:rPr>
              <a:t>第一课堂</a:t>
            </a:r>
            <a:r>
              <a:rPr lang="zh-CN" altLang="zh-CN" sz="2000" b="1" baseline="-25000" dirty="0">
                <a:ln/>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课</a:t>
            </a:r>
            <a:r>
              <a:rPr lang="zh-CN" altLang="zh-CN" sz="2000" b="1" baseline="-25000" dirty="0" smtClean="0">
                <a:ln/>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内</a:t>
            </a:r>
          </a:p>
        </p:txBody>
      </p:sp>
      <p:sp>
        <p:nvSpPr>
          <p:cNvPr id="2077" name="MH_SubTitle_2"/>
          <p:cNvSpPr txBox="1">
            <a:spLocks noChangeArrowheads="1"/>
          </p:cNvSpPr>
          <p:nvPr>
            <p:custDataLst>
              <p:tags r:id="rId29"/>
            </p:custDataLst>
          </p:nvPr>
        </p:nvSpPr>
        <p:spPr bwMode="auto">
          <a:xfrm>
            <a:off x="7137652" y="1168611"/>
            <a:ext cx="201766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defRPr/>
            </a:pPr>
            <a:r>
              <a:rPr lang="zh-CN" altLang="zh-CN" sz="2000" b="1" dirty="0">
                <a:solidFill>
                  <a:srgbClr val="494B4D"/>
                </a:solidFill>
                <a:latin typeface="黑体" panose="02010609060101010101" pitchFamily="49" charset="-122"/>
                <a:ea typeface="黑体" panose="02010609060101010101" pitchFamily="49" charset="-122"/>
              </a:rPr>
              <a:t>第二课堂</a:t>
            </a:r>
            <a:r>
              <a:rPr lang="zh-CN" altLang="zh-CN" sz="2000" b="1" baseline="-25000" dirty="0">
                <a:ln/>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课外</a:t>
            </a:r>
          </a:p>
        </p:txBody>
      </p:sp>
      <p:sp>
        <p:nvSpPr>
          <p:cNvPr id="30" name="MH_SubTitle_4"/>
          <p:cNvSpPr txBox="1">
            <a:spLocks noChangeArrowheads="1"/>
          </p:cNvSpPr>
          <p:nvPr>
            <p:custDataLst>
              <p:tags r:id="rId30"/>
            </p:custDataLst>
          </p:nvPr>
        </p:nvSpPr>
        <p:spPr bwMode="auto">
          <a:xfrm>
            <a:off x="4514209" y="5001505"/>
            <a:ext cx="156686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10000"/>
              </a:lnSpc>
              <a:buFont typeface="Arial" panose="020B0604020202020204" pitchFamily="34" charset="0"/>
              <a:buNone/>
              <a:defRPr/>
            </a:pPr>
            <a:r>
              <a:rPr lang="zh-CN" altLang="en-US" sz="2000" b="1" dirty="0" smtClean="0">
                <a:solidFill>
                  <a:srgbClr val="3D3F41">
                    <a:lumMod val="50000"/>
                  </a:srgbClr>
                </a:solidFill>
                <a:latin typeface="黑体" panose="02010609060101010101" pitchFamily="49" charset="-122"/>
                <a:ea typeface="黑体" panose="02010609060101010101" pitchFamily="49" charset="-122"/>
              </a:rPr>
              <a:t>成果导向</a:t>
            </a:r>
            <a:endParaRPr lang="en-US" altLang="zh-CN" sz="2000" b="1" dirty="0" smtClean="0">
              <a:solidFill>
                <a:srgbClr val="3D3F41">
                  <a:lumMod val="50000"/>
                </a:srgbClr>
              </a:solidFill>
              <a:latin typeface="黑体" panose="02010609060101010101" pitchFamily="49" charset="-122"/>
              <a:ea typeface="黑体" panose="02010609060101010101" pitchFamily="49" charset="-122"/>
            </a:endParaRPr>
          </a:p>
        </p:txBody>
      </p:sp>
      <p:pic>
        <p:nvPicPr>
          <p:cNvPr id="1027" name="Picture 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03200" y="4730750"/>
            <a:ext cx="2936240" cy="1623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7" descr="C:\Users\ADMINI~1\AppData\Local\Temp\WeChat Files\74429d17d44e5a0d15db7ae089cf020.jpg"/>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65760" y="869950"/>
            <a:ext cx="2597785" cy="3779520"/>
          </a:xfrm>
          <a:prstGeom prst="rect">
            <a:avLst/>
          </a:prstGeom>
          <a:noFill/>
          <a:ln>
            <a:noFill/>
          </a:ln>
        </p:spPr>
      </p:pic>
      <p:pic>
        <p:nvPicPr>
          <p:cNvPr id="5" name="图片 4" descr="C:\Users\ADMINI~1\AppData\Local\Temp\WeChat Files\a9686aa9c78a03f46a41a9876482cb6.jpg"/>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8862060" y="869950"/>
            <a:ext cx="3021330" cy="4782185"/>
          </a:xfrm>
          <a:prstGeom prst="rect">
            <a:avLst/>
          </a:prstGeom>
          <a:noFill/>
          <a:ln>
            <a:noFill/>
          </a:ln>
        </p:spPr>
      </p:pic>
      <p:sp>
        <p:nvSpPr>
          <p:cNvPr id="2" name="圆角矩形 1"/>
          <p:cNvSpPr/>
          <p:nvPr/>
        </p:nvSpPr>
        <p:spPr>
          <a:xfrm>
            <a:off x="2820670" y="5925185"/>
            <a:ext cx="7612380" cy="4286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l"/>
            <a:r>
              <a:rPr lang="en-US" altLang="zh-CN" sz="2400" b="1" dirty="0" smtClean="0">
                <a:solidFill>
                  <a:schemeClr val="bg2">
                    <a:lumMod val="25000"/>
                  </a:schemeClr>
                </a:solidFill>
              </a:rPr>
              <a:t>             </a:t>
            </a:r>
            <a:r>
              <a:rPr lang="zh-CN" altLang="en-US" sz="2400" b="1" dirty="0" smtClean="0">
                <a:ln/>
                <a:solidFill>
                  <a:schemeClr val="bg2">
                    <a:lumMod val="25000"/>
                  </a:schemeClr>
                </a:solidFill>
                <a:effectLst>
                  <a:outerShdw blurRad="38100" dist="19050" dir="2700000" algn="tl" rotWithShape="0">
                    <a:schemeClr val="dk1">
                      <a:alpha val="40000"/>
                    </a:schemeClr>
                  </a:outerShdw>
                </a:effectLst>
              </a:rPr>
              <a:t>突 破 时 空               交 互 立 体   </a:t>
            </a:r>
            <a:r>
              <a:rPr lang="zh-CN" altLang="en-US" sz="2400" b="1" dirty="0" smtClean="0">
                <a:solidFill>
                  <a:schemeClr val="bg2">
                    <a:lumMod val="25000"/>
                  </a:schemeClr>
                </a:solidFill>
              </a:rPr>
              <a:t>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Desc_1"/>
          <p:cNvSpPr txBox="1"/>
          <p:nvPr>
            <p:custDataLst>
              <p:tags r:id="rId2"/>
            </p:custDataLst>
          </p:nvPr>
        </p:nvSpPr>
        <p:spPr>
          <a:xfrm>
            <a:off x="7171754" y="1268760"/>
            <a:ext cx="3316734" cy="2232248"/>
          </a:xfrm>
          <a:prstGeom prst="rect">
            <a:avLst/>
          </a:prstGeom>
        </p:spPr>
        <p:style>
          <a:lnRef idx="2">
            <a:schemeClr val="dk1"/>
          </a:lnRef>
          <a:fillRef idx="1">
            <a:schemeClr val="lt1"/>
          </a:fillRef>
          <a:effectRef idx="0">
            <a:schemeClr val="dk1"/>
          </a:effectRef>
          <a:fontRef idx="minor">
            <a:schemeClr val="dk1"/>
          </a:fontRef>
        </p:style>
        <p:txBody>
          <a:bodyPr>
            <a:normAutofit/>
          </a:bodyPr>
          <a:lstStyle>
            <a:defPPr>
              <a:defRPr lang="zh-CN"/>
            </a:defPPr>
            <a:lvl1pPr algn="just" fontAlgn="auto">
              <a:lnSpc>
                <a:spcPct val="140000"/>
              </a:lnSpc>
              <a:spcBef>
                <a:spcPts val="0"/>
              </a:spcBef>
              <a:spcAft>
                <a:spcPts val="600"/>
              </a:spcAft>
              <a:defRPr sz="1600" b="1">
                <a:latin typeface="+mj-ea"/>
                <a:ea typeface="+mj-ea"/>
              </a:defRPr>
            </a:lvl1pPr>
          </a:lstStyle>
          <a:p>
            <a:pPr>
              <a:defRPr/>
            </a:pPr>
            <a:r>
              <a:rPr lang="zh-CN" altLang="en-US" dirty="0">
                <a:solidFill>
                  <a:srgbClr val="494B4D"/>
                </a:solidFill>
                <a:latin typeface="黑体" panose="02010609060101010101" pitchFamily="49" charset="-122"/>
                <a:ea typeface="黑体" panose="02010609060101010101" pitchFamily="49" charset="-122"/>
              </a:rPr>
              <a:t>第二课堂（课外）：助成长</a:t>
            </a:r>
            <a:endParaRPr lang="en-US" altLang="zh-CN" dirty="0">
              <a:solidFill>
                <a:srgbClr val="494B4D"/>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defRPr/>
            </a:pPr>
            <a:r>
              <a:rPr lang="zh-CN" altLang="en-US" sz="1500" b="0" dirty="0">
                <a:solidFill>
                  <a:srgbClr val="3D3F41"/>
                </a:solidFill>
                <a:latin typeface="黑体" panose="02010609060101010101" pitchFamily="49" charset="-122"/>
                <a:ea typeface="黑体" panose="02010609060101010101" pitchFamily="49" charset="-122"/>
              </a:rPr>
              <a:t>以赛促学、以学备赛</a:t>
            </a:r>
            <a:endParaRPr lang="en-US" altLang="zh-CN" sz="1500" b="0" dirty="0">
              <a:solidFill>
                <a:srgbClr val="3D3F41"/>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defRPr/>
            </a:pPr>
            <a:r>
              <a:rPr lang="zh-CN" altLang="en-US" sz="1500" b="0" dirty="0">
                <a:solidFill>
                  <a:srgbClr val="3D3F41"/>
                </a:solidFill>
                <a:latin typeface="黑体" panose="02010609060101010101" pitchFamily="49" charset="-122"/>
                <a:ea typeface="黑体" panose="02010609060101010101" pitchFamily="49" charset="-122"/>
              </a:rPr>
              <a:t>每年的校级、省级英语类竞赛</a:t>
            </a:r>
            <a:endParaRPr lang="en-US" altLang="zh-CN" sz="1500" b="0" dirty="0">
              <a:solidFill>
                <a:srgbClr val="3D3F41"/>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defRPr/>
            </a:pPr>
            <a:r>
              <a:rPr lang="zh-CN" altLang="en-US" sz="1500" b="0" dirty="0" smtClean="0">
                <a:solidFill>
                  <a:srgbClr val="3D3F41"/>
                </a:solidFill>
                <a:latin typeface="黑体" panose="02010609060101010101" pitchFamily="49" charset="-122"/>
                <a:ea typeface="黑体" panose="02010609060101010101" pitchFamily="49" charset="-122"/>
              </a:rPr>
              <a:t>教师</a:t>
            </a:r>
            <a:r>
              <a:rPr lang="zh-CN" altLang="en-US" sz="1500" b="0" dirty="0">
                <a:solidFill>
                  <a:srgbClr val="3D3F41"/>
                </a:solidFill>
                <a:latin typeface="黑体" panose="02010609060101010101" pitchFamily="49" charset="-122"/>
                <a:ea typeface="黑体" panose="02010609060101010101" pitchFamily="49" charset="-122"/>
              </a:rPr>
              <a:t>团队指导参加省级以上赛事</a:t>
            </a:r>
            <a:endParaRPr lang="en-US" altLang="zh-CN" sz="1500" b="0" dirty="0">
              <a:solidFill>
                <a:srgbClr val="3D3F41"/>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defRPr/>
            </a:pPr>
            <a:r>
              <a:rPr lang="zh-CN" altLang="en-US" sz="1500" b="0" dirty="0">
                <a:solidFill>
                  <a:srgbClr val="3D3F41"/>
                </a:solidFill>
                <a:latin typeface="黑体" panose="02010609060101010101" pitchFamily="49" charset="-122"/>
                <a:ea typeface="黑体" panose="02010609060101010101" pitchFamily="49" charset="-122"/>
              </a:rPr>
              <a:t>竞赛指导活动辐射全校</a:t>
            </a:r>
            <a:endParaRPr lang="en-US" altLang="zh-CN" sz="1500" b="0" dirty="0">
              <a:solidFill>
                <a:srgbClr val="3D3F41"/>
              </a:solidFill>
              <a:latin typeface="黑体" panose="02010609060101010101" pitchFamily="49" charset="-122"/>
              <a:ea typeface="黑体" panose="02010609060101010101" pitchFamily="49" charset="-122"/>
            </a:endParaRPr>
          </a:p>
        </p:txBody>
      </p:sp>
      <p:sp>
        <p:nvSpPr>
          <p:cNvPr id="15" name="MH_Desc_1"/>
          <p:cNvSpPr txBox="1"/>
          <p:nvPr>
            <p:custDataLst>
              <p:tags r:id="rId3"/>
            </p:custDataLst>
          </p:nvPr>
        </p:nvSpPr>
        <p:spPr>
          <a:xfrm>
            <a:off x="1775520" y="3789039"/>
            <a:ext cx="3456386" cy="2261009"/>
          </a:xfrm>
          <a:prstGeom prst="rect">
            <a:avLst/>
          </a:prstGeom>
        </p:spPr>
        <p:style>
          <a:lnRef idx="2">
            <a:schemeClr val="dk1"/>
          </a:lnRef>
          <a:fillRef idx="1">
            <a:schemeClr val="lt1"/>
          </a:fillRef>
          <a:effectRef idx="0">
            <a:schemeClr val="dk1"/>
          </a:effectRef>
          <a:fontRef idx="minor">
            <a:schemeClr val="dk1"/>
          </a:fontRef>
        </p:style>
        <p:txBody>
          <a:bodyPr>
            <a:normAutofit/>
          </a:bodyPr>
          <a:lstStyle/>
          <a:p>
            <a:pPr algn="just">
              <a:lnSpc>
                <a:spcPct val="150000"/>
              </a:lnSpc>
              <a:spcAft>
                <a:spcPts val="600"/>
              </a:spcAft>
              <a:defRPr/>
            </a:pPr>
            <a:r>
              <a:rPr lang="zh-CN" altLang="en-US" sz="1600" b="1" dirty="0" smtClean="0">
                <a:solidFill>
                  <a:srgbClr val="494B4D"/>
                </a:solidFill>
                <a:latin typeface="Times New Roman" panose="02020603050405020304" pitchFamily="18" charset="0"/>
                <a:ea typeface="黑体" panose="02010609060101010101" pitchFamily="49" charset="-122"/>
                <a:cs typeface="Times New Roman" panose="02020603050405020304" pitchFamily="18" charset="0"/>
              </a:rPr>
              <a:t>第二课堂（</a:t>
            </a:r>
            <a:r>
              <a:rPr lang="en-US" altLang="zh-CN" sz="1600" b="1" dirty="0" smtClean="0">
                <a:solidFill>
                  <a:srgbClr val="494B4D"/>
                </a:solidFill>
                <a:latin typeface="Times New Roman" panose="02020603050405020304" pitchFamily="18" charset="0"/>
                <a:ea typeface="黑体" panose="02010609060101010101" pitchFamily="49" charset="-122"/>
                <a:cs typeface="Times New Roman" panose="02020603050405020304" pitchFamily="18" charset="0"/>
              </a:rPr>
              <a:t>ESP</a:t>
            </a:r>
            <a:r>
              <a:rPr lang="zh-CN" altLang="en-US" sz="1600" b="1" dirty="0" smtClean="0">
                <a:solidFill>
                  <a:srgbClr val="494B4D"/>
                </a:solidFill>
                <a:latin typeface="Times New Roman" panose="02020603050405020304" pitchFamily="18" charset="0"/>
                <a:ea typeface="黑体" panose="02010609060101010101" pitchFamily="49" charset="-122"/>
                <a:cs typeface="Times New Roman" panose="02020603050405020304" pitchFamily="18" charset="0"/>
              </a:rPr>
              <a:t>）：推就业</a:t>
            </a:r>
            <a:endParaRPr lang="en-US" altLang="zh-CN" sz="1600" b="1" dirty="0" smtClean="0">
              <a:solidFill>
                <a:srgbClr val="494B4D"/>
              </a:solidFill>
              <a:latin typeface="Times New Roman" panose="02020603050405020304" pitchFamily="18" charset="0"/>
              <a:ea typeface="黑体" panose="02010609060101010101" pitchFamily="49" charset="-122"/>
              <a:cs typeface="Times New Roman" panose="02020603050405020304" pitchFamily="18" charset="0"/>
            </a:endParaRPr>
          </a:p>
          <a:p>
            <a:pPr algn="just">
              <a:lnSpc>
                <a:spcPct val="150000"/>
              </a:lnSpc>
              <a:spcAft>
                <a:spcPts val="600"/>
              </a:spcAft>
              <a:defRPr/>
            </a:pPr>
            <a:r>
              <a:rPr lang="zh-CN" altLang="en-US" sz="1600" b="1" dirty="0" smtClean="0">
                <a:solidFill>
                  <a:srgbClr val="494B4D"/>
                </a:solidFill>
                <a:latin typeface="Times New Roman" panose="02020603050405020304" pitchFamily="18" charset="0"/>
                <a:ea typeface="黑体" panose="02010609060101010101" pitchFamily="49" charset="-122"/>
                <a:cs typeface="Times New Roman" panose="02020603050405020304" pitchFamily="18" charset="0"/>
              </a:rPr>
              <a:t>结合专业</a:t>
            </a:r>
            <a:r>
              <a:rPr lang="zh-CN" altLang="en-US" sz="1600" b="1" dirty="0">
                <a:solidFill>
                  <a:srgbClr val="494B4D"/>
                </a:solidFill>
                <a:latin typeface="Times New Roman" panose="02020603050405020304" pitchFamily="18" charset="0"/>
                <a:ea typeface="黑体" panose="02010609060101010101" pitchFamily="49" charset="-122"/>
                <a:cs typeface="Times New Roman" panose="02020603050405020304" pitchFamily="18" charset="0"/>
              </a:rPr>
              <a:t>背景助</a:t>
            </a:r>
            <a:r>
              <a:rPr lang="zh-CN" altLang="en-US" sz="1600" b="1" dirty="0" smtClean="0">
                <a:solidFill>
                  <a:srgbClr val="494B4D"/>
                </a:solidFill>
                <a:latin typeface="Times New Roman" panose="02020603050405020304" pitchFamily="18" charset="0"/>
                <a:ea typeface="黑体" panose="02010609060101010101" pitchFamily="49" charset="-122"/>
                <a:cs typeface="Times New Roman" panose="02020603050405020304" pitchFamily="18" charset="0"/>
              </a:rPr>
              <a:t>推职业资格考试</a:t>
            </a:r>
            <a:endParaRPr lang="en-US" altLang="zh-CN" sz="1600" b="1" dirty="0" smtClean="0">
              <a:solidFill>
                <a:srgbClr val="494B4D"/>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just">
              <a:lnSpc>
                <a:spcPct val="150000"/>
              </a:lnSpc>
              <a:spcAft>
                <a:spcPts val="600"/>
              </a:spcAft>
              <a:buFont typeface="Arial" panose="020B0604020202020204" pitchFamily="34" charset="0"/>
              <a:buChar char="•"/>
              <a:defRPr/>
            </a:pPr>
            <a:r>
              <a:rPr lang="zh-CN" altLang="en-US" sz="1500" dirty="0">
                <a:solidFill>
                  <a:srgbClr val="3D3F41"/>
                </a:solidFill>
                <a:latin typeface="黑体" panose="02010609060101010101" pitchFamily="49" charset="-122"/>
                <a:ea typeface="黑体" panose="02010609060101010101" pitchFamily="49" charset="-122"/>
              </a:rPr>
              <a:t>商务英语考试</a:t>
            </a:r>
            <a:r>
              <a:rPr lang="en-US" altLang="zh-CN" sz="1500" dirty="0">
                <a:solidFill>
                  <a:srgbClr val="3D3F41"/>
                </a:solidFill>
                <a:latin typeface="黑体" panose="02010609060101010101" pitchFamily="49" charset="-122"/>
                <a:ea typeface="黑体" panose="02010609060101010101" pitchFamily="49" charset="-122"/>
              </a:rPr>
              <a:t>BEC</a:t>
            </a:r>
          </a:p>
          <a:p>
            <a:pPr marL="285750" indent="-285750" algn="just">
              <a:lnSpc>
                <a:spcPct val="150000"/>
              </a:lnSpc>
              <a:spcAft>
                <a:spcPts val="600"/>
              </a:spcAft>
              <a:buFont typeface="Arial" panose="020B0604020202020204" pitchFamily="34" charset="0"/>
              <a:buChar char="•"/>
              <a:defRPr/>
            </a:pPr>
            <a:r>
              <a:rPr lang="zh-CN" altLang="en-US" sz="1500" dirty="0">
                <a:solidFill>
                  <a:srgbClr val="3D3F41"/>
                </a:solidFill>
                <a:latin typeface="黑体" panose="02010609060101010101" pitchFamily="49" charset="-122"/>
                <a:ea typeface="黑体" panose="02010609060101010101" pitchFamily="49" charset="-122"/>
              </a:rPr>
              <a:t>金融专业英语证书考试</a:t>
            </a:r>
            <a:r>
              <a:rPr lang="en-US" altLang="zh-CN" sz="1500" dirty="0">
                <a:solidFill>
                  <a:srgbClr val="3D3F41"/>
                </a:solidFill>
                <a:latin typeface="黑体" panose="02010609060101010101" pitchFamily="49" charset="-122"/>
                <a:ea typeface="黑体" panose="02010609060101010101" pitchFamily="49" charset="-122"/>
              </a:rPr>
              <a:t>BFT</a:t>
            </a:r>
          </a:p>
          <a:p>
            <a:pPr marL="285750" indent="-285750" algn="just">
              <a:lnSpc>
                <a:spcPct val="150000"/>
              </a:lnSpc>
              <a:spcAft>
                <a:spcPts val="600"/>
              </a:spcAft>
              <a:buFont typeface="Arial" panose="020B0604020202020204" pitchFamily="34" charset="0"/>
              <a:buChar char="•"/>
              <a:defRPr/>
            </a:pPr>
            <a:r>
              <a:rPr lang="zh-CN" altLang="en-US" sz="1500" dirty="0">
                <a:solidFill>
                  <a:srgbClr val="3D3F41"/>
                </a:solidFill>
                <a:latin typeface="黑体" panose="02010609060101010101" pitchFamily="49" charset="-122"/>
                <a:ea typeface="黑体" panose="02010609060101010101" pitchFamily="49" charset="-122"/>
              </a:rPr>
              <a:t>医护英语水平考试</a:t>
            </a:r>
            <a:r>
              <a:rPr lang="en-US" altLang="zh-CN" sz="1500" dirty="0">
                <a:solidFill>
                  <a:srgbClr val="3D3F41"/>
                </a:solidFill>
                <a:latin typeface="黑体" panose="02010609060101010101" pitchFamily="49" charset="-122"/>
                <a:ea typeface="黑体" panose="02010609060101010101" pitchFamily="49" charset="-122"/>
              </a:rPr>
              <a:t>METS</a:t>
            </a:r>
          </a:p>
        </p:txBody>
      </p:sp>
      <p:sp>
        <p:nvSpPr>
          <p:cNvPr id="14" name="MH_Desc_1"/>
          <p:cNvSpPr txBox="1"/>
          <p:nvPr>
            <p:custDataLst>
              <p:tags r:id="rId4"/>
            </p:custDataLst>
          </p:nvPr>
        </p:nvSpPr>
        <p:spPr>
          <a:xfrm>
            <a:off x="1775520" y="1268760"/>
            <a:ext cx="3456385" cy="2232248"/>
          </a:xfrm>
          <a:prstGeom prst="rect">
            <a:avLst/>
          </a:prstGeo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algn="just">
              <a:lnSpc>
                <a:spcPct val="140000"/>
              </a:lnSpc>
              <a:spcAft>
                <a:spcPts val="600"/>
              </a:spcAft>
              <a:defRPr/>
            </a:pPr>
            <a:r>
              <a:rPr lang="zh-CN" altLang="en-US" sz="1600" b="1" dirty="0" smtClean="0">
                <a:solidFill>
                  <a:srgbClr val="494B4D"/>
                </a:solidFill>
                <a:latin typeface="黑体" panose="02010609060101010101" pitchFamily="49" charset="-122"/>
                <a:ea typeface="黑体" panose="02010609060101010101" pitchFamily="49" charset="-122"/>
              </a:rPr>
              <a:t>第一课堂（课内）：促成才</a:t>
            </a:r>
            <a:endParaRPr lang="en-US" altLang="zh-CN" sz="1600" b="1" dirty="0" smtClean="0">
              <a:solidFill>
                <a:srgbClr val="494B4D"/>
              </a:solidFill>
              <a:latin typeface="黑体" panose="02010609060101010101" pitchFamily="49" charset="-122"/>
              <a:ea typeface="黑体" panose="02010609060101010101" pitchFamily="49" charset="-122"/>
            </a:endParaRPr>
          </a:p>
          <a:p>
            <a:pPr marL="285750" indent="-285750" algn="just">
              <a:lnSpc>
                <a:spcPct val="150000"/>
              </a:lnSpc>
              <a:spcAft>
                <a:spcPts val="600"/>
              </a:spcAft>
              <a:buFont typeface="Arial" panose="020B0604020202020204" pitchFamily="34" charset="0"/>
              <a:buChar char="•"/>
              <a:defRPr/>
            </a:pPr>
            <a:r>
              <a:rPr lang="zh-CN" altLang="en-US" sz="1600" dirty="0">
                <a:solidFill>
                  <a:srgbClr val="3D3F41"/>
                </a:solidFill>
                <a:latin typeface="黑体" panose="02010609060101010101" pitchFamily="49" charset="-122"/>
                <a:ea typeface="黑体" panose="02010609060101010101" pitchFamily="49" charset="-122"/>
              </a:rPr>
              <a:t>分阶段：基础、提高、发展</a:t>
            </a:r>
            <a:endParaRPr lang="en-US" altLang="zh-CN" sz="1600" dirty="0">
              <a:solidFill>
                <a:srgbClr val="3D3F41"/>
              </a:solidFill>
              <a:latin typeface="黑体" panose="02010609060101010101" pitchFamily="49" charset="-122"/>
              <a:ea typeface="黑体" panose="02010609060101010101" pitchFamily="49" charset="-122"/>
            </a:endParaRPr>
          </a:p>
          <a:p>
            <a:pPr marL="285750" indent="-285750" algn="just">
              <a:lnSpc>
                <a:spcPct val="150000"/>
              </a:lnSpc>
              <a:spcAft>
                <a:spcPts val="600"/>
              </a:spcAft>
              <a:buFont typeface="Arial" panose="020B0604020202020204" pitchFamily="34" charset="0"/>
              <a:buChar char="•"/>
              <a:defRPr/>
            </a:pPr>
            <a:r>
              <a:rPr lang="zh-CN" altLang="en-US" sz="1600" dirty="0">
                <a:solidFill>
                  <a:srgbClr val="3D3F41"/>
                </a:solidFill>
                <a:latin typeface="黑体" panose="02010609060101010101" pitchFamily="49" charset="-122"/>
                <a:ea typeface="黑体" panose="02010609060101010101" pitchFamily="49" charset="-122"/>
              </a:rPr>
              <a:t>分方式：独立思考</a:t>
            </a:r>
            <a:r>
              <a:rPr lang="en-US" altLang="zh-CN" sz="1600" dirty="0">
                <a:solidFill>
                  <a:srgbClr val="3D3F41"/>
                </a:solidFill>
                <a:latin typeface="黑体" panose="02010609060101010101" pitchFamily="49" charset="-122"/>
                <a:ea typeface="黑体" panose="02010609060101010101" pitchFamily="49" charset="-122"/>
              </a:rPr>
              <a:t>+</a:t>
            </a:r>
            <a:r>
              <a:rPr lang="zh-CN" altLang="en-US" sz="1600" dirty="0">
                <a:solidFill>
                  <a:srgbClr val="3D3F41"/>
                </a:solidFill>
                <a:latin typeface="黑体" panose="02010609060101010101" pitchFamily="49" charset="-122"/>
                <a:ea typeface="黑体" panose="02010609060101010101" pitchFamily="49" charset="-122"/>
              </a:rPr>
              <a:t>自主学习</a:t>
            </a:r>
            <a:r>
              <a:rPr lang="en-US" altLang="zh-CN" sz="1600" dirty="0">
                <a:solidFill>
                  <a:srgbClr val="3D3F41"/>
                </a:solidFill>
                <a:latin typeface="黑体" panose="02010609060101010101" pitchFamily="49" charset="-122"/>
                <a:ea typeface="黑体" panose="02010609060101010101" pitchFamily="49" charset="-122"/>
              </a:rPr>
              <a:t>+</a:t>
            </a:r>
            <a:r>
              <a:rPr lang="zh-CN" altLang="en-US" sz="1600" dirty="0">
                <a:solidFill>
                  <a:srgbClr val="3D3F41"/>
                </a:solidFill>
                <a:latin typeface="黑体" panose="02010609060101010101" pitchFamily="49" charset="-122"/>
                <a:ea typeface="黑体" panose="02010609060101010101" pitchFamily="49" charset="-122"/>
              </a:rPr>
              <a:t>课前预习</a:t>
            </a:r>
            <a:r>
              <a:rPr lang="en-US" altLang="zh-CN" sz="1600" dirty="0">
                <a:solidFill>
                  <a:srgbClr val="3D3F41"/>
                </a:solidFill>
                <a:latin typeface="黑体" panose="02010609060101010101" pitchFamily="49" charset="-122"/>
                <a:ea typeface="黑体" panose="02010609060101010101" pitchFamily="49" charset="-122"/>
              </a:rPr>
              <a:t>+</a:t>
            </a:r>
            <a:r>
              <a:rPr lang="zh-CN" altLang="en-US" sz="1600" dirty="0">
                <a:solidFill>
                  <a:srgbClr val="3D3F41"/>
                </a:solidFill>
                <a:latin typeface="黑体" panose="02010609060101010101" pitchFamily="49" charset="-122"/>
                <a:ea typeface="黑体" panose="02010609060101010101" pitchFamily="49" charset="-122"/>
              </a:rPr>
              <a:t>小组协作</a:t>
            </a:r>
            <a:r>
              <a:rPr lang="en-US" altLang="zh-CN" sz="1600" dirty="0">
                <a:solidFill>
                  <a:srgbClr val="3D3F41"/>
                </a:solidFill>
                <a:latin typeface="黑体" panose="02010609060101010101" pitchFamily="49" charset="-122"/>
                <a:ea typeface="黑体" panose="02010609060101010101" pitchFamily="49" charset="-122"/>
              </a:rPr>
              <a:t>+</a:t>
            </a:r>
            <a:r>
              <a:rPr lang="zh-CN" altLang="en-US" sz="1600" dirty="0">
                <a:solidFill>
                  <a:srgbClr val="3D3F41"/>
                </a:solidFill>
                <a:latin typeface="黑体" panose="02010609060101010101" pitchFamily="49" charset="-122"/>
                <a:ea typeface="黑体" panose="02010609060101010101" pitchFamily="49" charset="-122"/>
              </a:rPr>
              <a:t>探究式</a:t>
            </a:r>
            <a:r>
              <a:rPr lang="en-US" altLang="zh-CN" sz="1600" dirty="0">
                <a:solidFill>
                  <a:srgbClr val="3D3F41"/>
                </a:solidFill>
                <a:latin typeface="黑体" panose="02010609060101010101" pitchFamily="49" charset="-122"/>
                <a:ea typeface="黑体" panose="02010609060101010101" pitchFamily="49" charset="-122"/>
              </a:rPr>
              <a:t>+</a:t>
            </a:r>
            <a:r>
              <a:rPr lang="zh-CN" altLang="en-US" sz="1600" dirty="0">
                <a:solidFill>
                  <a:srgbClr val="3D3F41"/>
                </a:solidFill>
                <a:latin typeface="黑体" panose="02010609060101010101" pitchFamily="49" charset="-122"/>
                <a:ea typeface="黑体" panose="02010609060101010101" pitchFamily="49" charset="-122"/>
              </a:rPr>
              <a:t>项目式）</a:t>
            </a:r>
            <a:endParaRPr lang="en-US" altLang="zh-CN" sz="1600" dirty="0">
              <a:solidFill>
                <a:srgbClr val="3D3F41"/>
              </a:solidFill>
              <a:latin typeface="黑体" panose="02010609060101010101" pitchFamily="49" charset="-122"/>
              <a:ea typeface="黑体" panose="02010609060101010101" pitchFamily="49" charset="-122"/>
            </a:endParaRPr>
          </a:p>
          <a:p>
            <a:pPr marL="285750" indent="-285750" algn="just">
              <a:lnSpc>
                <a:spcPct val="150000"/>
              </a:lnSpc>
              <a:spcAft>
                <a:spcPts val="600"/>
              </a:spcAft>
              <a:buFont typeface="Arial" panose="020B0604020202020204" pitchFamily="34" charset="0"/>
              <a:buChar char="•"/>
              <a:defRPr/>
            </a:pPr>
            <a:r>
              <a:rPr lang="zh-CN" altLang="en-US" sz="1600" dirty="0">
                <a:solidFill>
                  <a:srgbClr val="3D3F41"/>
                </a:solidFill>
                <a:latin typeface="黑体" panose="02010609060101010101" pitchFamily="49" charset="-122"/>
                <a:ea typeface="黑体" panose="02010609060101010101" pitchFamily="49" charset="-122"/>
              </a:rPr>
              <a:t>分模块：</a:t>
            </a:r>
            <a:r>
              <a:rPr lang="en-US" altLang="zh-CN" sz="1600" dirty="0">
                <a:solidFill>
                  <a:srgbClr val="3D3F41"/>
                </a:solidFill>
                <a:latin typeface="黑体" panose="02010609060101010101" pitchFamily="49" charset="-122"/>
                <a:ea typeface="黑体" panose="02010609060101010101" pitchFamily="49" charset="-122"/>
              </a:rPr>
              <a:t>BOPPPS+</a:t>
            </a:r>
            <a:r>
              <a:rPr lang="zh-CN" altLang="en-US" sz="1600" dirty="0">
                <a:solidFill>
                  <a:srgbClr val="3D3F41"/>
                </a:solidFill>
                <a:latin typeface="黑体" panose="02010609060101010101" pitchFamily="49" charset="-122"/>
                <a:ea typeface="黑体" panose="02010609060101010101" pitchFamily="49" charset="-122"/>
              </a:rPr>
              <a:t>“一体六翼”</a:t>
            </a:r>
            <a:endParaRPr lang="en-US" altLang="zh-CN" sz="1600" dirty="0">
              <a:solidFill>
                <a:srgbClr val="3D3F41"/>
              </a:solidFill>
              <a:latin typeface="黑体" panose="02010609060101010101" pitchFamily="49" charset="-122"/>
              <a:ea typeface="黑体" panose="02010609060101010101" pitchFamily="49" charset="-122"/>
            </a:endParaRPr>
          </a:p>
          <a:p>
            <a:pPr marL="285750" indent="-285750" algn="just">
              <a:lnSpc>
                <a:spcPct val="150000"/>
              </a:lnSpc>
              <a:spcAft>
                <a:spcPts val="600"/>
              </a:spcAft>
              <a:buFont typeface="Arial" panose="020B0604020202020204" pitchFamily="34" charset="0"/>
              <a:buChar char="•"/>
              <a:defRPr/>
            </a:pPr>
            <a:r>
              <a:rPr lang="zh-CN" altLang="en-US" sz="1600" dirty="0">
                <a:solidFill>
                  <a:srgbClr val="3D3F41"/>
                </a:solidFill>
                <a:latin typeface="黑体" panose="02010609060101010101" pitchFamily="49" charset="-122"/>
                <a:ea typeface="黑体" panose="02010609060101010101" pitchFamily="49" charset="-122"/>
              </a:rPr>
              <a:t>分时空：线上</a:t>
            </a:r>
            <a:r>
              <a:rPr lang="en-US" altLang="zh-CN" sz="1600" dirty="0">
                <a:solidFill>
                  <a:srgbClr val="3D3F41"/>
                </a:solidFill>
                <a:latin typeface="黑体" panose="02010609060101010101" pitchFamily="49" charset="-122"/>
                <a:ea typeface="黑体" panose="02010609060101010101" pitchFamily="49" charset="-122"/>
              </a:rPr>
              <a:t>+</a:t>
            </a:r>
            <a:r>
              <a:rPr lang="zh-CN" altLang="en-US" sz="1600" dirty="0">
                <a:solidFill>
                  <a:srgbClr val="3D3F41"/>
                </a:solidFill>
                <a:latin typeface="黑体" panose="02010609060101010101" pitchFamily="49" charset="-122"/>
                <a:ea typeface="黑体" panose="02010609060101010101" pitchFamily="49" charset="-122"/>
              </a:rPr>
              <a:t>线下</a:t>
            </a:r>
            <a:endParaRPr lang="en-US" altLang="zh-CN" sz="1600" dirty="0">
              <a:solidFill>
                <a:srgbClr val="3D3F41"/>
              </a:solidFill>
              <a:latin typeface="黑体" panose="02010609060101010101" pitchFamily="49" charset="-122"/>
              <a:ea typeface="黑体" panose="02010609060101010101" pitchFamily="49" charset="-122"/>
            </a:endParaRPr>
          </a:p>
        </p:txBody>
      </p:sp>
      <p:sp>
        <p:nvSpPr>
          <p:cNvPr id="11" name="MH_Other_1"/>
          <p:cNvSpPr/>
          <p:nvPr>
            <p:custDataLst>
              <p:tags r:id="rId5"/>
            </p:custDataLst>
          </p:nvPr>
        </p:nvSpPr>
        <p:spPr bwMode="auto">
          <a:xfrm>
            <a:off x="5357217" y="3136360"/>
            <a:ext cx="1316038" cy="1948259"/>
          </a:xfrm>
          <a:custGeom>
            <a:avLst/>
            <a:gdLst>
              <a:gd name="T0" fmla="*/ 258 w 725"/>
              <a:gd name="T1" fmla="*/ 1251 h 1251"/>
              <a:gd name="T2" fmla="*/ 285 w 725"/>
              <a:gd name="T3" fmla="*/ 700 h 1251"/>
              <a:gd name="T4" fmla="*/ 0 w 725"/>
              <a:gd name="T5" fmla="*/ 315 h 1251"/>
              <a:gd name="T6" fmla="*/ 46 w 725"/>
              <a:gd name="T7" fmla="*/ 273 h 1251"/>
              <a:gd name="T8" fmla="*/ 314 w 725"/>
              <a:gd name="T9" fmla="*/ 578 h 1251"/>
              <a:gd name="T10" fmla="*/ 344 w 725"/>
              <a:gd name="T11" fmla="*/ 0 h 1251"/>
              <a:gd name="T12" fmla="*/ 412 w 725"/>
              <a:gd name="T13" fmla="*/ 0 h 1251"/>
              <a:gd name="T14" fmla="*/ 440 w 725"/>
              <a:gd name="T15" fmla="*/ 377 h 1251"/>
              <a:gd name="T16" fmla="*/ 675 w 725"/>
              <a:gd name="T17" fmla="*/ 126 h 1251"/>
              <a:gd name="T18" fmla="*/ 725 w 725"/>
              <a:gd name="T19" fmla="*/ 193 h 1251"/>
              <a:gd name="T20" fmla="*/ 478 w 725"/>
              <a:gd name="T21" fmla="*/ 490 h 1251"/>
              <a:gd name="T22" fmla="*/ 461 w 725"/>
              <a:gd name="T23" fmla="*/ 788 h 1251"/>
              <a:gd name="T24" fmla="*/ 507 w 725"/>
              <a:gd name="T25" fmla="*/ 1245 h 1251"/>
              <a:gd name="T26" fmla="*/ 258 w 725"/>
              <a:gd name="T27" fmla="*/ 1251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5" h="1251">
                <a:moveTo>
                  <a:pt x="258" y="1251"/>
                </a:moveTo>
                <a:cubicBezTo>
                  <a:pt x="258" y="1251"/>
                  <a:pt x="323" y="826"/>
                  <a:pt x="285" y="700"/>
                </a:cubicBezTo>
                <a:cubicBezTo>
                  <a:pt x="0" y="315"/>
                  <a:pt x="0" y="315"/>
                  <a:pt x="0" y="315"/>
                </a:cubicBezTo>
                <a:cubicBezTo>
                  <a:pt x="46" y="273"/>
                  <a:pt x="46" y="273"/>
                  <a:pt x="46" y="273"/>
                </a:cubicBezTo>
                <a:cubicBezTo>
                  <a:pt x="314" y="578"/>
                  <a:pt x="314" y="578"/>
                  <a:pt x="314" y="578"/>
                </a:cubicBezTo>
                <a:cubicBezTo>
                  <a:pt x="344" y="0"/>
                  <a:pt x="344" y="0"/>
                  <a:pt x="344" y="0"/>
                </a:cubicBezTo>
                <a:cubicBezTo>
                  <a:pt x="412" y="0"/>
                  <a:pt x="412" y="0"/>
                  <a:pt x="412" y="0"/>
                </a:cubicBezTo>
                <a:cubicBezTo>
                  <a:pt x="440" y="377"/>
                  <a:pt x="440" y="377"/>
                  <a:pt x="440" y="377"/>
                </a:cubicBezTo>
                <a:cubicBezTo>
                  <a:pt x="675" y="126"/>
                  <a:pt x="675" y="126"/>
                  <a:pt x="675" y="126"/>
                </a:cubicBezTo>
                <a:cubicBezTo>
                  <a:pt x="725" y="193"/>
                  <a:pt x="725" y="193"/>
                  <a:pt x="725" y="193"/>
                </a:cubicBezTo>
                <a:cubicBezTo>
                  <a:pt x="478" y="490"/>
                  <a:pt x="478" y="490"/>
                  <a:pt x="478" y="490"/>
                </a:cubicBezTo>
                <a:cubicBezTo>
                  <a:pt x="478" y="490"/>
                  <a:pt x="436" y="490"/>
                  <a:pt x="461" y="788"/>
                </a:cubicBezTo>
                <a:cubicBezTo>
                  <a:pt x="486" y="1085"/>
                  <a:pt x="507" y="1245"/>
                  <a:pt x="507" y="1245"/>
                </a:cubicBezTo>
                <a:cubicBezTo>
                  <a:pt x="258" y="1251"/>
                  <a:pt x="258" y="1251"/>
                  <a:pt x="258" y="1251"/>
                </a:cubicBezTo>
              </a:path>
            </a:pathLst>
          </a:custGeom>
          <a:solidFill>
            <a:schemeClr val="accent2">
              <a:lumMod val="50000"/>
            </a:schemeClr>
          </a:solidFill>
          <a:ln>
            <a:noFill/>
          </a:ln>
        </p:spPr>
        <p:txBody>
          <a:bodyPr/>
          <a:lstStyle/>
          <a:p>
            <a:pPr>
              <a:defRPr/>
            </a:pPr>
            <a:endParaRPr lang="zh-CN" altLang="en-US">
              <a:solidFill>
                <a:srgbClr val="494B4D"/>
              </a:solidFill>
            </a:endParaRPr>
          </a:p>
        </p:txBody>
      </p:sp>
      <p:sp>
        <p:nvSpPr>
          <p:cNvPr id="2051" name="MH_Other_2"/>
          <p:cNvSpPr/>
          <p:nvPr>
            <p:custDataLst>
              <p:tags r:id="rId6"/>
            </p:custDataLst>
          </p:nvPr>
        </p:nvSpPr>
        <p:spPr bwMode="auto">
          <a:xfrm>
            <a:off x="1518920" y="6242050"/>
            <a:ext cx="9149080" cy="615950"/>
          </a:xfrm>
          <a:custGeom>
            <a:avLst/>
            <a:gdLst>
              <a:gd name="T0" fmla="*/ 2147483646 w 2554"/>
              <a:gd name="T1" fmla="*/ 0 h 292"/>
              <a:gd name="T2" fmla="*/ 2147483646 w 2554"/>
              <a:gd name="T3" fmla="*/ 0 h 292"/>
              <a:gd name="T4" fmla="*/ 2147483646 w 2554"/>
              <a:gd name="T5" fmla="*/ 0 h 292"/>
              <a:gd name="T6" fmla="*/ 0 w 2554"/>
              <a:gd name="T7" fmla="*/ 0 h 292"/>
              <a:gd name="T8" fmla="*/ 0 w 2554"/>
              <a:gd name="T9" fmla="*/ 2147483646 h 292"/>
              <a:gd name="T10" fmla="*/ 2147483646 w 2554"/>
              <a:gd name="T11" fmla="*/ 2147483646 h 292"/>
              <a:gd name="T12" fmla="*/ 2147483646 w 2554"/>
              <a:gd name="T13" fmla="*/ 0 h 2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54" h="292">
                <a:moveTo>
                  <a:pt x="2554" y="0"/>
                </a:moveTo>
                <a:lnTo>
                  <a:pt x="1488" y="0"/>
                </a:lnTo>
                <a:lnTo>
                  <a:pt x="1226" y="0"/>
                </a:lnTo>
                <a:lnTo>
                  <a:pt x="0" y="0"/>
                </a:lnTo>
                <a:lnTo>
                  <a:pt x="0" y="292"/>
                </a:lnTo>
                <a:lnTo>
                  <a:pt x="2554" y="292"/>
                </a:lnTo>
                <a:lnTo>
                  <a:pt x="2554"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algn="ctr"/>
            <a:r>
              <a:rPr lang="zh-CN" altLang="en-US" sz="2800" b="1" dirty="0" smtClean="0">
                <a:solidFill>
                  <a:schemeClr val="bg2">
                    <a:lumMod val="25000"/>
                  </a:schemeClr>
                </a:solidFill>
                <a:latin typeface="微软雅黑" panose="020B0503020204020204" charset="-122"/>
                <a:ea typeface="微软雅黑" panose="020B0503020204020204" charset="-122"/>
              </a:rPr>
              <a:t>协  同  育  人</a:t>
            </a:r>
          </a:p>
        </p:txBody>
      </p:sp>
      <p:sp>
        <p:nvSpPr>
          <p:cNvPr id="16" name="MH_Other_3"/>
          <p:cNvSpPr>
            <a:spLocks noChangeArrowheads="1"/>
          </p:cNvSpPr>
          <p:nvPr>
            <p:custDataLst>
              <p:tags r:id="rId7"/>
            </p:custDataLst>
          </p:nvPr>
        </p:nvSpPr>
        <p:spPr bwMode="auto">
          <a:xfrm>
            <a:off x="5303912" y="1916832"/>
            <a:ext cx="1512168" cy="1219528"/>
          </a:xfrm>
          <a:prstGeom prst="ellipse">
            <a:avLst/>
          </a:prstGeom>
          <a:solidFill>
            <a:schemeClr val="accent1">
              <a:lumMod val="60000"/>
              <a:lumOff val="40000"/>
            </a:schemeClr>
          </a:solidFill>
          <a:ln w="28575">
            <a:solidFill>
              <a:schemeClr val="bg1"/>
            </a:solidFill>
          </a:ln>
        </p:spPr>
        <p:txBody>
          <a:bodyPr/>
          <a:lstStyle/>
          <a:p>
            <a:pPr>
              <a:defRPr/>
            </a:pPr>
            <a:r>
              <a:rPr lang="zh-CN" altLang="en-US" dirty="0" smtClean="0">
                <a:solidFill>
                  <a:srgbClr val="494B4D"/>
                </a:solidFill>
              </a:rPr>
              <a:t>   </a:t>
            </a:r>
            <a:endParaRPr lang="en-US" altLang="zh-CN" dirty="0" smtClean="0">
              <a:solidFill>
                <a:srgbClr val="494B4D"/>
              </a:solidFill>
            </a:endParaRPr>
          </a:p>
          <a:p>
            <a:pPr>
              <a:defRPr/>
            </a:pPr>
            <a:r>
              <a:rPr lang="en-US" altLang="zh-CN" dirty="0">
                <a:solidFill>
                  <a:srgbClr val="494B4D"/>
                </a:solidFill>
              </a:rPr>
              <a:t> </a:t>
            </a:r>
            <a:r>
              <a:rPr lang="en-US" altLang="zh-CN" dirty="0" smtClean="0">
                <a:solidFill>
                  <a:srgbClr val="494B4D"/>
                </a:solidFill>
              </a:rPr>
              <a:t>   </a:t>
            </a:r>
            <a:r>
              <a:rPr lang="zh-CN" altLang="en-US" sz="1600" b="1" dirty="0" smtClean="0">
                <a:solidFill>
                  <a:srgbClr val="494B4D"/>
                </a:solidFill>
                <a:latin typeface="+mj-ea"/>
                <a:ea typeface="+mj-ea"/>
              </a:rPr>
              <a:t>成才</a:t>
            </a:r>
            <a:endParaRPr lang="zh-CN" altLang="en-US" sz="1600" b="1" dirty="0">
              <a:solidFill>
                <a:srgbClr val="494B4D"/>
              </a:solidFill>
              <a:latin typeface="+mj-ea"/>
              <a:ea typeface="+mj-ea"/>
            </a:endParaRPr>
          </a:p>
        </p:txBody>
      </p:sp>
      <p:sp>
        <p:nvSpPr>
          <p:cNvPr id="18" name="MH_SubTitle_3"/>
          <p:cNvSpPr>
            <a:spLocks noChangeArrowheads="1"/>
          </p:cNvSpPr>
          <p:nvPr>
            <p:custDataLst>
              <p:tags r:id="rId8"/>
            </p:custDataLst>
          </p:nvPr>
        </p:nvSpPr>
        <p:spPr bwMode="auto">
          <a:xfrm>
            <a:off x="6350992" y="2776320"/>
            <a:ext cx="897136" cy="736675"/>
          </a:xfrm>
          <a:prstGeom prst="ellipse">
            <a:avLst/>
          </a:prstGeom>
          <a:solidFill>
            <a:schemeClr val="accent1">
              <a:lumMod val="60000"/>
              <a:lumOff val="40000"/>
            </a:schemeClr>
          </a:solidFill>
          <a:ln w="28575">
            <a:solidFill>
              <a:schemeClr val="bg1"/>
            </a:solidFill>
          </a:ln>
        </p:spPr>
        <p:txBody>
          <a:bodyPr/>
          <a:lstStyle/>
          <a:p>
            <a:pPr>
              <a:defRPr/>
            </a:pPr>
            <a:endParaRPr lang="zh-CN" altLang="en-US" sz="1600" b="1" dirty="0">
              <a:solidFill>
                <a:srgbClr val="494B4D"/>
              </a:solidFill>
              <a:latin typeface="+mj-ea"/>
              <a:ea typeface="+mj-ea"/>
            </a:endParaRPr>
          </a:p>
        </p:txBody>
      </p:sp>
      <p:sp>
        <p:nvSpPr>
          <p:cNvPr id="20" name="MH_Other_5"/>
          <p:cNvSpPr>
            <a:spLocks noChangeArrowheads="1"/>
          </p:cNvSpPr>
          <p:nvPr>
            <p:custDataLst>
              <p:tags r:id="rId9"/>
            </p:custDataLst>
          </p:nvPr>
        </p:nvSpPr>
        <p:spPr bwMode="auto">
          <a:xfrm>
            <a:off x="4871864" y="3000640"/>
            <a:ext cx="1002878" cy="940979"/>
          </a:xfrm>
          <a:prstGeom prst="ellipse">
            <a:avLst/>
          </a:prstGeom>
          <a:solidFill>
            <a:schemeClr val="accent1">
              <a:lumMod val="60000"/>
              <a:lumOff val="40000"/>
            </a:schemeClr>
          </a:solidFill>
          <a:ln w="28575">
            <a:solidFill>
              <a:schemeClr val="bg1"/>
            </a:solidFill>
          </a:ln>
        </p:spPr>
        <p:txBody>
          <a:bodyPr/>
          <a:lstStyle/>
          <a:p>
            <a:pPr>
              <a:defRPr/>
            </a:pPr>
            <a:r>
              <a:rPr lang="en-US" altLang="zh-CN" dirty="0">
                <a:solidFill>
                  <a:srgbClr val="494B4D"/>
                </a:solidFill>
              </a:rPr>
              <a:t> </a:t>
            </a:r>
            <a:endParaRPr lang="zh-CN" altLang="en-US" sz="1600" b="1" dirty="0">
              <a:solidFill>
                <a:srgbClr val="494B4D"/>
              </a:solidFill>
              <a:latin typeface="+mj-ea"/>
              <a:ea typeface="+mj-ea"/>
            </a:endParaRPr>
          </a:p>
        </p:txBody>
      </p:sp>
      <p:sp>
        <p:nvSpPr>
          <p:cNvPr id="2058" name="MH_PageTitle"/>
          <p:cNvSpPr>
            <a:spLocks noGrp="1"/>
          </p:cNvSpPr>
          <p:nvPr>
            <p:ph type="title"/>
            <p:custDataLst>
              <p:tags r:id="rId10"/>
            </p:custDataLst>
          </p:nvPr>
        </p:nvSpPr>
        <p:spPr>
          <a:xfrm>
            <a:off x="847725" y="365125"/>
            <a:ext cx="10506075" cy="903605"/>
          </a:xfrm>
        </p:spPr>
        <p:txBody>
          <a:bodyPr/>
          <a:lstStyle/>
          <a:p>
            <a:pPr algn="ctr" eaLnBrk="1" hangingPunct="1"/>
            <a:r>
              <a:rPr lang="zh-CN" altLang="en-US" b="1" dirty="0" smtClean="0"/>
              <a:t> </a:t>
            </a:r>
            <a:r>
              <a:rPr lang="zh-CN" altLang="en-US" sz="3600" b="1" dirty="0">
                <a:solidFill>
                  <a:srgbClr val="C00000"/>
                </a:solidFill>
                <a:cs typeface="+mn-ea"/>
                <a:sym typeface="+mn-lt"/>
              </a:rPr>
              <a:t>第一课堂与第二课堂的整合</a:t>
            </a:r>
            <a:endParaRPr lang="zh-CN" altLang="en-US" sz="3600" b="1" dirty="0" smtClean="0">
              <a:solidFill>
                <a:srgbClr val="C00000"/>
              </a:solidFill>
              <a:cs typeface="+mn-ea"/>
              <a:sym typeface="+mn-lt"/>
            </a:endParaRPr>
          </a:p>
        </p:txBody>
      </p:sp>
      <p:sp>
        <p:nvSpPr>
          <p:cNvPr id="13" name="MH_Desc_1"/>
          <p:cNvSpPr txBox="1"/>
          <p:nvPr>
            <p:custDataLst>
              <p:tags r:id="rId11"/>
            </p:custDataLst>
          </p:nvPr>
        </p:nvSpPr>
        <p:spPr>
          <a:xfrm>
            <a:off x="7171754" y="3789039"/>
            <a:ext cx="3316734" cy="2261009"/>
          </a:xfrm>
          <a:prstGeom prst="rect">
            <a:avLst/>
          </a:prstGeom>
        </p:spPr>
        <p:style>
          <a:lnRef idx="2">
            <a:schemeClr val="dk1"/>
          </a:lnRef>
          <a:fillRef idx="1">
            <a:schemeClr val="lt1"/>
          </a:fillRef>
          <a:effectRef idx="0">
            <a:schemeClr val="dk1"/>
          </a:effectRef>
          <a:fontRef idx="minor">
            <a:schemeClr val="dk1"/>
          </a:fontRef>
        </p:style>
        <p:txBody>
          <a:bodyPr>
            <a:normAutofit fontScale="77500" lnSpcReduction="20000"/>
          </a:bodyPr>
          <a:lstStyle/>
          <a:p>
            <a:pPr algn="just">
              <a:lnSpc>
                <a:spcPct val="160000"/>
              </a:lnSpc>
              <a:spcAft>
                <a:spcPts val="600"/>
              </a:spcAft>
              <a:defRPr/>
            </a:pPr>
            <a:r>
              <a:rPr lang="zh-CN" altLang="en-US" sz="2100" b="1" dirty="0" smtClean="0">
                <a:solidFill>
                  <a:srgbClr val="494B4D"/>
                </a:solidFill>
                <a:latin typeface="黑体" panose="02010609060101010101" pitchFamily="49" charset="-122"/>
                <a:ea typeface="黑体" panose="02010609060101010101" pitchFamily="49" charset="-122"/>
              </a:rPr>
              <a:t>第二课堂</a:t>
            </a:r>
            <a:r>
              <a:rPr lang="zh-CN" altLang="en-US" sz="2100" b="1" dirty="0">
                <a:solidFill>
                  <a:srgbClr val="494B4D"/>
                </a:solidFill>
                <a:latin typeface="黑体" panose="02010609060101010101" pitchFamily="49" charset="-122"/>
                <a:ea typeface="黑体" panose="02010609060101010101" pitchFamily="49" charset="-122"/>
              </a:rPr>
              <a:t>：</a:t>
            </a:r>
            <a:r>
              <a:rPr lang="zh-CN" altLang="en-US" sz="2100" b="1" dirty="0" smtClean="0">
                <a:solidFill>
                  <a:srgbClr val="494B4D"/>
                </a:solidFill>
                <a:latin typeface="黑体" panose="02010609060101010101" pitchFamily="49" charset="-122"/>
                <a:ea typeface="黑体" panose="02010609060101010101" pitchFamily="49" charset="-122"/>
              </a:rPr>
              <a:t>校园文化</a:t>
            </a:r>
            <a:r>
              <a:rPr lang="en-US" altLang="zh-CN" sz="2100" b="1" dirty="0" smtClean="0">
                <a:solidFill>
                  <a:srgbClr val="494B4D"/>
                </a:solidFill>
                <a:latin typeface="黑体" panose="02010609060101010101" pitchFamily="49" charset="-122"/>
                <a:ea typeface="黑体" panose="02010609060101010101" pitchFamily="49" charset="-122"/>
              </a:rPr>
              <a:t>-</a:t>
            </a:r>
            <a:r>
              <a:rPr lang="zh-CN" altLang="en-US" sz="2100" b="1" dirty="0" smtClean="0">
                <a:solidFill>
                  <a:srgbClr val="494B4D"/>
                </a:solidFill>
                <a:latin typeface="黑体" panose="02010609060101010101" pitchFamily="49" charset="-122"/>
                <a:ea typeface="黑体" panose="02010609060101010101" pitchFamily="49" charset="-122"/>
              </a:rPr>
              <a:t>外语</a:t>
            </a:r>
            <a:r>
              <a:rPr lang="zh-CN" altLang="en-US" sz="2100" b="1" dirty="0">
                <a:solidFill>
                  <a:srgbClr val="494B4D"/>
                </a:solidFill>
                <a:latin typeface="黑体" panose="02010609060101010101" pitchFamily="49" charset="-122"/>
                <a:ea typeface="黑体" panose="02010609060101010101" pitchFamily="49" charset="-122"/>
              </a:rPr>
              <a:t>文化节</a:t>
            </a:r>
            <a:endParaRPr lang="en-US" altLang="zh-CN" sz="2100" b="1" dirty="0">
              <a:solidFill>
                <a:srgbClr val="494B4D"/>
              </a:solidFill>
              <a:latin typeface="黑体" panose="02010609060101010101" pitchFamily="49" charset="-122"/>
              <a:ea typeface="黑体" panose="02010609060101010101" pitchFamily="49" charset="-122"/>
            </a:endParaRPr>
          </a:p>
          <a:p>
            <a:pPr marL="285750" indent="-285750" algn="just">
              <a:lnSpc>
                <a:spcPct val="160000"/>
              </a:lnSpc>
              <a:spcAft>
                <a:spcPts val="600"/>
              </a:spcAft>
              <a:buFont typeface="Arial" panose="020B0604020202020204" pitchFamily="34" charset="0"/>
              <a:buChar char="•"/>
              <a:defRPr/>
            </a:pPr>
            <a:r>
              <a:rPr lang="zh-CN" altLang="en-US" sz="2100" dirty="0">
                <a:solidFill>
                  <a:srgbClr val="3D3F41"/>
                </a:solidFill>
                <a:latin typeface="黑体" panose="02010609060101010101" pitchFamily="49" charset="-122"/>
                <a:ea typeface="黑体" panose="02010609060101010101" pitchFamily="49" charset="-122"/>
              </a:rPr>
              <a:t>英语趣</a:t>
            </a:r>
            <a:r>
              <a:rPr lang="zh-CN" altLang="en-US" sz="2100" dirty="0" smtClean="0">
                <a:solidFill>
                  <a:srgbClr val="3D3F41"/>
                </a:solidFill>
                <a:latin typeface="黑体" panose="02010609060101010101" pitchFamily="49" charset="-122"/>
                <a:ea typeface="黑体" panose="02010609060101010101" pitchFamily="49" charset="-122"/>
              </a:rPr>
              <a:t>配音、</a:t>
            </a:r>
            <a:r>
              <a:rPr lang="zh-CN" altLang="en-US" sz="2100" dirty="0">
                <a:solidFill>
                  <a:srgbClr val="3D3F41"/>
                </a:solidFill>
                <a:latin typeface="黑体" panose="02010609060101010101" pitchFamily="49" charset="-122"/>
                <a:ea typeface="黑体" panose="02010609060101010101" pitchFamily="49" charset="-122"/>
              </a:rPr>
              <a:t>英文卡拉</a:t>
            </a:r>
            <a:r>
              <a:rPr lang="en-US" altLang="zh-CN" sz="2100" dirty="0">
                <a:solidFill>
                  <a:srgbClr val="3D3F41"/>
                </a:solidFill>
                <a:latin typeface="黑体" panose="02010609060101010101" pitchFamily="49" charset="-122"/>
                <a:ea typeface="黑体" panose="02010609060101010101" pitchFamily="49" charset="-122"/>
              </a:rPr>
              <a:t>OK</a:t>
            </a:r>
            <a:r>
              <a:rPr lang="zh-CN" altLang="en-US" sz="2100" dirty="0">
                <a:solidFill>
                  <a:srgbClr val="3D3F41"/>
                </a:solidFill>
                <a:latin typeface="黑体" panose="02010609060101010101" pitchFamily="49" charset="-122"/>
                <a:ea typeface="黑体" panose="02010609060101010101" pitchFamily="49" charset="-122"/>
              </a:rPr>
              <a:t>大赛</a:t>
            </a:r>
            <a:endParaRPr lang="en-US" altLang="zh-CN" sz="2100" dirty="0">
              <a:solidFill>
                <a:srgbClr val="3D3F41"/>
              </a:solidFill>
              <a:latin typeface="黑体" panose="02010609060101010101" pitchFamily="49" charset="-122"/>
              <a:ea typeface="黑体" panose="02010609060101010101" pitchFamily="49" charset="-122"/>
            </a:endParaRPr>
          </a:p>
          <a:p>
            <a:pPr marL="285750" indent="-285750" algn="just">
              <a:lnSpc>
                <a:spcPct val="160000"/>
              </a:lnSpc>
              <a:spcAft>
                <a:spcPts val="600"/>
              </a:spcAft>
              <a:buFont typeface="Arial" panose="020B0604020202020204" pitchFamily="34" charset="0"/>
              <a:buChar char="•"/>
              <a:defRPr/>
            </a:pPr>
            <a:r>
              <a:rPr lang="zh-CN" altLang="en-US" sz="2100" dirty="0" smtClean="0">
                <a:solidFill>
                  <a:srgbClr val="3D3F41"/>
                </a:solidFill>
                <a:latin typeface="黑体" panose="02010609060101010101" pitchFamily="49" charset="-122"/>
                <a:ea typeface="黑体" panose="02010609060101010101" pitchFamily="49" charset="-122"/>
              </a:rPr>
              <a:t>英语角、百词大赛</a:t>
            </a:r>
            <a:endParaRPr lang="en-US" altLang="zh-CN" sz="2100" dirty="0">
              <a:solidFill>
                <a:srgbClr val="3D3F41"/>
              </a:solidFill>
              <a:latin typeface="黑体" panose="02010609060101010101" pitchFamily="49" charset="-122"/>
              <a:ea typeface="黑体" panose="02010609060101010101" pitchFamily="49" charset="-122"/>
            </a:endParaRPr>
          </a:p>
          <a:p>
            <a:pPr marL="285750" indent="-285750" algn="just">
              <a:lnSpc>
                <a:spcPct val="160000"/>
              </a:lnSpc>
              <a:spcAft>
                <a:spcPts val="600"/>
              </a:spcAft>
              <a:buFont typeface="Arial" panose="020B0604020202020204" pitchFamily="34" charset="0"/>
              <a:buChar char="•"/>
              <a:defRPr/>
            </a:pPr>
            <a:r>
              <a:rPr lang="zh-CN" altLang="en-US" sz="2100" dirty="0" smtClean="0">
                <a:solidFill>
                  <a:srgbClr val="3D3F41"/>
                </a:solidFill>
                <a:latin typeface="黑体" panose="02010609060101010101" pitchFamily="49" charset="-122"/>
                <a:ea typeface="黑体" panose="02010609060101010101" pitchFamily="49" charset="-122"/>
              </a:rPr>
              <a:t>异国文化风情展、英文电影赏析</a:t>
            </a:r>
            <a:endParaRPr lang="en-US" altLang="zh-CN" sz="2100" dirty="0" smtClean="0">
              <a:solidFill>
                <a:srgbClr val="3D3F41"/>
              </a:solidFill>
              <a:latin typeface="黑体" panose="02010609060101010101" pitchFamily="49" charset="-122"/>
              <a:ea typeface="黑体" panose="02010609060101010101" pitchFamily="49" charset="-122"/>
            </a:endParaRPr>
          </a:p>
          <a:p>
            <a:pPr marL="285750" indent="-285750" algn="just">
              <a:lnSpc>
                <a:spcPct val="160000"/>
              </a:lnSpc>
              <a:spcAft>
                <a:spcPts val="600"/>
              </a:spcAft>
              <a:buFont typeface="Arial" panose="020B0604020202020204" pitchFamily="34" charset="0"/>
              <a:buChar char="•"/>
              <a:defRPr/>
            </a:pPr>
            <a:r>
              <a:rPr lang="zh-CN" altLang="en-US" sz="2100" dirty="0" smtClean="0">
                <a:solidFill>
                  <a:srgbClr val="3D3F41"/>
                </a:solidFill>
                <a:latin typeface="黑体" panose="02010609060101010101" pitchFamily="49" charset="-122"/>
                <a:ea typeface="黑体" panose="02010609060101010101" pitchFamily="49" charset="-122"/>
              </a:rPr>
              <a:t>开发</a:t>
            </a:r>
            <a:r>
              <a:rPr lang="zh-CN" altLang="en-US" sz="2100" dirty="0">
                <a:solidFill>
                  <a:srgbClr val="3D3F41"/>
                </a:solidFill>
                <a:latin typeface="黑体" panose="02010609060101010101" pitchFamily="49" charset="-122"/>
                <a:ea typeface="黑体" panose="02010609060101010101" pitchFamily="49" charset="-122"/>
              </a:rPr>
              <a:t>中国文化外语微视频大赛等</a:t>
            </a:r>
            <a:endParaRPr lang="en-US" altLang="zh-CN" sz="2100" dirty="0">
              <a:solidFill>
                <a:srgbClr val="3D3F41"/>
              </a:solidFill>
              <a:latin typeface="黑体" panose="02010609060101010101" pitchFamily="49" charset="-122"/>
              <a:ea typeface="黑体" panose="02010609060101010101" pitchFamily="49" charset="-122"/>
            </a:endParaRPr>
          </a:p>
        </p:txBody>
      </p:sp>
      <p:sp>
        <p:nvSpPr>
          <p:cNvPr id="2" name="TextBox 1"/>
          <p:cNvSpPr txBox="1"/>
          <p:nvPr/>
        </p:nvSpPr>
        <p:spPr>
          <a:xfrm>
            <a:off x="5231904" y="5013176"/>
            <a:ext cx="1939850" cy="337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CN" altLang="en-US" sz="1600" b="1" dirty="0" smtClean="0">
                <a:latin typeface="+mj-ea"/>
                <a:ea typeface="+mj-ea"/>
              </a:rPr>
              <a:t>以学生发展为中心</a:t>
            </a:r>
            <a:endParaRPr lang="en-US" altLang="zh-CN" sz="1600" b="1" dirty="0" smtClean="0">
              <a:latin typeface="+mj-ea"/>
              <a:ea typeface="+mj-ea"/>
            </a:endParaRPr>
          </a:p>
        </p:txBody>
      </p:sp>
      <p:sp>
        <p:nvSpPr>
          <p:cNvPr id="3" name="TextBox 2"/>
          <p:cNvSpPr txBox="1"/>
          <p:nvPr/>
        </p:nvSpPr>
        <p:spPr>
          <a:xfrm>
            <a:off x="5087888" y="3284984"/>
            <a:ext cx="786854" cy="337185"/>
          </a:xfrm>
          <a:prstGeom prst="rect">
            <a:avLst/>
          </a:prstGeom>
          <a:noFill/>
        </p:spPr>
        <p:txBody>
          <a:bodyPr wrap="square" rtlCol="0">
            <a:spAutoFit/>
          </a:bodyPr>
          <a:lstStyle/>
          <a:p>
            <a:pPr>
              <a:defRPr/>
            </a:pPr>
            <a:r>
              <a:rPr lang="zh-CN" altLang="en-US" sz="1600" b="1" dirty="0">
                <a:solidFill>
                  <a:srgbClr val="494B4D"/>
                </a:solidFill>
                <a:latin typeface="+mj-ea"/>
                <a:ea typeface="+mj-ea"/>
              </a:rPr>
              <a:t>成长</a:t>
            </a:r>
          </a:p>
        </p:txBody>
      </p:sp>
      <p:sp>
        <p:nvSpPr>
          <p:cNvPr id="17" name="TextBox 16"/>
          <p:cNvSpPr txBox="1"/>
          <p:nvPr/>
        </p:nvSpPr>
        <p:spPr>
          <a:xfrm>
            <a:off x="6485949" y="2967083"/>
            <a:ext cx="660262" cy="337185"/>
          </a:xfrm>
          <a:prstGeom prst="rect">
            <a:avLst/>
          </a:prstGeom>
          <a:noFill/>
        </p:spPr>
        <p:txBody>
          <a:bodyPr wrap="square" rtlCol="0">
            <a:spAutoFit/>
          </a:bodyPr>
          <a:lstStyle/>
          <a:p>
            <a:pPr>
              <a:defRPr/>
            </a:pPr>
            <a:r>
              <a:rPr lang="zh-CN" altLang="en-US" sz="1600" b="1" dirty="0">
                <a:solidFill>
                  <a:srgbClr val="494B4D"/>
                </a:solidFill>
                <a:latin typeface="+mj-ea"/>
                <a:ea typeface="+mj-ea"/>
              </a:rPr>
              <a:t>就业</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8"/>
          <p:cNvSpPr>
            <a:spLocks noChangeArrowheads="1"/>
          </p:cNvSpPr>
          <p:nvPr/>
        </p:nvSpPr>
        <p:spPr bwMode="auto">
          <a:xfrm>
            <a:off x="2642449" y="987063"/>
            <a:ext cx="1059756" cy="566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 defTabSz="914400"/>
            <a:r>
              <a:rPr lang="zh-CN" alt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mn-ea"/>
                <a:sym typeface="+mn-lt"/>
              </a:rPr>
              <a:t>引入国</a:t>
            </a:r>
            <a:r>
              <a:rPr lang="zh-CN" alt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mn-ea"/>
                <a:sym typeface="+mn-lt"/>
              </a:rPr>
              <a:t>才</a:t>
            </a:r>
            <a:endParaRPr lang="en-US" altLang="zh-CN"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mn-ea"/>
              <a:sym typeface="+mn-lt"/>
            </a:endParaRPr>
          </a:p>
          <a:p>
            <a:pPr algn="just" defTabSz="914400"/>
            <a:r>
              <a:rPr lang="zh-CN" alt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mn-ea"/>
                <a:sym typeface="+mn-lt"/>
              </a:rPr>
              <a:t>，</a:t>
            </a:r>
            <a:endParaRPr lang="en-US" altLang="zh-CN"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mn-ea"/>
              <a:sym typeface="+mn-lt"/>
            </a:endParaRPr>
          </a:p>
          <a:p>
            <a:pPr algn="just" defTabSz="914400"/>
            <a:r>
              <a:rPr lang="zh-CN" alt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mn-ea"/>
                <a:sym typeface="+mn-lt"/>
              </a:rPr>
              <a:t>搭建</a:t>
            </a:r>
            <a:r>
              <a:rPr lang="zh-CN" alt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mn-ea"/>
                <a:sym typeface="+mn-lt"/>
              </a:rPr>
              <a:t>平台</a:t>
            </a:r>
          </a:p>
        </p:txBody>
      </p:sp>
      <p:pic>
        <p:nvPicPr>
          <p:cNvPr id="12" name="Picture 2" descr="C:\Users\ADMINI~1\AppData\Local\Temp\WeChat Files\dc831d5b2d375004f4f4fba2d0b69e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499" t="28616" r="18813"/>
          <a:stretch/>
        </p:blipFill>
        <p:spPr bwMode="auto">
          <a:xfrm>
            <a:off x="3702205" y="229628"/>
            <a:ext cx="7911419" cy="62985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圆角矩形 3"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0" y="6650144"/>
            <a:ext cx="12192000" cy="222170"/>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sort-ascending_32080">
            <a:extLst>
              <a:ext uri="{FF2B5EF4-FFF2-40B4-BE49-F238E27FC236}">
                <a16:creationId xmlns="" xmlns:a16="http://schemas.microsoft.com/office/drawing/2014/main" xmlns:p14="http://schemas.microsoft.com/office/powerpoint/2010/main" id="{54405246-CCE2-4201-BBB1-D3F3EB6E740D}"/>
              </a:ext>
            </a:extLst>
          </p:cNvPr>
          <p:cNvSpPr/>
          <p:nvPr/>
        </p:nvSpPr>
        <p:spPr>
          <a:xfrm>
            <a:off x="0" y="2297171"/>
            <a:ext cx="2441215" cy="4352973"/>
          </a:xfrm>
          <a:custGeom>
            <a:avLst/>
            <a:gdLst>
              <a:gd name="T0" fmla="*/ 2821 w 4396"/>
              <a:gd name="T1" fmla="*/ 1943 h 5493"/>
              <a:gd name="T2" fmla="*/ 1904 w 4396"/>
              <a:gd name="T3" fmla="*/ 1581 h 5493"/>
              <a:gd name="T4" fmla="*/ 1904 w 4396"/>
              <a:gd name="T5" fmla="*/ 5420 h 5493"/>
              <a:gd name="T6" fmla="*/ 1831 w 4396"/>
              <a:gd name="T7" fmla="*/ 5493 h 5493"/>
              <a:gd name="T8" fmla="*/ 1096 w 4396"/>
              <a:gd name="T9" fmla="*/ 5493 h 5493"/>
              <a:gd name="T10" fmla="*/ 1022 w 4396"/>
              <a:gd name="T11" fmla="*/ 5420 h 5493"/>
              <a:gd name="T12" fmla="*/ 1022 w 4396"/>
              <a:gd name="T13" fmla="*/ 1581 h 5493"/>
              <a:gd name="T14" fmla="*/ 106 w 4396"/>
              <a:gd name="T15" fmla="*/ 1943 h 5493"/>
              <a:gd name="T16" fmla="*/ 20 w 4396"/>
              <a:gd name="T17" fmla="*/ 1919 h 5493"/>
              <a:gd name="T18" fmla="*/ 20 w 4396"/>
              <a:gd name="T19" fmla="*/ 1830 h 5493"/>
              <a:gd name="T20" fmla="*/ 1405 w 4396"/>
              <a:gd name="T21" fmla="*/ 29 h 5493"/>
              <a:gd name="T22" fmla="*/ 1463 w 4396"/>
              <a:gd name="T23" fmla="*/ 0 h 5493"/>
              <a:gd name="T24" fmla="*/ 1521 w 4396"/>
              <a:gd name="T25" fmla="*/ 29 h 5493"/>
              <a:gd name="T26" fmla="*/ 2906 w 4396"/>
              <a:gd name="T27" fmla="*/ 1830 h 5493"/>
              <a:gd name="T28" fmla="*/ 2921 w 4396"/>
              <a:gd name="T29" fmla="*/ 1875 h 5493"/>
              <a:gd name="T30" fmla="*/ 2907 w 4396"/>
              <a:gd name="T31" fmla="*/ 1919 h 5493"/>
              <a:gd name="T32" fmla="*/ 2821 w 4396"/>
              <a:gd name="T33" fmla="*/ 1943 h 5493"/>
              <a:gd name="T34" fmla="*/ 2301 w 4396"/>
              <a:gd name="T35" fmla="*/ 5457 h 5493"/>
              <a:gd name="T36" fmla="*/ 4396 w 4396"/>
              <a:gd name="T37" fmla="*/ 5457 h 5493"/>
              <a:gd name="T38" fmla="*/ 4396 w 4396"/>
              <a:gd name="T39" fmla="*/ 4973 h 5493"/>
              <a:gd name="T40" fmla="*/ 2301 w 4396"/>
              <a:gd name="T41" fmla="*/ 4973 h 5493"/>
              <a:gd name="T42" fmla="*/ 2301 w 4396"/>
              <a:gd name="T43" fmla="*/ 5457 h 5493"/>
              <a:gd name="T44" fmla="*/ 2921 w 4396"/>
              <a:gd name="T45" fmla="*/ 4636 h 5493"/>
              <a:gd name="T46" fmla="*/ 4396 w 4396"/>
              <a:gd name="T47" fmla="*/ 4636 h 5493"/>
              <a:gd name="T48" fmla="*/ 4396 w 4396"/>
              <a:gd name="T49" fmla="*/ 4152 h 5493"/>
              <a:gd name="T50" fmla="*/ 2921 w 4396"/>
              <a:gd name="T51" fmla="*/ 4152 h 5493"/>
              <a:gd name="T52" fmla="*/ 2921 w 4396"/>
              <a:gd name="T53" fmla="*/ 4636 h 5493"/>
              <a:gd name="T54" fmla="*/ 3659 w 4396"/>
              <a:gd name="T55" fmla="*/ 3809 h 5493"/>
              <a:gd name="T56" fmla="*/ 4396 w 4396"/>
              <a:gd name="T57" fmla="*/ 3809 h 5493"/>
              <a:gd name="T58" fmla="*/ 4396 w 4396"/>
              <a:gd name="T59" fmla="*/ 3325 h 5493"/>
              <a:gd name="T60" fmla="*/ 3659 w 4396"/>
              <a:gd name="T61" fmla="*/ 3325 h 5493"/>
              <a:gd name="T62" fmla="*/ 3659 w 4396"/>
              <a:gd name="T63" fmla="*/ 3809 h 5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96" h="5493">
                <a:moveTo>
                  <a:pt x="2821" y="1943"/>
                </a:moveTo>
                <a:lnTo>
                  <a:pt x="1904" y="1581"/>
                </a:lnTo>
                <a:lnTo>
                  <a:pt x="1904" y="5420"/>
                </a:lnTo>
                <a:cubicBezTo>
                  <a:pt x="1904" y="5460"/>
                  <a:pt x="1871" y="5493"/>
                  <a:pt x="1831" y="5493"/>
                </a:cubicBezTo>
                <a:lnTo>
                  <a:pt x="1096" y="5493"/>
                </a:lnTo>
                <a:cubicBezTo>
                  <a:pt x="1055" y="5493"/>
                  <a:pt x="1022" y="5460"/>
                  <a:pt x="1022" y="5420"/>
                </a:cubicBezTo>
                <a:lnTo>
                  <a:pt x="1022" y="1581"/>
                </a:lnTo>
                <a:lnTo>
                  <a:pt x="106" y="1943"/>
                </a:lnTo>
                <a:cubicBezTo>
                  <a:pt x="75" y="1955"/>
                  <a:pt x="40" y="1945"/>
                  <a:pt x="20" y="1919"/>
                </a:cubicBezTo>
                <a:cubicBezTo>
                  <a:pt x="0" y="1892"/>
                  <a:pt x="0" y="1856"/>
                  <a:pt x="20" y="1830"/>
                </a:cubicBezTo>
                <a:lnTo>
                  <a:pt x="1405" y="29"/>
                </a:lnTo>
                <a:cubicBezTo>
                  <a:pt x="1419" y="11"/>
                  <a:pt x="1440" y="0"/>
                  <a:pt x="1463" y="0"/>
                </a:cubicBezTo>
                <a:cubicBezTo>
                  <a:pt x="1486" y="0"/>
                  <a:pt x="1508" y="11"/>
                  <a:pt x="1521" y="29"/>
                </a:cubicBezTo>
                <a:lnTo>
                  <a:pt x="2906" y="1830"/>
                </a:lnTo>
                <a:cubicBezTo>
                  <a:pt x="2916" y="1843"/>
                  <a:pt x="2921" y="1859"/>
                  <a:pt x="2921" y="1875"/>
                </a:cubicBezTo>
                <a:cubicBezTo>
                  <a:pt x="2921" y="1890"/>
                  <a:pt x="2916" y="1906"/>
                  <a:pt x="2907" y="1919"/>
                </a:cubicBezTo>
                <a:cubicBezTo>
                  <a:pt x="2887" y="1945"/>
                  <a:pt x="2851" y="1955"/>
                  <a:pt x="2821" y="1943"/>
                </a:cubicBezTo>
                <a:close/>
                <a:moveTo>
                  <a:pt x="2301" y="5457"/>
                </a:moveTo>
                <a:lnTo>
                  <a:pt x="4396" y="5457"/>
                </a:lnTo>
                <a:lnTo>
                  <a:pt x="4396" y="4973"/>
                </a:lnTo>
                <a:lnTo>
                  <a:pt x="2301" y="4973"/>
                </a:lnTo>
                <a:lnTo>
                  <a:pt x="2301" y="5457"/>
                </a:lnTo>
                <a:close/>
                <a:moveTo>
                  <a:pt x="2921" y="4636"/>
                </a:moveTo>
                <a:lnTo>
                  <a:pt x="4396" y="4636"/>
                </a:lnTo>
                <a:lnTo>
                  <a:pt x="4396" y="4152"/>
                </a:lnTo>
                <a:lnTo>
                  <a:pt x="2921" y="4152"/>
                </a:lnTo>
                <a:lnTo>
                  <a:pt x="2921" y="4636"/>
                </a:lnTo>
                <a:close/>
                <a:moveTo>
                  <a:pt x="3659" y="3809"/>
                </a:moveTo>
                <a:lnTo>
                  <a:pt x="4396" y="3809"/>
                </a:lnTo>
                <a:lnTo>
                  <a:pt x="4396" y="3325"/>
                </a:lnTo>
                <a:lnTo>
                  <a:pt x="3659" y="3325"/>
                </a:lnTo>
                <a:lnTo>
                  <a:pt x="3659" y="380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96985" y="153593"/>
            <a:ext cx="11988335" cy="1982949"/>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矩形 2"/>
          <p:cNvSpPr/>
          <p:nvPr/>
        </p:nvSpPr>
        <p:spPr>
          <a:xfrm flipH="1">
            <a:off x="137690" y="6019551"/>
            <a:ext cx="11490624" cy="581966"/>
          </a:xfrm>
          <a:prstGeom prst="rect">
            <a:avLst/>
          </a:prstGeom>
          <a:gradFill>
            <a:gsLst>
              <a:gs pos="30000">
                <a:schemeClr val="accent1">
                  <a:lumMod val="5000"/>
                  <a:lumOff val="9500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圆角矩形 11"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137690" y="2514112"/>
            <a:ext cx="6016926" cy="3796421"/>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zh-CN" altLang="en-US" sz="2000" b="1" dirty="0" smtClean="0">
                <a:latin typeface="+mn-ea"/>
                <a:cs typeface="+mn-ea"/>
                <a:sym typeface="+mn-lt"/>
              </a:rPr>
              <a:t>天津天狮学院由</a:t>
            </a:r>
            <a:r>
              <a:rPr lang="zh-CN" altLang="en-US" sz="2000" b="1" dirty="0">
                <a:latin typeface="+mn-ea"/>
                <a:cs typeface="+mn-ea"/>
                <a:sym typeface="+mn-lt"/>
              </a:rPr>
              <a:t>天狮集团投资兴办，坐落在</a:t>
            </a:r>
            <a:r>
              <a:rPr lang="zh-CN" altLang="en-US" sz="2000" b="1" dirty="0" smtClean="0">
                <a:latin typeface="+mn-ea"/>
                <a:cs typeface="+mn-ea"/>
                <a:sym typeface="+mn-lt"/>
              </a:rPr>
              <a:t>“京津走廊”</a:t>
            </a:r>
            <a:r>
              <a:rPr lang="en-US" altLang="zh-CN" sz="2000" b="1" dirty="0">
                <a:latin typeface="+mn-ea"/>
                <a:cs typeface="+mn-ea"/>
                <a:sym typeface="+mn-lt"/>
              </a:rPr>
              <a:t>——</a:t>
            </a:r>
            <a:r>
              <a:rPr lang="zh-CN" altLang="en-US" sz="2000" b="1" dirty="0" smtClean="0">
                <a:latin typeface="+mn-ea"/>
                <a:cs typeface="+mn-ea"/>
                <a:sym typeface="+mn-lt"/>
              </a:rPr>
              <a:t>天津市</a:t>
            </a:r>
            <a:r>
              <a:rPr lang="zh-CN" altLang="en-US" sz="2000" b="1" dirty="0">
                <a:latin typeface="+mn-ea"/>
                <a:cs typeface="+mn-ea"/>
                <a:sym typeface="+mn-lt"/>
              </a:rPr>
              <a:t>武清区龙凤</a:t>
            </a:r>
            <a:r>
              <a:rPr lang="zh-CN" altLang="en-US" sz="2000" b="1" dirty="0" smtClean="0">
                <a:latin typeface="+mn-ea"/>
                <a:cs typeface="+mn-ea"/>
                <a:sym typeface="+mn-lt"/>
              </a:rPr>
              <a:t>河畔，占</a:t>
            </a:r>
            <a:r>
              <a:rPr lang="zh-CN" altLang="en-US" sz="2000" b="1" dirty="0">
                <a:latin typeface="+mn-ea"/>
                <a:cs typeface="+mn-ea"/>
                <a:sym typeface="+mn-lt"/>
              </a:rPr>
              <a:t>地面积约</a:t>
            </a:r>
            <a:r>
              <a:rPr lang="en-US" altLang="zh-CN" sz="2000" b="1" dirty="0">
                <a:latin typeface="+mn-ea"/>
                <a:cs typeface="+mn-ea"/>
                <a:sym typeface="+mn-lt"/>
              </a:rPr>
              <a:t>3.2</a:t>
            </a:r>
            <a:r>
              <a:rPr lang="zh-CN" altLang="en-US" sz="2000" b="1" dirty="0">
                <a:latin typeface="+mn-ea"/>
                <a:cs typeface="+mn-ea"/>
                <a:sym typeface="+mn-lt"/>
              </a:rPr>
              <a:t>平方公里，规划建筑面积</a:t>
            </a:r>
            <a:r>
              <a:rPr lang="en-US" altLang="zh-CN" sz="2000" b="1" dirty="0">
                <a:latin typeface="+mn-ea"/>
                <a:cs typeface="+mn-ea"/>
                <a:sym typeface="+mn-lt"/>
              </a:rPr>
              <a:t>210</a:t>
            </a:r>
            <a:r>
              <a:rPr lang="zh-CN" altLang="en-US" sz="2000" b="1" dirty="0">
                <a:latin typeface="+mn-ea"/>
                <a:cs typeface="+mn-ea"/>
                <a:sym typeface="+mn-lt"/>
              </a:rPr>
              <a:t>万平方米。学校以本科教育为主，现有</a:t>
            </a:r>
            <a:r>
              <a:rPr lang="en-US" altLang="zh-CN" sz="2000" b="1" dirty="0">
                <a:latin typeface="+mn-ea"/>
                <a:cs typeface="+mn-ea"/>
                <a:sym typeface="+mn-lt"/>
              </a:rPr>
              <a:t>6</a:t>
            </a:r>
            <a:r>
              <a:rPr lang="zh-CN" altLang="en-US" sz="2000" b="1" dirty="0">
                <a:latin typeface="+mn-ea"/>
                <a:cs typeface="+mn-ea"/>
                <a:sym typeface="+mn-lt"/>
              </a:rPr>
              <a:t>个二级学院、</a:t>
            </a:r>
            <a:r>
              <a:rPr lang="en-US" altLang="zh-CN" sz="2000" b="1" dirty="0">
                <a:latin typeface="+mn-ea"/>
                <a:cs typeface="+mn-ea"/>
                <a:sym typeface="+mn-lt"/>
              </a:rPr>
              <a:t>3</a:t>
            </a:r>
            <a:r>
              <a:rPr lang="zh-CN" altLang="en-US" sz="2000" b="1" dirty="0">
                <a:latin typeface="+mn-ea"/>
                <a:cs typeface="+mn-ea"/>
                <a:sym typeface="+mn-lt"/>
              </a:rPr>
              <a:t>个教学部，下设</a:t>
            </a:r>
            <a:r>
              <a:rPr lang="en-US" altLang="zh-CN" sz="2000" b="1" dirty="0" smtClean="0">
                <a:latin typeface="+mn-ea"/>
                <a:cs typeface="+mn-ea"/>
                <a:sym typeface="+mn-lt"/>
              </a:rPr>
              <a:t>31</a:t>
            </a:r>
            <a:r>
              <a:rPr lang="zh-CN" altLang="en-US" sz="2000" b="1" dirty="0" smtClean="0">
                <a:latin typeface="+mn-ea"/>
                <a:cs typeface="+mn-ea"/>
                <a:sym typeface="+mn-lt"/>
              </a:rPr>
              <a:t>个</a:t>
            </a:r>
            <a:r>
              <a:rPr lang="zh-CN" altLang="en-US" sz="2000" b="1" dirty="0">
                <a:latin typeface="+mn-ea"/>
                <a:cs typeface="+mn-ea"/>
                <a:sym typeface="+mn-lt"/>
              </a:rPr>
              <a:t>本科专业，目前在校学生近</a:t>
            </a:r>
            <a:r>
              <a:rPr lang="en-US" altLang="zh-CN" sz="2000" b="1" dirty="0">
                <a:latin typeface="+mn-ea"/>
                <a:cs typeface="+mn-ea"/>
                <a:sym typeface="+mn-lt"/>
              </a:rPr>
              <a:t>1</a:t>
            </a:r>
            <a:r>
              <a:rPr lang="zh-CN" altLang="en-US" sz="2000" b="1" dirty="0">
                <a:latin typeface="+mn-ea"/>
                <a:cs typeface="+mn-ea"/>
                <a:sym typeface="+mn-lt"/>
              </a:rPr>
              <a:t>万人。</a:t>
            </a:r>
            <a:endParaRPr lang="en-US" altLang="zh-CN" sz="2000" b="1" dirty="0" smtClean="0">
              <a:latin typeface="+mn-ea"/>
              <a:cs typeface="+mn-ea"/>
              <a:sym typeface="+mn-lt"/>
            </a:endParaRPr>
          </a:p>
        </p:txBody>
      </p:sp>
      <p:sp>
        <p:nvSpPr>
          <p:cNvPr id="15" name="文本框 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p:nvPr/>
        </p:nvSpPr>
        <p:spPr>
          <a:xfrm>
            <a:off x="7845971" y="881483"/>
            <a:ext cx="4239349" cy="829945"/>
          </a:xfrm>
          <a:prstGeom prst="rect">
            <a:avLst/>
          </a:prstGeom>
          <a:noFill/>
          <a:effectLst/>
        </p:spPr>
        <p:txBody>
          <a:bodyPr wrap="square" rtlCol="0">
            <a:spAutoFit/>
          </a:bodyPr>
          <a:lstStyle/>
          <a:p>
            <a:r>
              <a:rPr lang="en-US" altLang="zh-CN" sz="1400" b="1" dirty="0" smtClean="0">
                <a:solidFill>
                  <a:schemeClr val="tx1">
                    <a:lumMod val="75000"/>
                    <a:lumOff val="25000"/>
                  </a:schemeClr>
                </a:solidFill>
                <a:cs typeface="+mn-ea"/>
                <a:sym typeface="+mn-lt"/>
              </a:rPr>
              <a:t>  </a:t>
            </a:r>
            <a:r>
              <a:rPr lang="en-US" altLang="zh-CN" sz="4800" b="1" dirty="0" smtClean="0">
                <a:solidFill>
                  <a:schemeClr val="bg1">
                    <a:lumMod val="85000"/>
                  </a:schemeClr>
                </a:solidFill>
                <a:latin typeface="微软雅黑" panose="020B0503020204020204" charset="-122"/>
                <a:ea typeface="微软雅黑" panose="020B0503020204020204" charset="-122"/>
                <a:cs typeface="+mn-ea"/>
                <a:sym typeface="+mn-lt"/>
              </a:rPr>
              <a:t>PART  1</a:t>
            </a:r>
          </a:p>
        </p:txBody>
      </p:sp>
      <p:sp>
        <p:nvSpPr>
          <p:cNvPr id="16" name="文本框 1"/>
          <p:cNvSpPr>
            <a:spLocks noChangeArrowheads="1"/>
          </p:cNvSpPr>
          <p:nvPr/>
        </p:nvSpPr>
        <p:spPr bwMode="auto">
          <a:xfrm>
            <a:off x="512480" y="835038"/>
            <a:ext cx="28829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400" b="1" dirty="0" smtClean="0">
                <a:solidFill>
                  <a:schemeClr val="bg1"/>
                </a:solidFill>
                <a:latin typeface="+mn-lt"/>
                <a:ea typeface="+mn-ea"/>
                <a:cs typeface="+mn-ea"/>
                <a:sym typeface="+mn-lt"/>
              </a:rPr>
              <a:t>学 校 简 介</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6495" y="2514113"/>
            <a:ext cx="5838825" cy="379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flipH="1">
            <a:off x="-1" y="542911"/>
            <a:ext cx="12192000" cy="1014062"/>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TextBox 18"/>
          <p:cNvSpPr>
            <a:spLocks noChangeArrowheads="1"/>
          </p:cNvSpPr>
          <p:nvPr/>
        </p:nvSpPr>
        <p:spPr bwMode="auto">
          <a:xfrm>
            <a:off x="736600" y="744220"/>
            <a:ext cx="1041209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p>
            <a:pPr algn="just" defTabSz="914400"/>
            <a:r>
              <a:rPr lang="zh-CN" altLang="en-US" sz="3200" b="1" dirty="0">
                <a:solidFill>
                  <a:srgbClr val="365FAA"/>
                </a:solidFill>
                <a:cs typeface="+mn-ea"/>
                <a:sym typeface="+mn-lt"/>
              </a:rPr>
              <a:t>学业型考试与就业型测评的结合</a:t>
            </a:r>
          </a:p>
        </p:txBody>
      </p:sp>
      <p:pic>
        <p:nvPicPr>
          <p:cNvPr id="12" name="图片 11" descr="C:\Users\ADMINI~1\AppData\Local\Temp\1615689131(1).png"/>
          <p:cNvPicPr/>
          <p:nvPr/>
        </p:nvPicPr>
        <p:blipFill>
          <a:blip r:embed="rId3">
            <a:extLst>
              <a:ext uri="{28A0092B-C50C-407E-A947-70E740481C1C}">
                <a14:useLocalDpi xmlns:a14="http://schemas.microsoft.com/office/drawing/2010/main" val="0"/>
              </a:ext>
            </a:extLst>
          </a:blip>
          <a:srcRect/>
          <a:stretch>
            <a:fillRect/>
          </a:stretch>
        </p:blipFill>
        <p:spPr bwMode="auto">
          <a:xfrm>
            <a:off x="600644" y="1650899"/>
            <a:ext cx="5274310" cy="891540"/>
          </a:xfrm>
          <a:prstGeom prst="rect">
            <a:avLst/>
          </a:prstGeom>
          <a:noFill/>
          <a:ln>
            <a:noFill/>
          </a:ln>
        </p:spPr>
      </p:pic>
      <p:pic>
        <p:nvPicPr>
          <p:cNvPr id="13" name="图片 12" descr="C:\Users\ADMINI~1\AppData\Local\Temp\1615688878(1).png"/>
          <p:cNvPicPr/>
          <p:nvPr/>
        </p:nvPicPr>
        <p:blipFill>
          <a:blip r:embed="rId4">
            <a:extLst>
              <a:ext uri="{28A0092B-C50C-407E-A947-70E740481C1C}">
                <a14:useLocalDpi xmlns:a14="http://schemas.microsoft.com/office/drawing/2010/main" val="0"/>
              </a:ext>
            </a:extLst>
          </a:blip>
          <a:srcRect/>
          <a:stretch>
            <a:fillRect/>
          </a:stretch>
        </p:blipFill>
        <p:spPr bwMode="auto">
          <a:xfrm>
            <a:off x="600644" y="2542439"/>
            <a:ext cx="5274310" cy="3250565"/>
          </a:xfrm>
          <a:prstGeom prst="rect">
            <a:avLst/>
          </a:prstGeom>
          <a:noFill/>
          <a:ln>
            <a:noFill/>
          </a:ln>
        </p:spPr>
      </p:pic>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645" y="5793004"/>
            <a:ext cx="5274310" cy="960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图片 16" descr="C:\Users\ADMINI~1\AppData\Local\Temp\1615688965(1).png"/>
          <p:cNvPicPr/>
          <p:nvPr/>
        </p:nvPicPr>
        <p:blipFill>
          <a:blip r:embed="rId6">
            <a:extLst>
              <a:ext uri="{28A0092B-C50C-407E-A947-70E740481C1C}">
                <a14:useLocalDpi xmlns:a14="http://schemas.microsoft.com/office/drawing/2010/main" val="0"/>
              </a:ext>
            </a:extLst>
          </a:blip>
          <a:srcRect/>
          <a:stretch>
            <a:fillRect/>
          </a:stretch>
        </p:blipFill>
        <p:spPr bwMode="auto">
          <a:xfrm>
            <a:off x="5874954" y="1609478"/>
            <a:ext cx="5274310" cy="3502660"/>
          </a:xfrm>
          <a:prstGeom prst="rect">
            <a:avLst/>
          </a:prstGeom>
          <a:noFill/>
          <a:ln>
            <a:noFill/>
          </a:ln>
        </p:spPr>
      </p:pic>
      <p:pic>
        <p:nvPicPr>
          <p:cNvPr id="18" name="图片 17" descr="C:\Users\ADMINI~1\AppData\Local\Temp\1615689176(1).png"/>
          <p:cNvPicPr/>
          <p:nvPr/>
        </p:nvPicPr>
        <p:blipFill>
          <a:blip r:embed="rId7">
            <a:extLst>
              <a:ext uri="{28A0092B-C50C-407E-A947-70E740481C1C}">
                <a14:useLocalDpi xmlns:a14="http://schemas.microsoft.com/office/drawing/2010/main" val="0"/>
              </a:ext>
            </a:extLst>
          </a:blip>
          <a:srcRect/>
          <a:stretch>
            <a:fillRect/>
          </a:stretch>
        </p:blipFill>
        <p:spPr bwMode="auto">
          <a:xfrm>
            <a:off x="7106446" y="5293984"/>
            <a:ext cx="2811326" cy="126714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flipH="1">
            <a:off x="40639" y="274306"/>
            <a:ext cx="12192000" cy="1014062"/>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TextBox 18"/>
          <p:cNvSpPr>
            <a:spLocks noChangeArrowheads="1"/>
          </p:cNvSpPr>
          <p:nvPr/>
        </p:nvSpPr>
        <p:spPr bwMode="auto">
          <a:xfrm>
            <a:off x="871476" y="542911"/>
            <a:ext cx="10277788" cy="110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p>
            <a:pPr algn="just" defTabSz="914400"/>
            <a:r>
              <a:rPr lang="zh-CN" altLang="en-US" sz="3200" b="1" dirty="0">
                <a:solidFill>
                  <a:srgbClr val="C00000"/>
                </a:solidFill>
                <a:cs typeface="+mn-ea"/>
                <a:sym typeface="+mn-lt"/>
              </a:rPr>
              <a:t>引入国才，搭建平台</a:t>
            </a:r>
            <a:endParaRPr lang="zh-CN" altLang="en-US" sz="3200" b="1" dirty="0">
              <a:solidFill>
                <a:srgbClr val="365FAA"/>
              </a:solidFill>
              <a:cs typeface="+mn-ea"/>
              <a:sym typeface="+mn-lt"/>
            </a:endParaRPr>
          </a:p>
          <a:p>
            <a:pPr algn="just" defTabSz="914400"/>
            <a:endParaRPr lang="zh-CN" altLang="en-US" sz="3200" dirty="0">
              <a:solidFill>
                <a:srgbClr val="365FAA"/>
              </a:solidFill>
              <a:cs typeface="+mn-ea"/>
              <a:sym typeface="+mn-lt"/>
            </a:endParaRPr>
          </a:p>
        </p:txBody>
      </p:sp>
      <p:grpSp>
        <p:nvGrpSpPr>
          <p:cNvPr id="30" name="组合 29"/>
          <p:cNvGrpSpPr/>
          <p:nvPr/>
        </p:nvGrpSpPr>
        <p:grpSpPr>
          <a:xfrm>
            <a:off x="1042104" y="1648515"/>
            <a:ext cx="10106525" cy="730649"/>
            <a:chOff x="1042739" y="2058271"/>
            <a:chExt cx="10106525" cy="4081088"/>
          </a:xfrm>
        </p:grpSpPr>
        <p:sp>
          <p:nvSpPr>
            <p:cNvPr id="31" name="矩形 30"/>
            <p:cNvSpPr/>
            <p:nvPr/>
          </p:nvSpPr>
          <p:spPr>
            <a:xfrm>
              <a:off x="1042739" y="2132314"/>
              <a:ext cx="10106525" cy="4007045"/>
            </a:xfrm>
            <a:prstGeom prst="rect">
              <a:avLst/>
            </a:prstGeom>
            <a:solidFill>
              <a:schemeClr val="bg1">
                <a:lumMod val="6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zh-CN" altLang="en-US" sz="1865">
                <a:solidFill>
                  <a:prstClr val="white"/>
                </a:solidFill>
                <a:cs typeface="+mn-ea"/>
                <a:sym typeface="+mn-lt"/>
              </a:endParaRPr>
            </a:p>
          </p:txBody>
        </p:sp>
        <p:sp>
          <p:nvSpPr>
            <p:cNvPr id="32" name="矩形 31"/>
            <p:cNvSpPr/>
            <p:nvPr/>
          </p:nvSpPr>
          <p:spPr>
            <a:xfrm>
              <a:off x="1177638" y="2058271"/>
              <a:ext cx="9836727" cy="3958557"/>
            </a:xfrm>
            <a:prstGeom prst="rect">
              <a:avLst/>
            </a:prstGeom>
            <a:solidFill>
              <a:srgbClr val="365F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zh-CN" sz="2800" b="1" dirty="0" smtClean="0">
                  <a:solidFill>
                    <a:prstClr val="white"/>
                  </a:solidFill>
                  <a:cs typeface="+mn-ea"/>
                  <a:sym typeface="+mn-lt"/>
                </a:rPr>
                <a:t>                          </a:t>
              </a:r>
              <a:r>
                <a:rPr lang="zh-CN" altLang="en-US" sz="2800" b="1" dirty="0" smtClean="0">
                  <a:ln w="22225">
                    <a:solidFill>
                      <a:schemeClr val="accent2"/>
                    </a:solidFill>
                    <a:prstDash val="solid"/>
                  </a:ln>
                  <a:solidFill>
                    <a:schemeClr val="accent2">
                      <a:lumMod val="40000"/>
                      <a:lumOff val="60000"/>
                    </a:schemeClr>
                  </a:solidFill>
                  <a:effectLst/>
                  <a:cs typeface="+mn-ea"/>
                  <a:sym typeface="+mn-lt"/>
                </a:rPr>
                <a:t>推    荐    就    业    企    业</a:t>
              </a:r>
            </a:p>
          </p:txBody>
        </p:sp>
      </p:gr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874" y="2385514"/>
            <a:ext cx="10668249" cy="228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962" y="4601878"/>
            <a:ext cx="10558647" cy="225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flipH="1">
            <a:off x="209550" y="542925"/>
            <a:ext cx="11982450" cy="813435"/>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TextBox 18"/>
          <p:cNvSpPr>
            <a:spLocks noChangeArrowheads="1"/>
          </p:cNvSpPr>
          <p:nvPr/>
        </p:nvSpPr>
        <p:spPr bwMode="auto">
          <a:xfrm>
            <a:off x="871476" y="542911"/>
            <a:ext cx="1027778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p>
            <a:pPr algn="just" defTabSz="914400"/>
            <a:r>
              <a:rPr lang="zh-CN" altLang="en-US" sz="3200" b="1" dirty="0">
                <a:solidFill>
                  <a:srgbClr val="C00000"/>
                </a:solidFill>
                <a:cs typeface="+mn-ea"/>
                <a:sym typeface="+mn-lt"/>
              </a:rPr>
              <a:t>引入国才，搭建平台</a:t>
            </a:r>
          </a:p>
        </p:txBody>
      </p:sp>
      <p:pic>
        <p:nvPicPr>
          <p:cNvPr id="2052" name="Picture 4" descr="C:\Users\Administrator\Desktop\ppt\国才考试证书\张马建.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6891" y="2140979"/>
            <a:ext cx="3816426" cy="270027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istrator\Desktop\ppt\国才考试证书\朱莉莉.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8168" y="2126395"/>
            <a:ext cx="3859371" cy="27171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istrator\Desktop\ppt\国才考试证书\左宝霞.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9336" y="2126395"/>
            <a:ext cx="3680146" cy="271486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strator\Desktop\ppt\国才考试证书\刘娜.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4210" y="4219014"/>
            <a:ext cx="3501818" cy="24776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istrator\Desktop\ppt\国才考试证书\鄂翠莲.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43378" y="4216718"/>
            <a:ext cx="3350264" cy="24799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flipH="1">
            <a:off x="-1" y="542911"/>
            <a:ext cx="12192000" cy="1014062"/>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TextBox 18"/>
          <p:cNvSpPr>
            <a:spLocks noChangeArrowheads="1"/>
          </p:cNvSpPr>
          <p:nvPr/>
        </p:nvSpPr>
        <p:spPr bwMode="auto">
          <a:xfrm>
            <a:off x="392430" y="542925"/>
            <a:ext cx="10756265" cy="110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p>
            <a:pPr algn="just" defTabSz="914400"/>
            <a:r>
              <a:rPr lang="zh-CN" altLang="en-US" sz="3200" b="1" dirty="0">
                <a:solidFill>
                  <a:srgbClr val="C00000"/>
                </a:solidFill>
                <a:cs typeface="+mn-ea"/>
                <a:sym typeface="+mn-lt"/>
              </a:rPr>
              <a:t>引入国才，搭建平台</a:t>
            </a:r>
            <a:endParaRPr lang="zh-CN" altLang="en-US" sz="3200" b="1" dirty="0">
              <a:solidFill>
                <a:srgbClr val="365FAA"/>
              </a:solidFill>
              <a:cs typeface="+mn-ea"/>
              <a:sym typeface="+mn-lt"/>
            </a:endParaRPr>
          </a:p>
          <a:p>
            <a:pPr algn="just" defTabSz="914400"/>
            <a:endParaRPr lang="zh-CN" altLang="en-US" sz="3200" b="1" dirty="0">
              <a:solidFill>
                <a:srgbClr val="365FAA"/>
              </a:solidFill>
              <a:cs typeface="+mn-ea"/>
              <a:sym typeface="+mn-lt"/>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409" y="1756228"/>
            <a:ext cx="6075562" cy="4556672"/>
          </a:xfrm>
          <a:prstGeom prst="rect">
            <a:avLst/>
          </a:prstGeom>
        </p:spPr>
      </p:pic>
      <p:pic>
        <p:nvPicPr>
          <p:cNvPr id="11" name="图片 10"/>
          <p:cNvPicPr>
            <a:picLocks noChangeAspect="1"/>
          </p:cNvPicPr>
          <p:nvPr/>
        </p:nvPicPr>
        <p:blipFill rotWithShape="1">
          <a:blip r:embed="rId4">
            <a:extLst>
              <a:ext uri="{28A0092B-C50C-407E-A947-70E740481C1C}">
                <a14:useLocalDpi xmlns:a14="http://schemas.microsoft.com/office/drawing/2010/main" val="0"/>
              </a:ext>
            </a:extLst>
          </a:blip>
          <a:srcRect l="50000" t="50000"/>
          <a:stretch>
            <a:fillRect/>
          </a:stretch>
        </p:blipFill>
        <p:spPr>
          <a:xfrm>
            <a:off x="6866661" y="1756228"/>
            <a:ext cx="4736679" cy="47322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flipH="1">
            <a:off x="-1" y="542911"/>
            <a:ext cx="12192000" cy="1014062"/>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TextBox 18"/>
          <p:cNvSpPr>
            <a:spLocks noChangeArrowheads="1"/>
          </p:cNvSpPr>
          <p:nvPr/>
        </p:nvSpPr>
        <p:spPr bwMode="auto">
          <a:xfrm>
            <a:off x="675640" y="542925"/>
            <a:ext cx="10473055" cy="122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scene3d>
              <a:camera prst="orthographicFront"/>
              <a:lightRig rig="threePt" dir="t"/>
            </a:scene3d>
          </a:bodyPr>
          <a:lstStyle/>
          <a:p>
            <a:pPr algn="l" defTabSz="914400">
              <a:buClrTx/>
              <a:buSzTx/>
              <a:buNone/>
            </a:pPr>
            <a:r>
              <a:rPr lang="en-US" altLang="zh-CN" sz="3600" b="1" dirty="0">
                <a:solidFill>
                  <a:srgbClr val="C00000"/>
                </a:solidFill>
                <a:cs typeface="+mn-ea"/>
                <a:sym typeface="+mn-lt"/>
              </a:rPr>
              <a:t>                                              </a:t>
            </a:r>
            <a:r>
              <a:rPr lang="zh-CN" altLang="en-US" sz="3600" b="1" dirty="0">
                <a:solidFill>
                  <a:srgbClr val="C00000"/>
                </a:solidFill>
                <a:cs typeface="+mn-ea"/>
                <a:sym typeface="+mn-lt"/>
              </a:rPr>
              <a:t>引入国才，搭建平台</a:t>
            </a:r>
          </a:p>
          <a:p>
            <a:pPr algn="just" defTabSz="914400"/>
            <a:endParaRPr lang="zh-CN" altLang="en-US" sz="3600" b="1" dirty="0">
              <a:ln/>
              <a:solidFill>
                <a:srgbClr val="C00000"/>
              </a:solidFill>
              <a:effectLst>
                <a:outerShdw blurRad="38100" dist="25400" dir="5400000" algn="ctr" rotWithShape="0">
                  <a:srgbClr val="6E747A">
                    <a:alpha val="43000"/>
                  </a:srgbClr>
                </a:outerShdw>
              </a:effectLst>
              <a:cs typeface="+mn-ea"/>
              <a:sym typeface="+mn-l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39" y="1650899"/>
            <a:ext cx="4283223" cy="508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2584" y="1650898"/>
            <a:ext cx="5736146" cy="508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6883400" y="3683000"/>
            <a:ext cx="13589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rgbClr val="C00000"/>
                </a:solidFill>
                <a:cs typeface="+mn-ea"/>
                <a:sym typeface="+mn-lt"/>
              </a:rPr>
              <a:t>国家级</a:t>
            </a:r>
            <a:endParaRPr lang="en-US" altLang="zh-CN" sz="1200" dirty="0" smtClean="0">
              <a:solidFill>
                <a:srgbClr val="C00000"/>
              </a:solidFill>
              <a:cs typeface="+mn-ea"/>
              <a:sym typeface="+mn-lt"/>
            </a:endParaRPr>
          </a:p>
          <a:p>
            <a:pPr algn="ctr"/>
            <a:r>
              <a:rPr lang="zh-CN" altLang="en-US" sz="1200" dirty="0" smtClean="0">
                <a:solidFill>
                  <a:srgbClr val="C00000"/>
                </a:solidFill>
                <a:cs typeface="+mn-ea"/>
                <a:sym typeface="+mn-lt"/>
              </a:rPr>
              <a:t>职业资格证书</a:t>
            </a:r>
            <a:endParaRPr lang="zh-CN" altLang="en-US" sz="1200" dirty="0">
              <a:solidFill>
                <a:srgbClr val="C00000"/>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flipH="1">
            <a:off x="-1" y="542911"/>
            <a:ext cx="12192000" cy="1014062"/>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TextBox 18"/>
          <p:cNvSpPr>
            <a:spLocks noChangeArrowheads="1"/>
          </p:cNvSpPr>
          <p:nvPr/>
        </p:nvSpPr>
        <p:spPr bwMode="auto">
          <a:xfrm>
            <a:off x="181610" y="542925"/>
            <a:ext cx="114744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p>
            <a:pPr algn="just" defTabSz="914400"/>
            <a:r>
              <a:rPr sz="3200" b="1" dirty="0">
                <a:solidFill>
                  <a:srgbClr val="365FAA"/>
                </a:solidFill>
                <a:cs typeface="+mn-ea"/>
                <a:sym typeface="+mn-lt"/>
              </a:rPr>
              <a:t>2020年12月，国才初、中、高三个等级测试</a:t>
            </a:r>
            <a:r>
              <a:rPr lang="zh-CN" sz="3200" b="1" dirty="0">
                <a:solidFill>
                  <a:srgbClr val="365FAA"/>
                </a:solidFill>
                <a:cs typeface="+mn-ea"/>
                <a:sym typeface="+mn-lt"/>
              </a:rPr>
              <a:t>在我校顺利完成</a:t>
            </a:r>
          </a:p>
        </p:txBody>
      </p:sp>
      <p:pic>
        <p:nvPicPr>
          <p:cNvPr id="2050" name="Picture 2" descr="C:\Users\Administrator\Desktop\天津天狮学院-133.jpg"/>
          <p:cNvPicPr>
            <a:picLocks noChangeAspect="1" noChangeArrowheads="1"/>
          </p:cNvPicPr>
          <p:nvPr/>
        </p:nvPicPr>
        <p:blipFill rotWithShape="1">
          <a:blip r:embed="rId3">
            <a:extLst>
              <a:ext uri="{28A0092B-C50C-407E-A947-70E740481C1C}">
                <a14:useLocalDpi xmlns:a14="http://schemas.microsoft.com/office/drawing/2010/main" val="0"/>
              </a:ext>
            </a:extLst>
          </a:blip>
          <a:srcRect t="31141"/>
          <a:stretch>
            <a:fillRect/>
          </a:stretch>
        </p:blipFill>
        <p:spPr bwMode="auto">
          <a:xfrm>
            <a:off x="638810" y="1336040"/>
            <a:ext cx="10279380" cy="54432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H_Other_1"/>
          <p:cNvSpPr/>
          <p:nvPr>
            <p:custDataLst>
              <p:tags r:id="rId2"/>
            </p:custDataLst>
          </p:nvPr>
        </p:nvSpPr>
        <p:spPr>
          <a:xfrm>
            <a:off x="1670685" y="3767138"/>
            <a:ext cx="1811338" cy="128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solidFill>
                <a:srgbClr val="494B4D"/>
              </a:solidFill>
            </a:endParaRPr>
          </a:p>
        </p:txBody>
      </p:sp>
      <p:sp>
        <p:nvSpPr>
          <p:cNvPr id="7" name="MH_SubTitle_1"/>
          <p:cNvSpPr txBox="1"/>
          <p:nvPr>
            <p:custDataLst>
              <p:tags r:id="rId3"/>
            </p:custDataLst>
          </p:nvPr>
        </p:nvSpPr>
        <p:spPr>
          <a:xfrm>
            <a:off x="1761717" y="2926398"/>
            <a:ext cx="1609725" cy="831850"/>
          </a:xfrm>
          <a:prstGeom prst="rect">
            <a:avLst/>
          </a:prstGeom>
          <a:noFill/>
        </p:spPr>
        <p:txBody>
          <a:bodyPr lIns="0" tIns="0" rIns="0" bIns="0" anchor="ctr">
            <a:normAutofit/>
          </a:bodyPr>
          <a:lstStyle>
            <a:defPPr>
              <a:defRPr lang="zh-CN"/>
            </a:defPPr>
            <a:lvl1pPr>
              <a:lnSpc>
                <a:spcPct val="130000"/>
              </a:lnSpc>
              <a:defRPr sz="1200"/>
            </a:lvl1pPr>
          </a:lstStyle>
          <a:p>
            <a:pPr algn="ctr">
              <a:defRPr/>
            </a:pPr>
            <a:r>
              <a:rPr lang="zh-CN" altLang="en-US" sz="2400" b="1" dirty="0" smtClean="0">
                <a:solidFill>
                  <a:srgbClr val="920001"/>
                </a:solidFill>
              </a:rPr>
              <a:t>智慧教学</a:t>
            </a:r>
            <a:endParaRPr lang="zh-CN" altLang="en-US" sz="2400" b="1" dirty="0">
              <a:solidFill>
                <a:srgbClr val="920001"/>
              </a:solidFill>
            </a:endParaRPr>
          </a:p>
        </p:txBody>
      </p:sp>
      <p:sp>
        <p:nvSpPr>
          <p:cNvPr id="8" name="MH_Text_1"/>
          <p:cNvSpPr txBox="1"/>
          <p:nvPr>
            <p:custDataLst>
              <p:tags r:id="rId4"/>
            </p:custDataLst>
          </p:nvPr>
        </p:nvSpPr>
        <p:spPr>
          <a:xfrm>
            <a:off x="1670685" y="4149080"/>
            <a:ext cx="1811338" cy="2495559"/>
          </a:xfrm>
          <a:prstGeom prst="rect">
            <a:avLst/>
          </a:prstGeom>
          <a:solidFill>
            <a:schemeClr val="accent2"/>
          </a:solidFill>
        </p:spPr>
        <p:style>
          <a:lnRef idx="3">
            <a:schemeClr val="lt1"/>
          </a:lnRef>
          <a:fillRef idx="1">
            <a:schemeClr val="accent6"/>
          </a:fillRef>
          <a:effectRef idx="1">
            <a:schemeClr val="accent6"/>
          </a:effectRef>
          <a:fontRef idx="minor">
            <a:schemeClr val="lt1"/>
          </a:fontRef>
        </p:style>
        <p:txBody>
          <a:bodyPr lIns="0" tIns="0" rIns="0" bIns="0" anchor="ctr">
            <a:noAutofit/>
          </a:bodyPr>
          <a:lstStyle>
            <a:defPPr>
              <a:defRPr lang="zh-CN"/>
            </a:defPPr>
            <a:lvl1pPr>
              <a:lnSpc>
                <a:spcPct val="130000"/>
              </a:lnSpc>
              <a:defRPr sz="1200"/>
            </a:lvl1pPr>
          </a:lstStyle>
          <a:p>
            <a:pPr algn="ctr">
              <a:lnSpc>
                <a:spcPct val="150000"/>
              </a:lnSpc>
              <a:defRPr/>
            </a:pPr>
            <a:r>
              <a:rPr lang="zh-CN" altLang="en-US" sz="1800" b="1" dirty="0">
                <a:solidFill>
                  <a:srgbClr val="494B4D">
                    <a:lumMod val="50000"/>
                  </a:srgbClr>
                </a:solidFill>
                <a:latin typeface="+mn-ea"/>
              </a:rPr>
              <a:t>现代信息技术</a:t>
            </a:r>
            <a:endParaRPr lang="en-US" altLang="zh-CN" sz="1800" b="1" dirty="0">
              <a:solidFill>
                <a:srgbClr val="494B4D">
                  <a:lumMod val="50000"/>
                </a:srgbClr>
              </a:solidFill>
              <a:latin typeface="+mn-ea"/>
            </a:endParaRPr>
          </a:p>
          <a:p>
            <a:pPr algn="ctr">
              <a:lnSpc>
                <a:spcPct val="150000"/>
              </a:lnSpc>
              <a:defRPr/>
            </a:pPr>
            <a:r>
              <a:rPr lang="zh-CN" altLang="en-US" sz="1800" b="1" dirty="0">
                <a:solidFill>
                  <a:srgbClr val="494B4D">
                    <a:lumMod val="50000"/>
                  </a:srgbClr>
                </a:solidFill>
                <a:latin typeface="+mn-ea"/>
              </a:rPr>
              <a:t>融入课程思政</a:t>
            </a:r>
            <a:endParaRPr lang="en-US" altLang="zh-CN" sz="1800" b="1" dirty="0">
              <a:solidFill>
                <a:srgbClr val="494B4D">
                  <a:lumMod val="50000"/>
                </a:srgbClr>
              </a:solidFill>
              <a:latin typeface="+mn-ea"/>
            </a:endParaRPr>
          </a:p>
          <a:p>
            <a:pPr algn="ctr">
              <a:lnSpc>
                <a:spcPct val="150000"/>
              </a:lnSpc>
              <a:defRPr/>
            </a:pPr>
            <a:r>
              <a:rPr lang="zh-CN" altLang="en-US" sz="1800" b="1" dirty="0">
                <a:solidFill>
                  <a:srgbClr val="494B4D">
                    <a:lumMod val="50000"/>
                  </a:srgbClr>
                </a:solidFill>
                <a:latin typeface="+mn-ea"/>
              </a:rPr>
              <a:t>多元学习方式</a:t>
            </a:r>
            <a:endParaRPr lang="en-US" altLang="zh-CN" sz="1800" b="1" dirty="0">
              <a:solidFill>
                <a:srgbClr val="494B4D">
                  <a:lumMod val="50000"/>
                </a:srgbClr>
              </a:solidFill>
              <a:latin typeface="+mn-ea"/>
            </a:endParaRPr>
          </a:p>
          <a:p>
            <a:pPr algn="ctr">
              <a:lnSpc>
                <a:spcPct val="150000"/>
              </a:lnSpc>
              <a:defRPr/>
            </a:pPr>
            <a:r>
              <a:rPr lang="zh-CN" altLang="en-US" sz="1800" b="1" dirty="0">
                <a:solidFill>
                  <a:srgbClr val="494B4D">
                    <a:lumMod val="50000"/>
                  </a:srgbClr>
                </a:solidFill>
                <a:latin typeface="+mn-ea"/>
              </a:rPr>
              <a:t>多元课堂互动</a:t>
            </a:r>
            <a:endParaRPr lang="en-US" altLang="zh-CN" sz="1800" b="1" dirty="0">
              <a:solidFill>
                <a:srgbClr val="494B4D">
                  <a:lumMod val="50000"/>
                </a:srgbClr>
              </a:solidFill>
              <a:latin typeface="+mn-ea"/>
            </a:endParaRPr>
          </a:p>
          <a:p>
            <a:pPr algn="ctr">
              <a:lnSpc>
                <a:spcPct val="150000"/>
              </a:lnSpc>
              <a:defRPr/>
            </a:pPr>
            <a:r>
              <a:rPr lang="zh-CN" altLang="en-US" sz="1800" b="1" dirty="0">
                <a:solidFill>
                  <a:srgbClr val="494B4D">
                    <a:lumMod val="50000"/>
                  </a:srgbClr>
                </a:solidFill>
                <a:latin typeface="+mn-ea"/>
              </a:rPr>
              <a:t>激励竞争机制</a:t>
            </a:r>
            <a:endParaRPr lang="en-US" altLang="zh-CN" sz="1800" b="1" dirty="0">
              <a:solidFill>
                <a:srgbClr val="494B4D">
                  <a:lumMod val="50000"/>
                </a:srgbClr>
              </a:solidFill>
              <a:latin typeface="+mn-ea"/>
            </a:endParaRPr>
          </a:p>
          <a:p>
            <a:pPr algn="ctr">
              <a:lnSpc>
                <a:spcPct val="150000"/>
              </a:lnSpc>
              <a:defRPr/>
            </a:pPr>
            <a:r>
              <a:rPr lang="zh-CN" altLang="en-US" sz="1800" b="1" dirty="0">
                <a:solidFill>
                  <a:srgbClr val="494B4D">
                    <a:lumMod val="50000"/>
                  </a:srgbClr>
                </a:solidFill>
                <a:latin typeface="+mn-ea"/>
              </a:rPr>
              <a:t>多维课程</a:t>
            </a:r>
            <a:r>
              <a:rPr lang="zh-CN" altLang="en-US" sz="1800" b="1" dirty="0" smtClean="0">
                <a:solidFill>
                  <a:srgbClr val="494B4D">
                    <a:lumMod val="50000"/>
                  </a:srgbClr>
                </a:solidFill>
                <a:latin typeface="+mn-ea"/>
              </a:rPr>
              <a:t>评价</a:t>
            </a:r>
            <a:endParaRPr lang="en-US" altLang="zh-CN" sz="1800" b="1" dirty="0">
              <a:solidFill>
                <a:srgbClr val="494B4D">
                  <a:lumMod val="50000"/>
                </a:srgbClr>
              </a:solidFill>
              <a:latin typeface="+mn-ea"/>
            </a:endParaRPr>
          </a:p>
        </p:txBody>
      </p:sp>
      <p:sp>
        <p:nvSpPr>
          <p:cNvPr id="10" name="MH_Other_3"/>
          <p:cNvSpPr/>
          <p:nvPr>
            <p:custDataLst>
              <p:tags r:id="rId5"/>
            </p:custDataLst>
          </p:nvPr>
        </p:nvSpPr>
        <p:spPr>
          <a:xfrm>
            <a:off x="2158048" y="2111693"/>
            <a:ext cx="606425" cy="60642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fontScale="97500" lnSpcReduction="10000"/>
          </a:bodyPr>
          <a:lstStyle/>
          <a:p>
            <a:pPr algn="ctr">
              <a:defRPr/>
            </a:pPr>
            <a:r>
              <a:rPr lang="en-US" altLang="zh-CN" sz="2400" b="1" dirty="0">
                <a:solidFill>
                  <a:srgbClr val="C94D4D">
                    <a:lumMod val="75000"/>
                  </a:srgbClr>
                </a:solidFill>
              </a:rPr>
              <a:t>01</a:t>
            </a:r>
            <a:endParaRPr lang="zh-CN" altLang="en-US" sz="2400" b="1" dirty="0">
              <a:solidFill>
                <a:srgbClr val="C94D4D">
                  <a:lumMod val="75000"/>
                </a:srgbClr>
              </a:solidFill>
            </a:endParaRPr>
          </a:p>
        </p:txBody>
      </p:sp>
      <p:sp>
        <p:nvSpPr>
          <p:cNvPr id="11" name="MH_Other_4"/>
          <p:cNvSpPr/>
          <p:nvPr>
            <p:custDataLst>
              <p:tags r:id="rId6"/>
            </p:custDataLst>
          </p:nvPr>
        </p:nvSpPr>
        <p:spPr>
          <a:xfrm>
            <a:off x="2080895" y="2048193"/>
            <a:ext cx="731838" cy="731837"/>
          </a:xfrm>
          <a:prstGeom prst="ellipse">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2400">
              <a:solidFill>
                <a:srgbClr val="FFFFFF"/>
              </a:solidFill>
            </a:endParaRPr>
          </a:p>
        </p:txBody>
      </p:sp>
      <p:sp>
        <p:nvSpPr>
          <p:cNvPr id="21" name="MH_Other_5"/>
          <p:cNvSpPr/>
          <p:nvPr>
            <p:custDataLst>
              <p:tags r:id="rId7"/>
            </p:custDataLst>
          </p:nvPr>
        </p:nvSpPr>
        <p:spPr>
          <a:xfrm>
            <a:off x="3482023" y="3767138"/>
            <a:ext cx="2740977" cy="128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solidFill>
                <a:srgbClr val="494B4D"/>
              </a:solidFill>
            </a:endParaRPr>
          </a:p>
        </p:txBody>
      </p:sp>
      <p:sp>
        <p:nvSpPr>
          <p:cNvPr id="19" name="MH_Other_7"/>
          <p:cNvSpPr/>
          <p:nvPr>
            <p:custDataLst>
              <p:tags r:id="rId8"/>
            </p:custDataLst>
          </p:nvPr>
        </p:nvSpPr>
        <p:spPr>
          <a:xfrm>
            <a:off x="4517549" y="2142173"/>
            <a:ext cx="606425" cy="60642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fontScale="97500" lnSpcReduction="10000"/>
          </a:bodyPr>
          <a:lstStyle/>
          <a:p>
            <a:pPr algn="ctr">
              <a:defRPr/>
            </a:pPr>
            <a:r>
              <a:rPr lang="en-US" altLang="zh-CN" sz="2400" b="1" dirty="0">
                <a:solidFill>
                  <a:srgbClr val="A66C65">
                    <a:lumMod val="75000"/>
                  </a:srgbClr>
                </a:solidFill>
              </a:rPr>
              <a:t>02</a:t>
            </a:r>
            <a:endParaRPr lang="zh-CN" altLang="en-US" sz="2400" b="1" dirty="0">
              <a:solidFill>
                <a:srgbClr val="A66C65">
                  <a:lumMod val="75000"/>
                </a:srgbClr>
              </a:solidFill>
            </a:endParaRPr>
          </a:p>
        </p:txBody>
      </p:sp>
      <p:sp>
        <p:nvSpPr>
          <p:cNvPr id="20" name="MH_Other_8"/>
          <p:cNvSpPr/>
          <p:nvPr>
            <p:custDataLst>
              <p:tags r:id="rId9"/>
            </p:custDataLst>
          </p:nvPr>
        </p:nvSpPr>
        <p:spPr>
          <a:xfrm>
            <a:off x="4455637" y="2078673"/>
            <a:ext cx="730250" cy="731837"/>
          </a:xfrm>
          <a:prstGeom prst="ellipse">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2400">
              <a:solidFill>
                <a:srgbClr val="FFFFFF"/>
              </a:solidFill>
            </a:endParaRPr>
          </a:p>
        </p:txBody>
      </p:sp>
      <p:sp>
        <p:nvSpPr>
          <p:cNvPr id="18" name="MH_Text_2"/>
          <p:cNvSpPr txBox="1"/>
          <p:nvPr>
            <p:custDataLst>
              <p:tags r:id="rId10"/>
            </p:custDataLst>
          </p:nvPr>
        </p:nvSpPr>
        <p:spPr>
          <a:xfrm>
            <a:off x="3462477" y="4149090"/>
            <a:ext cx="2760524" cy="2495549"/>
          </a:xfrm>
          <a:prstGeom prst="rect">
            <a:avLst/>
          </a:prstGeom>
          <a:solidFill>
            <a:schemeClr val="accent1"/>
          </a:solidFill>
        </p:spPr>
        <p:style>
          <a:lnRef idx="3">
            <a:schemeClr val="lt1"/>
          </a:lnRef>
          <a:fillRef idx="1">
            <a:schemeClr val="accent6"/>
          </a:fillRef>
          <a:effectRef idx="1">
            <a:schemeClr val="accent6"/>
          </a:effectRef>
          <a:fontRef idx="minor">
            <a:schemeClr val="lt1"/>
          </a:fontRef>
        </p:style>
        <p:txBody>
          <a:bodyPr lIns="0" tIns="0" rIns="0" bIns="0" anchor="ctr">
            <a:noAutofit/>
          </a:bodyPr>
          <a:lstStyle>
            <a:defPPr>
              <a:defRPr lang="zh-CN"/>
            </a:defPPr>
            <a:lvl1pPr>
              <a:lnSpc>
                <a:spcPct val="130000"/>
              </a:lnSpc>
              <a:defRPr sz="1200"/>
            </a:lvl1pPr>
          </a:lstStyle>
          <a:p>
            <a:pPr algn="ctr">
              <a:lnSpc>
                <a:spcPct val="150000"/>
              </a:lnSpc>
              <a:defRPr/>
            </a:pPr>
            <a:r>
              <a:rPr lang="en-US" altLang="zh-CN" sz="1800" b="1" dirty="0">
                <a:solidFill>
                  <a:srgbClr val="494B4D">
                    <a:lumMod val="50000"/>
                  </a:srgbClr>
                </a:solidFill>
                <a:latin typeface="+mn-ea"/>
              </a:rPr>
              <a:t>“</a:t>
            </a:r>
            <a:r>
              <a:rPr lang="zh-CN" altLang="en-US" sz="1800" b="1" dirty="0">
                <a:solidFill>
                  <a:srgbClr val="494B4D">
                    <a:lumMod val="50000"/>
                  </a:srgbClr>
                </a:solidFill>
                <a:latin typeface="+mn-ea"/>
              </a:rPr>
              <a:t>国才杯</a:t>
            </a:r>
            <a:r>
              <a:rPr lang="en-US" altLang="zh-CN" sz="1800" b="1" dirty="0">
                <a:solidFill>
                  <a:srgbClr val="494B4D">
                    <a:lumMod val="50000"/>
                  </a:srgbClr>
                </a:solidFill>
                <a:latin typeface="+mn-ea"/>
              </a:rPr>
              <a:t>”</a:t>
            </a:r>
            <a:r>
              <a:rPr lang="zh-CN" altLang="en-US" sz="1800" b="1" dirty="0">
                <a:solidFill>
                  <a:srgbClr val="494B4D">
                    <a:lumMod val="50000"/>
                  </a:srgbClr>
                </a:solidFill>
                <a:latin typeface="+mn-ea"/>
              </a:rPr>
              <a:t>英语演讲大赛</a:t>
            </a:r>
            <a:endParaRPr lang="en-US" altLang="zh-CN" sz="1800" b="1" dirty="0">
              <a:solidFill>
                <a:srgbClr val="494B4D">
                  <a:lumMod val="50000"/>
                </a:srgbClr>
              </a:solidFill>
              <a:latin typeface="+mn-ea"/>
            </a:endParaRPr>
          </a:p>
          <a:p>
            <a:pPr algn="ctr">
              <a:lnSpc>
                <a:spcPct val="150000"/>
              </a:lnSpc>
              <a:defRPr/>
            </a:pPr>
            <a:r>
              <a:rPr lang="en-US" altLang="zh-CN" sz="1800" b="1" dirty="0">
                <a:solidFill>
                  <a:srgbClr val="494B4D">
                    <a:lumMod val="50000"/>
                  </a:srgbClr>
                </a:solidFill>
                <a:latin typeface="+mn-ea"/>
                <a:sym typeface="+mn-ea"/>
              </a:rPr>
              <a:t>“</a:t>
            </a:r>
            <a:r>
              <a:rPr lang="zh-CN" altLang="en-US" sz="1800" b="1" dirty="0">
                <a:solidFill>
                  <a:srgbClr val="494B4D">
                    <a:lumMod val="50000"/>
                  </a:srgbClr>
                </a:solidFill>
                <a:latin typeface="+mn-ea"/>
                <a:sym typeface="+mn-ea"/>
              </a:rPr>
              <a:t>国才杯</a:t>
            </a:r>
            <a:r>
              <a:rPr lang="en-US" altLang="zh-CN" sz="1800" b="1" dirty="0">
                <a:solidFill>
                  <a:srgbClr val="494B4D">
                    <a:lumMod val="50000"/>
                  </a:srgbClr>
                </a:solidFill>
                <a:latin typeface="+mn-ea"/>
                <a:sym typeface="+mn-ea"/>
              </a:rPr>
              <a:t>”</a:t>
            </a:r>
            <a:r>
              <a:rPr lang="zh-CN" altLang="en-US" sz="1800" b="1" dirty="0">
                <a:solidFill>
                  <a:srgbClr val="494B4D">
                    <a:lumMod val="50000"/>
                  </a:srgbClr>
                </a:solidFill>
                <a:latin typeface="+mn-ea"/>
              </a:rPr>
              <a:t>英语写作大赛</a:t>
            </a:r>
            <a:endParaRPr lang="en-US" altLang="zh-CN" sz="1800" b="1" dirty="0">
              <a:solidFill>
                <a:srgbClr val="494B4D">
                  <a:lumMod val="50000"/>
                </a:srgbClr>
              </a:solidFill>
              <a:latin typeface="+mn-ea"/>
            </a:endParaRPr>
          </a:p>
          <a:p>
            <a:pPr algn="ctr">
              <a:lnSpc>
                <a:spcPct val="150000"/>
              </a:lnSpc>
              <a:defRPr/>
            </a:pPr>
            <a:r>
              <a:rPr lang="en-US" altLang="zh-CN" sz="1800" b="1" dirty="0">
                <a:solidFill>
                  <a:srgbClr val="494B4D">
                    <a:lumMod val="50000"/>
                  </a:srgbClr>
                </a:solidFill>
                <a:latin typeface="+mn-ea"/>
                <a:sym typeface="+mn-ea"/>
              </a:rPr>
              <a:t>“</a:t>
            </a:r>
            <a:r>
              <a:rPr lang="zh-CN" altLang="en-US" sz="1800" b="1" dirty="0">
                <a:solidFill>
                  <a:srgbClr val="494B4D">
                    <a:lumMod val="50000"/>
                  </a:srgbClr>
                </a:solidFill>
                <a:latin typeface="+mn-ea"/>
                <a:sym typeface="+mn-ea"/>
              </a:rPr>
              <a:t>国才杯</a:t>
            </a:r>
            <a:r>
              <a:rPr lang="en-US" altLang="zh-CN" sz="1800" b="1" dirty="0">
                <a:solidFill>
                  <a:srgbClr val="494B4D">
                    <a:lumMod val="50000"/>
                  </a:srgbClr>
                </a:solidFill>
                <a:latin typeface="+mn-ea"/>
                <a:sym typeface="+mn-ea"/>
              </a:rPr>
              <a:t>”</a:t>
            </a:r>
            <a:r>
              <a:rPr lang="zh-CN" altLang="zh-CN" sz="1800" b="1" dirty="0">
                <a:solidFill>
                  <a:srgbClr val="494B4D">
                    <a:lumMod val="50000"/>
                  </a:srgbClr>
                </a:solidFill>
                <a:latin typeface="+mn-ea"/>
              </a:rPr>
              <a:t>英语阅读大赛</a:t>
            </a:r>
          </a:p>
          <a:p>
            <a:pPr algn="ctr">
              <a:lnSpc>
                <a:spcPct val="150000"/>
              </a:lnSpc>
              <a:defRPr/>
            </a:pPr>
            <a:r>
              <a:rPr lang="en-US" altLang="zh-CN" sz="1800" b="1" dirty="0">
                <a:solidFill>
                  <a:srgbClr val="494B4D">
                    <a:lumMod val="50000"/>
                  </a:srgbClr>
                </a:solidFill>
                <a:latin typeface="+mn-ea"/>
              </a:rPr>
              <a:t>“</a:t>
            </a:r>
            <a:r>
              <a:rPr lang="zh-CN" altLang="en-US" sz="1800" b="1" dirty="0">
                <a:solidFill>
                  <a:srgbClr val="494B4D">
                    <a:lumMod val="50000"/>
                  </a:srgbClr>
                </a:solidFill>
                <a:latin typeface="+mn-ea"/>
              </a:rPr>
              <a:t>国才</a:t>
            </a:r>
            <a:r>
              <a:rPr lang="en-US" altLang="zh-CN" sz="1800" b="1" dirty="0">
                <a:solidFill>
                  <a:srgbClr val="494B4D">
                    <a:lumMod val="50000"/>
                  </a:srgbClr>
                </a:solidFill>
                <a:latin typeface="+mn-ea"/>
              </a:rPr>
              <a:t>”</a:t>
            </a:r>
            <a:r>
              <a:rPr lang="zh-CN" altLang="en-US" sz="1800" b="1" dirty="0">
                <a:solidFill>
                  <a:srgbClr val="494B4D">
                    <a:lumMod val="50000"/>
                  </a:srgbClr>
                </a:solidFill>
                <a:latin typeface="+mn-ea"/>
              </a:rPr>
              <a:t>冬令营</a:t>
            </a:r>
            <a:r>
              <a:rPr lang="en-US" altLang="zh-CN" sz="1800" b="1" dirty="0">
                <a:solidFill>
                  <a:srgbClr val="494B4D">
                    <a:lumMod val="50000"/>
                  </a:srgbClr>
                </a:solidFill>
                <a:latin typeface="+mn-ea"/>
              </a:rPr>
              <a:t>/</a:t>
            </a:r>
            <a:r>
              <a:rPr lang="zh-CN" altLang="en-US" sz="1800" b="1" dirty="0">
                <a:solidFill>
                  <a:srgbClr val="494B4D">
                    <a:lumMod val="50000"/>
                  </a:srgbClr>
                </a:solidFill>
                <a:latin typeface="+mn-ea"/>
              </a:rPr>
              <a:t>夏令营</a:t>
            </a:r>
          </a:p>
          <a:p>
            <a:pPr algn="ctr">
              <a:lnSpc>
                <a:spcPct val="150000"/>
              </a:lnSpc>
              <a:defRPr/>
            </a:pPr>
            <a:r>
              <a:rPr lang="zh-CN" altLang="en-US" sz="1800" b="1" dirty="0">
                <a:solidFill>
                  <a:srgbClr val="494B4D">
                    <a:lumMod val="50000"/>
                  </a:srgbClr>
                </a:solidFill>
                <a:latin typeface="+mn-ea"/>
              </a:rPr>
              <a:t>百万同题英语写作大赛</a:t>
            </a:r>
          </a:p>
          <a:p>
            <a:pPr algn="ctr">
              <a:lnSpc>
                <a:spcPct val="150000"/>
              </a:lnSpc>
              <a:defRPr/>
            </a:pPr>
            <a:r>
              <a:rPr lang="zh-CN" altLang="en-US" sz="1800" b="1" dirty="0">
                <a:solidFill>
                  <a:srgbClr val="494B4D">
                    <a:lumMod val="50000"/>
                  </a:srgbClr>
                </a:solidFill>
                <a:latin typeface="+mn-ea"/>
                <a:sym typeface="+mn-ea"/>
              </a:rPr>
              <a:t>翻译</a:t>
            </a:r>
            <a:r>
              <a:rPr lang="zh-CN" altLang="en-US" sz="1800" b="1" dirty="0" smtClean="0">
                <a:solidFill>
                  <a:srgbClr val="494B4D">
                    <a:lumMod val="50000"/>
                  </a:srgbClr>
                </a:solidFill>
                <a:latin typeface="+mn-ea"/>
                <a:sym typeface="+mn-ea"/>
              </a:rPr>
              <a:t>大赛</a:t>
            </a:r>
          </a:p>
        </p:txBody>
      </p:sp>
      <p:sp>
        <p:nvSpPr>
          <p:cNvPr id="30" name="MH_Other_9"/>
          <p:cNvSpPr/>
          <p:nvPr>
            <p:custDataLst>
              <p:tags r:id="rId11"/>
            </p:custDataLst>
          </p:nvPr>
        </p:nvSpPr>
        <p:spPr>
          <a:xfrm>
            <a:off x="6122987" y="3767138"/>
            <a:ext cx="2023046" cy="128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solidFill>
                <a:srgbClr val="494B4D"/>
              </a:solidFill>
            </a:endParaRPr>
          </a:p>
        </p:txBody>
      </p:sp>
      <p:sp>
        <p:nvSpPr>
          <p:cNvPr id="28" name="MH_Other_11"/>
          <p:cNvSpPr/>
          <p:nvPr>
            <p:custDataLst>
              <p:tags r:id="rId12"/>
            </p:custDataLst>
          </p:nvPr>
        </p:nvSpPr>
        <p:spPr>
          <a:xfrm>
            <a:off x="6663055" y="2126933"/>
            <a:ext cx="606425" cy="60642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fontScale="97500" lnSpcReduction="10000"/>
          </a:bodyPr>
          <a:lstStyle/>
          <a:p>
            <a:pPr algn="ctr">
              <a:defRPr/>
            </a:pPr>
            <a:r>
              <a:rPr lang="en-US" altLang="zh-CN" sz="2400" b="1" dirty="0">
                <a:solidFill>
                  <a:srgbClr val="C94D4D">
                    <a:lumMod val="75000"/>
                  </a:srgbClr>
                </a:solidFill>
              </a:rPr>
              <a:t>03</a:t>
            </a:r>
            <a:endParaRPr lang="zh-CN" altLang="en-US" sz="2400" b="1" dirty="0">
              <a:solidFill>
                <a:srgbClr val="C94D4D">
                  <a:lumMod val="75000"/>
                </a:srgbClr>
              </a:solidFill>
            </a:endParaRPr>
          </a:p>
        </p:txBody>
      </p:sp>
      <p:sp>
        <p:nvSpPr>
          <p:cNvPr id="29" name="MH_Other_12"/>
          <p:cNvSpPr/>
          <p:nvPr>
            <p:custDataLst>
              <p:tags r:id="rId13"/>
            </p:custDataLst>
          </p:nvPr>
        </p:nvSpPr>
        <p:spPr>
          <a:xfrm>
            <a:off x="6601143" y="2063433"/>
            <a:ext cx="730250" cy="731837"/>
          </a:xfrm>
          <a:prstGeom prst="ellipse">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2400">
              <a:solidFill>
                <a:srgbClr val="FFFFFF"/>
              </a:solidFill>
            </a:endParaRPr>
          </a:p>
        </p:txBody>
      </p:sp>
      <p:sp>
        <p:nvSpPr>
          <p:cNvPr id="27" name="MH_Text_3"/>
          <p:cNvSpPr txBox="1"/>
          <p:nvPr>
            <p:custDataLst>
              <p:tags r:id="rId14"/>
            </p:custDataLst>
          </p:nvPr>
        </p:nvSpPr>
        <p:spPr>
          <a:xfrm>
            <a:off x="6122987" y="4149081"/>
            <a:ext cx="2023045" cy="2495558"/>
          </a:xfrm>
          <a:prstGeom prst="rect">
            <a:avLst/>
          </a:prstGeom>
          <a:solidFill>
            <a:schemeClr val="accent2"/>
          </a:solidFill>
        </p:spPr>
        <p:style>
          <a:lnRef idx="3">
            <a:schemeClr val="lt1"/>
          </a:lnRef>
          <a:fillRef idx="1">
            <a:schemeClr val="accent6"/>
          </a:fillRef>
          <a:effectRef idx="1">
            <a:schemeClr val="accent6"/>
          </a:effectRef>
          <a:fontRef idx="minor">
            <a:schemeClr val="lt1"/>
          </a:fontRef>
        </p:style>
        <p:txBody>
          <a:bodyPr lIns="0" tIns="0" rIns="0" bIns="0" anchor="ctr">
            <a:noAutofit/>
          </a:bodyPr>
          <a:lstStyle>
            <a:defPPr>
              <a:defRPr lang="zh-CN"/>
            </a:defPPr>
            <a:lvl1pPr>
              <a:lnSpc>
                <a:spcPct val="130000"/>
              </a:lnSpc>
              <a:defRPr sz="1200"/>
            </a:lvl1pPr>
          </a:lstStyle>
          <a:p>
            <a:pPr algn="ctr">
              <a:lnSpc>
                <a:spcPct val="100000"/>
              </a:lnSpc>
              <a:spcAft>
                <a:spcPts val="600"/>
              </a:spcAft>
              <a:defRPr/>
            </a:pPr>
            <a:r>
              <a:rPr lang="en-US" altLang="zh-CN" sz="1800" b="1" dirty="0" err="1" smtClean="0">
                <a:solidFill>
                  <a:srgbClr val="494B4D">
                    <a:lumMod val="50000"/>
                  </a:srgbClr>
                </a:solidFill>
                <a:latin typeface="+mn-ea"/>
              </a:rPr>
              <a:t>英语角</a:t>
            </a:r>
            <a:endParaRPr lang="en-US" altLang="zh-CN" sz="1800" b="1" dirty="0" smtClean="0">
              <a:solidFill>
                <a:srgbClr val="494B4D">
                  <a:lumMod val="50000"/>
                </a:srgbClr>
              </a:solidFill>
              <a:latin typeface="+mn-ea"/>
            </a:endParaRPr>
          </a:p>
          <a:p>
            <a:pPr algn="ctr">
              <a:lnSpc>
                <a:spcPct val="100000"/>
              </a:lnSpc>
              <a:spcAft>
                <a:spcPts val="600"/>
              </a:spcAft>
              <a:defRPr/>
            </a:pPr>
            <a:r>
              <a:rPr lang="en-US" altLang="zh-CN" sz="1800" b="1" dirty="0" smtClean="0">
                <a:solidFill>
                  <a:srgbClr val="494B4D">
                    <a:lumMod val="50000"/>
                  </a:srgbClr>
                </a:solidFill>
                <a:latin typeface="+mn-ea"/>
              </a:rPr>
              <a:t>百词大赛</a:t>
            </a:r>
          </a:p>
          <a:p>
            <a:pPr algn="ctr">
              <a:lnSpc>
                <a:spcPct val="100000"/>
              </a:lnSpc>
              <a:spcAft>
                <a:spcPts val="600"/>
              </a:spcAft>
              <a:defRPr/>
            </a:pPr>
            <a:r>
              <a:rPr lang="en-US" altLang="zh-CN" sz="1800" b="1" dirty="0" smtClean="0">
                <a:solidFill>
                  <a:srgbClr val="494B4D">
                    <a:lumMod val="50000"/>
                  </a:srgbClr>
                </a:solidFill>
                <a:latin typeface="+mn-ea"/>
              </a:rPr>
              <a:t>英语趣配音</a:t>
            </a:r>
          </a:p>
          <a:p>
            <a:pPr algn="ctr">
              <a:lnSpc>
                <a:spcPct val="100000"/>
              </a:lnSpc>
              <a:spcAft>
                <a:spcPts val="600"/>
              </a:spcAft>
              <a:defRPr/>
            </a:pPr>
            <a:r>
              <a:rPr lang="en-US" altLang="zh-CN" sz="1800" b="1" dirty="0" smtClean="0">
                <a:solidFill>
                  <a:srgbClr val="494B4D">
                    <a:lumMod val="50000"/>
                  </a:srgbClr>
                </a:solidFill>
                <a:latin typeface="+mn-ea"/>
              </a:rPr>
              <a:t>英文电影赏析</a:t>
            </a:r>
          </a:p>
          <a:p>
            <a:pPr algn="ctr">
              <a:lnSpc>
                <a:spcPct val="100000"/>
              </a:lnSpc>
              <a:spcAft>
                <a:spcPts val="600"/>
              </a:spcAft>
              <a:defRPr/>
            </a:pPr>
            <a:r>
              <a:rPr lang="en-US" altLang="zh-CN" sz="1800" b="1" dirty="0" smtClean="0">
                <a:solidFill>
                  <a:srgbClr val="494B4D">
                    <a:lumMod val="50000"/>
                  </a:srgbClr>
                </a:solidFill>
                <a:latin typeface="+mn-ea"/>
              </a:rPr>
              <a:t>异国文化风情展</a:t>
            </a:r>
          </a:p>
          <a:p>
            <a:pPr algn="ctr">
              <a:lnSpc>
                <a:spcPct val="100000"/>
              </a:lnSpc>
              <a:spcAft>
                <a:spcPts val="600"/>
              </a:spcAft>
              <a:defRPr/>
            </a:pPr>
            <a:r>
              <a:rPr lang="en-US" altLang="zh-CN" sz="1800" b="1" dirty="0" smtClean="0">
                <a:solidFill>
                  <a:srgbClr val="494B4D">
                    <a:lumMod val="50000"/>
                  </a:srgbClr>
                </a:solidFill>
                <a:latin typeface="+mn-ea"/>
              </a:rPr>
              <a:t>英文卡拉OK大赛</a:t>
            </a:r>
          </a:p>
        </p:txBody>
      </p:sp>
      <p:sp>
        <p:nvSpPr>
          <p:cNvPr id="39" name="MH_Other_13"/>
          <p:cNvSpPr/>
          <p:nvPr>
            <p:custDataLst>
              <p:tags r:id="rId15"/>
            </p:custDataLst>
          </p:nvPr>
        </p:nvSpPr>
        <p:spPr>
          <a:xfrm>
            <a:off x="8146033" y="3767138"/>
            <a:ext cx="2126431" cy="128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solidFill>
                <a:srgbClr val="494B4D"/>
              </a:solidFill>
            </a:endParaRPr>
          </a:p>
        </p:txBody>
      </p:sp>
      <p:sp>
        <p:nvSpPr>
          <p:cNvPr id="37" name="MH_Other_15"/>
          <p:cNvSpPr/>
          <p:nvPr>
            <p:custDataLst>
              <p:tags r:id="rId16"/>
            </p:custDataLst>
          </p:nvPr>
        </p:nvSpPr>
        <p:spPr>
          <a:xfrm>
            <a:off x="8670925" y="2142173"/>
            <a:ext cx="608013" cy="60642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fontScale="97500" lnSpcReduction="10000"/>
          </a:bodyPr>
          <a:lstStyle/>
          <a:p>
            <a:pPr algn="ctr">
              <a:defRPr/>
            </a:pPr>
            <a:r>
              <a:rPr lang="en-US" altLang="zh-CN" sz="2400" b="1" dirty="0">
                <a:solidFill>
                  <a:srgbClr val="A66C65">
                    <a:lumMod val="75000"/>
                  </a:srgbClr>
                </a:solidFill>
              </a:rPr>
              <a:t>04</a:t>
            </a:r>
            <a:endParaRPr lang="zh-CN" altLang="en-US" sz="2400" b="1" dirty="0">
              <a:solidFill>
                <a:srgbClr val="A66C65">
                  <a:lumMod val="75000"/>
                </a:srgbClr>
              </a:solidFill>
            </a:endParaRPr>
          </a:p>
        </p:txBody>
      </p:sp>
      <p:sp>
        <p:nvSpPr>
          <p:cNvPr id="38" name="MH_Other_16"/>
          <p:cNvSpPr/>
          <p:nvPr>
            <p:custDataLst>
              <p:tags r:id="rId17"/>
            </p:custDataLst>
          </p:nvPr>
        </p:nvSpPr>
        <p:spPr>
          <a:xfrm>
            <a:off x="8609013" y="2078673"/>
            <a:ext cx="731837" cy="731837"/>
          </a:xfrm>
          <a:prstGeom prst="ellipse">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2400">
              <a:solidFill>
                <a:srgbClr val="FFFFFF"/>
              </a:solidFill>
            </a:endParaRPr>
          </a:p>
        </p:txBody>
      </p:sp>
      <p:sp>
        <p:nvSpPr>
          <p:cNvPr id="36" name="MH_Text_4"/>
          <p:cNvSpPr txBox="1"/>
          <p:nvPr>
            <p:custDataLst>
              <p:tags r:id="rId18"/>
            </p:custDataLst>
          </p:nvPr>
        </p:nvSpPr>
        <p:spPr>
          <a:xfrm>
            <a:off x="8126821" y="4153400"/>
            <a:ext cx="2126431" cy="2495559"/>
          </a:xfrm>
          <a:prstGeom prst="rect">
            <a:avLst/>
          </a:prstGeom>
          <a:solidFill>
            <a:schemeClr val="accent1"/>
          </a:solidFill>
        </p:spPr>
        <p:style>
          <a:lnRef idx="3">
            <a:schemeClr val="lt1"/>
          </a:lnRef>
          <a:fillRef idx="1">
            <a:schemeClr val="accent6"/>
          </a:fillRef>
          <a:effectRef idx="1">
            <a:schemeClr val="accent6"/>
          </a:effectRef>
          <a:fontRef idx="minor">
            <a:schemeClr val="lt1"/>
          </a:fontRef>
        </p:style>
        <p:txBody>
          <a:bodyPr lIns="0" tIns="0" rIns="0" bIns="0" anchor="ctr">
            <a:noAutofit/>
          </a:bodyPr>
          <a:lstStyle>
            <a:defPPr>
              <a:defRPr lang="zh-CN"/>
            </a:defPPr>
            <a:lvl1pPr>
              <a:lnSpc>
                <a:spcPct val="130000"/>
              </a:lnSpc>
              <a:defRPr sz="1200"/>
            </a:lvl1pPr>
          </a:lstStyle>
          <a:p>
            <a:pPr algn="ctr">
              <a:lnSpc>
                <a:spcPct val="150000"/>
              </a:lnSpc>
              <a:defRPr/>
            </a:pPr>
            <a:r>
              <a:rPr lang="zh-CN" altLang="en-US" sz="1800" b="1" dirty="0">
                <a:solidFill>
                  <a:srgbClr val="3D3F41"/>
                </a:solidFill>
                <a:latin typeface="+mn-ea"/>
              </a:rPr>
              <a:t>国才等级考试</a:t>
            </a:r>
            <a:r>
              <a:rPr lang="en-US" altLang="zh-CN" sz="1800" b="1" dirty="0">
                <a:solidFill>
                  <a:srgbClr val="3D3F41"/>
                </a:solidFill>
                <a:latin typeface="+mn-ea"/>
              </a:rPr>
              <a:t>ETIC</a:t>
            </a:r>
          </a:p>
          <a:p>
            <a:pPr algn="ctr">
              <a:lnSpc>
                <a:spcPct val="150000"/>
              </a:lnSpc>
              <a:defRPr/>
            </a:pPr>
            <a:r>
              <a:rPr lang="zh-CN" altLang="en-US" sz="1800" b="1" dirty="0">
                <a:solidFill>
                  <a:srgbClr val="3D3F41"/>
                </a:solidFill>
                <a:latin typeface="+mn-ea"/>
              </a:rPr>
              <a:t>商务英语考试</a:t>
            </a:r>
            <a:r>
              <a:rPr lang="en-US" altLang="zh-CN" sz="1800" b="1" dirty="0">
                <a:solidFill>
                  <a:srgbClr val="3D3F41"/>
                </a:solidFill>
                <a:latin typeface="+mn-ea"/>
              </a:rPr>
              <a:t>BEC</a:t>
            </a:r>
          </a:p>
          <a:p>
            <a:pPr algn="ctr">
              <a:lnSpc>
                <a:spcPct val="150000"/>
              </a:lnSpc>
              <a:defRPr/>
            </a:pPr>
            <a:r>
              <a:rPr lang="zh-CN" altLang="en-US" sz="1800" b="1" dirty="0">
                <a:solidFill>
                  <a:srgbClr val="3D3F41"/>
                </a:solidFill>
                <a:latin typeface="+mn-ea"/>
              </a:rPr>
              <a:t>金融英语考试</a:t>
            </a:r>
            <a:r>
              <a:rPr lang="en-US" altLang="zh-CN" sz="1800" b="1" dirty="0">
                <a:solidFill>
                  <a:srgbClr val="3D3F41"/>
                </a:solidFill>
                <a:latin typeface="+mn-ea"/>
              </a:rPr>
              <a:t>BFT</a:t>
            </a:r>
          </a:p>
          <a:p>
            <a:pPr algn="ctr">
              <a:lnSpc>
                <a:spcPct val="150000"/>
              </a:lnSpc>
              <a:defRPr/>
            </a:pPr>
            <a:r>
              <a:rPr lang="zh-CN" altLang="en-US" sz="1800" b="1" dirty="0">
                <a:solidFill>
                  <a:srgbClr val="3D3F41"/>
                </a:solidFill>
                <a:latin typeface="+mn-ea"/>
              </a:rPr>
              <a:t>医护英语考试</a:t>
            </a:r>
            <a:r>
              <a:rPr lang="en-US" altLang="zh-CN" sz="1800" b="1" dirty="0" smtClean="0">
                <a:solidFill>
                  <a:srgbClr val="3D3F41"/>
                </a:solidFill>
                <a:latin typeface="+mn-ea"/>
              </a:rPr>
              <a:t>METS</a:t>
            </a:r>
            <a:endParaRPr lang="en-US" altLang="zh-CN" sz="1800" b="1" dirty="0">
              <a:solidFill>
                <a:srgbClr val="3D3F41"/>
              </a:solidFill>
              <a:latin typeface="+mn-ea"/>
            </a:endParaRPr>
          </a:p>
        </p:txBody>
      </p:sp>
      <p:sp>
        <p:nvSpPr>
          <p:cNvPr id="51" name="MH_SubTitle_2"/>
          <p:cNvSpPr txBox="1"/>
          <p:nvPr>
            <p:custDataLst>
              <p:tags r:id="rId19"/>
            </p:custDataLst>
          </p:nvPr>
        </p:nvSpPr>
        <p:spPr>
          <a:xfrm>
            <a:off x="3988117" y="2926398"/>
            <a:ext cx="1609725" cy="831850"/>
          </a:xfrm>
          <a:prstGeom prst="rect">
            <a:avLst/>
          </a:prstGeom>
          <a:noFill/>
        </p:spPr>
        <p:txBody>
          <a:bodyPr lIns="0" tIns="0" rIns="0" bIns="0" anchor="ctr">
            <a:normAutofit/>
          </a:bodyPr>
          <a:lstStyle>
            <a:defPPr>
              <a:defRPr lang="zh-CN"/>
            </a:defPPr>
            <a:lvl1pPr>
              <a:lnSpc>
                <a:spcPct val="130000"/>
              </a:lnSpc>
              <a:defRPr sz="1200"/>
            </a:lvl1pPr>
          </a:lstStyle>
          <a:p>
            <a:pPr algn="ctr">
              <a:defRPr/>
            </a:pPr>
            <a:r>
              <a:rPr lang="zh-CN" altLang="en-US" sz="2400" b="1" dirty="0" smtClean="0">
                <a:solidFill>
                  <a:srgbClr val="920001"/>
                </a:solidFill>
              </a:rPr>
              <a:t>赛事联动</a:t>
            </a:r>
            <a:endParaRPr lang="zh-CN" altLang="en-US" sz="2400" b="1" dirty="0">
              <a:solidFill>
                <a:srgbClr val="920001"/>
              </a:solidFill>
            </a:endParaRPr>
          </a:p>
        </p:txBody>
      </p:sp>
      <p:sp>
        <p:nvSpPr>
          <p:cNvPr id="52" name="MH_SubTitle_3"/>
          <p:cNvSpPr txBox="1"/>
          <p:nvPr>
            <p:custDataLst>
              <p:tags r:id="rId20"/>
            </p:custDataLst>
          </p:nvPr>
        </p:nvSpPr>
        <p:spPr>
          <a:xfrm>
            <a:off x="6223000" y="2926398"/>
            <a:ext cx="1611313" cy="831850"/>
          </a:xfrm>
          <a:prstGeom prst="rect">
            <a:avLst/>
          </a:prstGeom>
          <a:noFill/>
        </p:spPr>
        <p:txBody>
          <a:bodyPr lIns="0" tIns="0" rIns="0" bIns="0" anchor="ctr">
            <a:normAutofit/>
          </a:bodyPr>
          <a:lstStyle>
            <a:defPPr>
              <a:defRPr lang="zh-CN"/>
            </a:defPPr>
            <a:lvl1pPr>
              <a:lnSpc>
                <a:spcPct val="130000"/>
              </a:lnSpc>
              <a:defRPr sz="1200"/>
            </a:lvl1pPr>
          </a:lstStyle>
          <a:p>
            <a:pPr algn="ctr">
              <a:defRPr/>
            </a:pPr>
            <a:r>
              <a:rPr lang="zh-CN" altLang="en-US" sz="2400" b="1" dirty="0" smtClean="0">
                <a:solidFill>
                  <a:srgbClr val="920001"/>
                </a:solidFill>
              </a:rPr>
              <a:t>校园文化</a:t>
            </a:r>
            <a:endParaRPr lang="zh-CN" altLang="en-US" sz="2400" b="1" dirty="0">
              <a:solidFill>
                <a:srgbClr val="920001"/>
              </a:solidFill>
            </a:endParaRPr>
          </a:p>
        </p:txBody>
      </p:sp>
      <p:sp>
        <p:nvSpPr>
          <p:cNvPr id="53" name="MH_SubTitle_4"/>
          <p:cNvSpPr txBox="1"/>
          <p:nvPr>
            <p:custDataLst>
              <p:tags r:id="rId21"/>
            </p:custDataLst>
          </p:nvPr>
        </p:nvSpPr>
        <p:spPr>
          <a:xfrm>
            <a:off x="8035925" y="2926398"/>
            <a:ext cx="2308225" cy="831850"/>
          </a:xfrm>
          <a:prstGeom prst="rect">
            <a:avLst/>
          </a:prstGeom>
          <a:noFill/>
        </p:spPr>
        <p:txBody>
          <a:bodyPr lIns="0" tIns="0" rIns="0" bIns="0" anchor="ctr">
            <a:normAutofit/>
          </a:bodyPr>
          <a:lstStyle>
            <a:defPPr>
              <a:defRPr lang="zh-CN"/>
            </a:defPPr>
            <a:lvl1pPr>
              <a:lnSpc>
                <a:spcPct val="130000"/>
              </a:lnSpc>
              <a:defRPr sz="1200"/>
            </a:lvl1pPr>
          </a:lstStyle>
          <a:p>
            <a:pPr algn="ctr">
              <a:defRPr/>
            </a:pPr>
            <a:r>
              <a:rPr lang="en-US" altLang="zh-CN" sz="2000" b="1" dirty="0" smtClean="0">
                <a:solidFill>
                  <a:srgbClr val="920001"/>
                </a:solidFill>
              </a:rPr>
              <a:t>ESP</a:t>
            </a:r>
            <a:r>
              <a:rPr lang="zh-CN" altLang="en-US" sz="2000" b="1" dirty="0" smtClean="0">
                <a:solidFill>
                  <a:srgbClr val="920001"/>
                </a:solidFill>
              </a:rPr>
              <a:t>职业资格考试</a:t>
            </a:r>
            <a:endParaRPr lang="zh-CN" altLang="en-US" sz="2000" b="1" dirty="0">
              <a:solidFill>
                <a:srgbClr val="920001"/>
              </a:solidFill>
            </a:endParaRPr>
          </a:p>
        </p:txBody>
      </p:sp>
      <p:sp>
        <p:nvSpPr>
          <p:cNvPr id="41" name="MH_Other_2"/>
          <p:cNvSpPr/>
          <p:nvPr>
            <p:custDataLst>
              <p:tags r:id="rId22"/>
            </p:custDataLst>
          </p:nvPr>
        </p:nvSpPr>
        <p:spPr>
          <a:xfrm flipV="1">
            <a:off x="2408623" y="3838575"/>
            <a:ext cx="315913" cy="24923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solidFill>
                <a:srgbClr val="FFFFFF"/>
              </a:solidFill>
              <a:ea typeface="微软雅黑" panose="020B0503020204020204" charset="-122"/>
            </a:endParaRPr>
          </a:p>
        </p:txBody>
      </p:sp>
      <p:sp>
        <p:nvSpPr>
          <p:cNvPr id="42" name="MH_Other_6"/>
          <p:cNvSpPr/>
          <p:nvPr>
            <p:custDataLst>
              <p:tags r:id="rId23"/>
            </p:custDataLst>
          </p:nvPr>
        </p:nvSpPr>
        <p:spPr>
          <a:xfrm flipV="1">
            <a:off x="4662805" y="3838575"/>
            <a:ext cx="315912" cy="24923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solidFill>
                <a:srgbClr val="FFFFFF"/>
              </a:solidFill>
              <a:ea typeface="微软雅黑" panose="020B0503020204020204" charset="-122"/>
            </a:endParaRPr>
          </a:p>
        </p:txBody>
      </p:sp>
      <p:sp>
        <p:nvSpPr>
          <p:cNvPr id="43" name="MH_Other_10"/>
          <p:cNvSpPr/>
          <p:nvPr>
            <p:custDataLst>
              <p:tags r:id="rId24"/>
            </p:custDataLst>
          </p:nvPr>
        </p:nvSpPr>
        <p:spPr>
          <a:xfrm flipV="1">
            <a:off x="7013575" y="3857308"/>
            <a:ext cx="314325" cy="24923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solidFill>
                <a:srgbClr val="FFFFFF"/>
              </a:solidFill>
              <a:ea typeface="微软雅黑" panose="020B0503020204020204" charset="-122"/>
            </a:endParaRPr>
          </a:p>
        </p:txBody>
      </p:sp>
      <p:sp>
        <p:nvSpPr>
          <p:cNvPr id="44" name="MH_Other_14"/>
          <p:cNvSpPr/>
          <p:nvPr>
            <p:custDataLst>
              <p:tags r:id="rId25"/>
            </p:custDataLst>
          </p:nvPr>
        </p:nvSpPr>
        <p:spPr>
          <a:xfrm flipV="1">
            <a:off x="9020447" y="3838575"/>
            <a:ext cx="315913" cy="24923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solidFill>
                <a:srgbClr val="FFFFFF"/>
              </a:solidFill>
              <a:ea typeface="微软雅黑" panose="020B0503020204020204" charset="-122"/>
            </a:endParaRPr>
          </a:p>
        </p:txBody>
      </p:sp>
      <p:sp>
        <p:nvSpPr>
          <p:cNvPr id="2" name="右大括号 1"/>
          <p:cNvSpPr/>
          <p:nvPr/>
        </p:nvSpPr>
        <p:spPr>
          <a:xfrm rot="16200000">
            <a:off x="6721374" y="-362681"/>
            <a:ext cx="645587" cy="4176161"/>
          </a:xfrm>
          <a:prstGeom prst="rightBrace">
            <a:avLst>
              <a:gd name="adj1" fmla="val 0"/>
              <a:gd name="adj2" fmla="val 48156"/>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494B4D"/>
              </a:solidFill>
            </a:endParaRPr>
          </a:p>
        </p:txBody>
      </p:sp>
      <p:cxnSp>
        <p:nvCxnSpPr>
          <p:cNvPr id="4" name="直接连接符 3"/>
          <p:cNvCxnSpPr/>
          <p:nvPr/>
        </p:nvCxnSpPr>
        <p:spPr>
          <a:xfrm>
            <a:off x="6960095" y="1731726"/>
            <a:ext cx="1" cy="34948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2475776" y="1556792"/>
            <a:ext cx="1" cy="49350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670685" y="1124744"/>
            <a:ext cx="1811338" cy="432048"/>
          </a:xfrm>
          <a:prstGeom prst="rect">
            <a:avLst/>
          </a:prstGeom>
          <a:solidFill>
            <a:srgbClr val="365F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rgbClr val="FFFFFF"/>
                </a:solidFill>
                <a:latin typeface="+mj-ea"/>
                <a:ea typeface="+mj-ea"/>
              </a:rPr>
              <a:t>第一课堂</a:t>
            </a:r>
            <a:endParaRPr lang="zh-CN" altLang="en-US" sz="2800" b="1" dirty="0">
              <a:solidFill>
                <a:srgbClr val="FFFFFF"/>
              </a:solidFill>
              <a:latin typeface="+mj-ea"/>
              <a:ea typeface="+mj-ea"/>
            </a:endParaRPr>
          </a:p>
        </p:txBody>
      </p:sp>
      <p:sp>
        <p:nvSpPr>
          <p:cNvPr id="32" name="矩形 31"/>
          <p:cNvSpPr/>
          <p:nvPr/>
        </p:nvSpPr>
        <p:spPr>
          <a:xfrm>
            <a:off x="6180455" y="1108625"/>
            <a:ext cx="1811338" cy="432048"/>
          </a:xfrm>
          <a:prstGeom prst="rect">
            <a:avLst/>
          </a:prstGeom>
          <a:solidFill>
            <a:srgbClr val="365F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solidFill>
                  <a:srgbClr val="FFFFFF"/>
                </a:solidFill>
                <a:latin typeface="+mj-ea"/>
                <a:ea typeface="+mj-ea"/>
              </a:rPr>
              <a:t>第二课堂</a:t>
            </a:r>
            <a:endParaRPr lang="zh-CN" altLang="en-US" sz="2800" dirty="0">
              <a:solidFill>
                <a:srgbClr val="FFFFFF"/>
              </a:solidFill>
              <a:latin typeface="+mj-ea"/>
              <a:ea typeface="+mj-ea"/>
            </a:endParaRPr>
          </a:p>
        </p:txBody>
      </p:sp>
      <p:sp>
        <p:nvSpPr>
          <p:cNvPr id="3" name="圆角矩形 2"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0" y="116205"/>
            <a:ext cx="12192000" cy="793750"/>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365FAA"/>
                </a:solidFill>
                <a:cs typeface="+mn-ea"/>
                <a:sym typeface="+mn-lt"/>
              </a:rPr>
              <a:t>Part 4   </a:t>
            </a:r>
            <a:r>
              <a:rPr lang="zh-CN" altLang="en-US" b="1" dirty="0">
                <a:solidFill>
                  <a:srgbClr val="365FAA"/>
                </a:solidFill>
                <a:cs typeface="+mn-ea"/>
                <a:sym typeface="+mn-lt"/>
              </a:rPr>
              <a:t>未来展望（</a:t>
            </a:r>
            <a:r>
              <a:rPr lang="en-US" altLang="zh-CN" b="1" dirty="0">
                <a:solidFill>
                  <a:srgbClr val="365FAA"/>
                </a:solidFill>
                <a:cs typeface="+mn-ea"/>
                <a:sym typeface="+mn-lt"/>
              </a:rPr>
              <a:t>2021</a:t>
            </a:r>
            <a:r>
              <a:rPr lang="zh-CN" altLang="en-US" b="1" dirty="0">
                <a:solidFill>
                  <a:srgbClr val="365FAA"/>
                </a:solidFill>
                <a:cs typeface="+mn-ea"/>
                <a:sym typeface="+mn-lt"/>
              </a:rPr>
              <a:t>年</a:t>
            </a:r>
            <a:r>
              <a:rPr lang="en-US" altLang="zh-CN" b="1" dirty="0">
                <a:solidFill>
                  <a:srgbClr val="365FAA"/>
                </a:solidFill>
                <a:cs typeface="+mn-ea"/>
                <a:sym typeface="+mn-lt"/>
              </a:rPr>
              <a:t>1</a:t>
            </a:r>
            <a:r>
              <a:rPr lang="zh-CN" altLang="en-US" b="1" dirty="0">
                <a:solidFill>
                  <a:srgbClr val="365FAA"/>
                </a:solidFill>
                <a:cs typeface="+mn-ea"/>
                <a:sym typeface="+mn-lt"/>
              </a:rPr>
              <a:t>月至</a:t>
            </a:r>
            <a:r>
              <a:rPr lang="en-US" altLang="zh-CN" b="1" dirty="0">
                <a:solidFill>
                  <a:srgbClr val="365FAA"/>
                </a:solidFill>
                <a:cs typeface="+mn-ea"/>
                <a:sym typeface="+mn-lt"/>
              </a:rPr>
              <a:t>2024</a:t>
            </a:r>
            <a:r>
              <a:rPr lang="zh-CN" altLang="en-US" b="1" dirty="0">
                <a:solidFill>
                  <a:srgbClr val="365FAA"/>
                </a:solidFill>
                <a:cs typeface="+mn-ea"/>
                <a:sym typeface="+mn-lt"/>
              </a:rPr>
              <a:t>年</a:t>
            </a:r>
            <a:r>
              <a:rPr lang="en-US" altLang="zh-CN" b="1" dirty="0">
                <a:solidFill>
                  <a:srgbClr val="365FAA"/>
                </a:solidFill>
                <a:cs typeface="+mn-ea"/>
                <a:sym typeface="+mn-lt"/>
              </a:rPr>
              <a:t>7</a:t>
            </a:r>
            <a:r>
              <a:rPr lang="zh-CN" altLang="en-US" b="1" dirty="0">
                <a:solidFill>
                  <a:srgbClr val="365FAA"/>
                </a:solidFill>
                <a:cs typeface="+mn-ea"/>
                <a:sym typeface="+mn-lt"/>
              </a:rPr>
              <a:t>月）</a:t>
            </a:r>
            <a:endParaRPr lang="en-US" altLang="zh-CN" b="1" dirty="0">
              <a:solidFill>
                <a:srgbClr val="365FAA"/>
              </a:solidFill>
              <a:cs typeface="+mn-ea"/>
              <a:sym typeface="+mn-lt"/>
            </a:endParaRPr>
          </a:p>
          <a:p>
            <a:r>
              <a:rPr lang="en-US" altLang="zh-CN" sz="3200" b="1" dirty="0" smtClean="0">
                <a:solidFill>
                  <a:schemeClr val="bg1"/>
                </a:solidFill>
                <a:latin typeface="微软雅黑" panose="020B0503020204020204" charset="-122"/>
                <a:ea typeface="微软雅黑" panose="020B0503020204020204" charset="-122"/>
                <a:cs typeface="+mn-ea"/>
                <a:sym typeface="+mn-lt"/>
              </a:rPr>
              <a:t>未来展望：2021年至2023年 </a:t>
            </a:r>
            <a:r>
              <a:rPr lang="zh-CN" altLang="en-US" sz="3200" b="1" dirty="0">
                <a:solidFill>
                  <a:schemeClr val="bg1"/>
                </a:solidFill>
                <a:cs typeface="+mn-ea"/>
                <a:sym typeface="+mn-lt"/>
              </a:rPr>
              <a:t>                                    </a:t>
            </a:r>
            <a:r>
              <a:rPr lang="en-US" altLang="zh-CN" sz="3200" b="1" dirty="0" smtClean="0">
                <a:solidFill>
                  <a:schemeClr val="bg1">
                    <a:lumMod val="85000"/>
                  </a:schemeClr>
                </a:solidFill>
                <a:latin typeface="微软雅黑" panose="020B0503020204020204" charset="-122"/>
                <a:ea typeface="微软雅黑" panose="020B0503020204020204" charset="-122"/>
                <a:cs typeface="+mn-ea"/>
                <a:sym typeface="+mn-lt"/>
              </a:rPr>
              <a:t>PART  4</a:t>
            </a:r>
            <a:r>
              <a:rPr lang="zh-CN" altLang="en-US" sz="3200" b="1" dirty="0">
                <a:solidFill>
                  <a:schemeClr val="bg1"/>
                </a:solidFill>
                <a:cs typeface="+mn-ea"/>
                <a:sym typeface="+mn-lt"/>
              </a:rPr>
              <a:t> </a:t>
            </a:r>
          </a:p>
        </p:txBody>
      </p:sp>
      <p:sp>
        <p:nvSpPr>
          <p:cNvPr id="73" name="矩形 72"/>
          <p:cNvSpPr/>
          <p:nvPr/>
        </p:nvSpPr>
        <p:spPr>
          <a:xfrm>
            <a:off x="215928" y="1108625"/>
            <a:ext cx="610050" cy="366934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914400"/>
            <a:r>
              <a:rPr lang="zh-CN" altLang="en-US" sz="2800" b="1" dirty="0">
                <a:solidFill>
                  <a:srgbClr val="365FAA"/>
                </a:solidFill>
                <a:cs typeface="+mn-ea"/>
                <a:sym typeface="+mn-lt"/>
              </a:rPr>
              <a:t>把</a:t>
            </a:r>
          </a:p>
          <a:p>
            <a:pPr algn="ctr" defTabSz="914400"/>
            <a:r>
              <a:rPr lang="zh-CN" altLang="en-US" sz="2800" b="1" dirty="0">
                <a:solidFill>
                  <a:srgbClr val="365FAA"/>
                </a:solidFill>
                <a:cs typeface="+mn-ea"/>
                <a:sym typeface="+mn-lt"/>
              </a:rPr>
              <a:t>握</a:t>
            </a:r>
          </a:p>
          <a:p>
            <a:pPr algn="ctr" defTabSz="914400"/>
            <a:r>
              <a:rPr lang="zh-CN" altLang="en-US" sz="2800" b="1" dirty="0">
                <a:solidFill>
                  <a:srgbClr val="365FAA"/>
                </a:solidFill>
                <a:cs typeface="+mn-ea"/>
                <a:sym typeface="+mn-lt"/>
              </a:rPr>
              <a:t>大</a:t>
            </a:r>
          </a:p>
          <a:p>
            <a:pPr algn="ctr" defTabSz="914400"/>
            <a:r>
              <a:rPr lang="zh-CN" altLang="en-US" sz="2800" b="1" dirty="0">
                <a:solidFill>
                  <a:srgbClr val="365FAA"/>
                </a:solidFill>
                <a:cs typeface="+mn-ea"/>
                <a:sym typeface="+mn-lt"/>
              </a:rPr>
              <a:t>势</a:t>
            </a:r>
          </a:p>
          <a:p>
            <a:pPr algn="ctr" defTabSz="914400"/>
            <a:r>
              <a:rPr lang="zh-CN" altLang="en-US" sz="2800" b="1" dirty="0">
                <a:solidFill>
                  <a:srgbClr val="365FAA"/>
                </a:solidFill>
                <a:cs typeface="+mn-ea"/>
                <a:sym typeface="+mn-lt"/>
              </a:rPr>
              <a:t>谋</a:t>
            </a:r>
          </a:p>
          <a:p>
            <a:pPr algn="ctr" defTabSz="914400"/>
            <a:r>
              <a:rPr lang="zh-CN" altLang="en-US" sz="2800" b="1" dirty="0">
                <a:solidFill>
                  <a:srgbClr val="365FAA"/>
                </a:solidFill>
                <a:cs typeface="+mn-ea"/>
                <a:sym typeface="+mn-lt"/>
              </a:rPr>
              <a:t>发</a:t>
            </a:r>
          </a:p>
          <a:p>
            <a:pPr algn="ctr" defTabSz="914400"/>
            <a:r>
              <a:rPr lang="zh-CN" altLang="en-US" sz="2800" b="1" dirty="0" smtClean="0">
                <a:solidFill>
                  <a:srgbClr val="365FAA"/>
                </a:solidFill>
                <a:cs typeface="+mn-ea"/>
                <a:sym typeface="+mn-lt"/>
              </a:rPr>
              <a:t>展</a:t>
            </a:r>
            <a:endParaRPr lang="en-US" altLang="zh-CN" sz="2800" b="1" dirty="0" smtClean="0">
              <a:solidFill>
                <a:srgbClr val="365FAA"/>
              </a:solidFill>
              <a:cs typeface="+mn-ea"/>
              <a:sym typeface="+mn-lt"/>
            </a:endParaRPr>
          </a:p>
          <a:p>
            <a:pPr algn="ctr" defTabSz="914400"/>
            <a:endParaRPr lang="en-US" altLang="zh-CN" sz="2800" b="1" dirty="0" smtClean="0">
              <a:solidFill>
                <a:srgbClr val="365FAA"/>
              </a:solidFill>
              <a:cs typeface="+mn-ea"/>
              <a:sym typeface="+mn-lt"/>
            </a:endParaRPr>
          </a:p>
        </p:txBody>
      </p:sp>
      <p:sp>
        <p:nvSpPr>
          <p:cNvPr id="34" name="矩形 33"/>
          <p:cNvSpPr/>
          <p:nvPr/>
        </p:nvSpPr>
        <p:spPr>
          <a:xfrm>
            <a:off x="795419" y="3176270"/>
            <a:ext cx="520121" cy="310959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CN" altLang="en-US" sz="2800" b="1" dirty="0">
                <a:solidFill>
                  <a:srgbClr val="365FAA"/>
                </a:solidFill>
                <a:cs typeface="+mn-ea"/>
                <a:sym typeface="+mn-lt"/>
              </a:rPr>
              <a:t>抓</a:t>
            </a:r>
          </a:p>
          <a:p>
            <a:pPr algn="ctr"/>
            <a:r>
              <a:rPr lang="zh-CN" altLang="en-US" sz="2800" b="1" dirty="0">
                <a:solidFill>
                  <a:srgbClr val="365FAA"/>
                </a:solidFill>
                <a:cs typeface="+mn-ea"/>
                <a:sym typeface="+mn-lt"/>
              </a:rPr>
              <a:t>住</a:t>
            </a:r>
          </a:p>
          <a:p>
            <a:pPr algn="ctr"/>
            <a:r>
              <a:rPr lang="zh-CN" altLang="en-US" sz="2800" b="1" dirty="0">
                <a:solidFill>
                  <a:srgbClr val="365FAA"/>
                </a:solidFill>
                <a:cs typeface="+mn-ea"/>
                <a:sym typeface="+mn-lt"/>
              </a:rPr>
              <a:t>机</a:t>
            </a:r>
          </a:p>
          <a:p>
            <a:pPr algn="ctr"/>
            <a:r>
              <a:rPr lang="zh-CN" altLang="en-US" sz="2800" b="1" dirty="0">
                <a:solidFill>
                  <a:srgbClr val="365FAA"/>
                </a:solidFill>
                <a:cs typeface="+mn-ea"/>
                <a:sym typeface="+mn-lt"/>
              </a:rPr>
              <a:t>遇</a:t>
            </a:r>
          </a:p>
          <a:p>
            <a:pPr algn="ctr"/>
            <a:r>
              <a:rPr lang="zh-CN" altLang="en-US" sz="2800" b="1" dirty="0">
                <a:solidFill>
                  <a:srgbClr val="365FAA"/>
                </a:solidFill>
                <a:cs typeface="+mn-ea"/>
                <a:sym typeface="+mn-lt"/>
              </a:rPr>
              <a:t>促</a:t>
            </a:r>
          </a:p>
          <a:p>
            <a:pPr algn="ctr"/>
            <a:r>
              <a:rPr lang="zh-CN" altLang="en-US" sz="2800" b="1" dirty="0">
                <a:solidFill>
                  <a:srgbClr val="365FAA"/>
                </a:solidFill>
                <a:cs typeface="+mn-ea"/>
                <a:sym typeface="+mn-lt"/>
              </a:rPr>
              <a:t>发</a:t>
            </a:r>
          </a:p>
          <a:p>
            <a:pPr algn="ctr"/>
            <a:r>
              <a:rPr lang="zh-CN" altLang="en-US" sz="2800" b="1" dirty="0">
                <a:solidFill>
                  <a:srgbClr val="365FAA"/>
                </a:solidFill>
                <a:cs typeface="+mn-ea"/>
                <a:sym typeface="+mn-lt"/>
              </a:rPr>
              <a:t>展</a:t>
            </a:r>
          </a:p>
          <a:p>
            <a:pPr algn="ctr" defTabSz="914400"/>
            <a:endParaRPr lang="en-US" altLang="zh-CN" sz="2800" b="1" dirty="0" smtClean="0">
              <a:solidFill>
                <a:srgbClr val="365FAA"/>
              </a:solidFill>
              <a:cs typeface="+mn-ea"/>
              <a:sym typeface="+mn-lt"/>
            </a:endParaRPr>
          </a:p>
        </p:txBody>
      </p:sp>
      <p:sp>
        <p:nvSpPr>
          <p:cNvPr id="35" name="矩形 34"/>
          <p:cNvSpPr/>
          <p:nvPr/>
        </p:nvSpPr>
        <p:spPr>
          <a:xfrm>
            <a:off x="11267620" y="1108625"/>
            <a:ext cx="610050" cy="339148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CN" altLang="en-US" sz="2800" b="1" dirty="0">
                <a:solidFill>
                  <a:srgbClr val="365FAA"/>
                </a:solidFill>
                <a:cs typeface="+mn-ea"/>
                <a:sym typeface="+mn-lt"/>
              </a:rPr>
              <a:t>对比评价看</a:t>
            </a:r>
            <a:r>
              <a:rPr lang="zh-CN" altLang="en-US" sz="2800" b="1" dirty="0" smtClean="0">
                <a:solidFill>
                  <a:srgbClr val="365FAA"/>
                </a:solidFill>
                <a:cs typeface="+mn-ea"/>
                <a:sym typeface="+mn-lt"/>
              </a:rPr>
              <a:t>优势</a:t>
            </a:r>
            <a:endParaRPr lang="zh-CN" altLang="en-US" sz="2800" b="1" dirty="0">
              <a:solidFill>
                <a:srgbClr val="365FAA"/>
              </a:solidFill>
              <a:cs typeface="+mn-ea"/>
              <a:sym typeface="+mn-lt"/>
            </a:endParaRPr>
          </a:p>
        </p:txBody>
      </p:sp>
      <p:sp>
        <p:nvSpPr>
          <p:cNvPr id="40" name="矩形 39"/>
          <p:cNvSpPr/>
          <p:nvPr/>
        </p:nvSpPr>
        <p:spPr>
          <a:xfrm>
            <a:off x="10672855" y="2943543"/>
            <a:ext cx="610050" cy="334232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zh-CN" altLang="en-US" sz="2800" b="1" dirty="0">
                <a:solidFill>
                  <a:srgbClr val="365FAA"/>
                </a:solidFill>
                <a:cs typeface="+mn-ea"/>
                <a:sym typeface="+mn-lt"/>
              </a:rPr>
              <a:t>反拨教学促就业</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23290" y="365125"/>
            <a:ext cx="10430510" cy="718185"/>
          </a:xfrm>
        </p:spPr>
        <p:txBody>
          <a:bodyPr>
            <a:normAutofit/>
            <a:scene3d>
              <a:camera prst="orthographicFront"/>
              <a:lightRig rig="threePt" dir="t"/>
            </a:scene3d>
          </a:bodyPr>
          <a:lstStyle/>
          <a:p>
            <a:r>
              <a:rPr lang="zh-CN" altLang="en-US" b="1" dirty="0" smtClean="0">
                <a:ln/>
                <a:solidFill>
                  <a:srgbClr val="C00000"/>
                </a:solidFill>
                <a:effectLst>
                  <a:outerShdw blurRad="38100" dist="25400" dir="5400000" algn="ctr" rotWithShape="0">
                    <a:srgbClr val="6E747A">
                      <a:alpha val="43000"/>
                    </a:srgbClr>
                  </a:outerShdw>
                </a:effectLst>
              </a:rPr>
              <a:t>天津天狮学院</a:t>
            </a:r>
            <a:r>
              <a:rPr lang="en-US" altLang="zh-CN" b="1" dirty="0" smtClean="0">
                <a:solidFill>
                  <a:srgbClr val="C00000"/>
                </a:solidFill>
                <a:cs typeface="+mn-ea"/>
                <a:sym typeface="+mn-lt"/>
              </a:rPr>
              <a:t>——</a:t>
            </a:r>
            <a:r>
              <a:rPr lang="zh-CN" altLang="en-US" b="1" dirty="0" smtClean="0">
                <a:ln/>
                <a:solidFill>
                  <a:srgbClr val="C00000"/>
                </a:solidFill>
                <a:effectLst>
                  <a:outerShdw blurRad="38100" dist="25400" dir="5400000" algn="ctr" rotWithShape="0">
                    <a:srgbClr val="6E747A">
                      <a:alpha val="43000"/>
                    </a:srgbClr>
                  </a:outerShdw>
                </a:effectLst>
              </a:rPr>
              <a:t>大学英语课程团队</a:t>
            </a:r>
          </a:p>
        </p:txBody>
      </p:sp>
      <p:graphicFrame>
        <p:nvGraphicFramePr>
          <p:cNvPr id="3" name="Group 6"/>
          <p:cNvGraphicFramePr>
            <a:graphicFrameLocks noGrp="1"/>
          </p:cNvGraphicFramePr>
          <p:nvPr>
            <p:custDataLst>
              <p:tags r:id="rId1"/>
            </p:custDataLst>
            <p:extLst>
              <p:ext uri="{D42A27DB-BD31-4B8C-83A1-F6EECF244321}">
                <p14:modId xmlns:p14="http://schemas.microsoft.com/office/powerpoint/2010/main" val="3434077896"/>
              </p:ext>
            </p:extLst>
          </p:nvPr>
        </p:nvGraphicFramePr>
        <p:xfrm>
          <a:off x="999421" y="1073990"/>
          <a:ext cx="10531475" cy="5734050"/>
        </p:xfrm>
        <a:graphic>
          <a:graphicData uri="http://schemas.openxmlformats.org/drawingml/2006/table">
            <a:tbl>
              <a:tblPr>
                <a:effectLst>
                  <a:outerShdw blurRad="50800" dist="38100" dir="5400000" algn="t" rotWithShape="0">
                    <a:prstClr val="black">
                      <a:alpha val="40000"/>
                    </a:prstClr>
                  </a:outerShdw>
                </a:effectLst>
              </a:tblPr>
              <a:tblGrid>
                <a:gridCol w="1036955"/>
                <a:gridCol w="2251710"/>
                <a:gridCol w="1283970"/>
                <a:gridCol w="1190625"/>
                <a:gridCol w="1100455"/>
                <a:gridCol w="1720215"/>
                <a:gridCol w="1947545"/>
              </a:tblGrid>
              <a:tr h="296545">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0" i="0" u="none" strike="noStrike" cap="none" normalizeH="0" baseline="0" dirty="0" smtClean="0">
                          <a:ln>
                            <a:noFill/>
                          </a:ln>
                          <a:solidFill>
                            <a:srgbClr val="FFFFFF"/>
                          </a:solidFill>
                          <a:effectLst/>
                          <a:latin typeface="Calibri" panose="020F0502020204030204" pitchFamily="34" charset="0"/>
                          <a:ea typeface="微软雅黑" panose="020B0503020204020204" charset="-122"/>
                          <a:cs typeface="微软雅黑" panose="020B0503020204020204" charset="-122"/>
                        </a:rPr>
                        <a:t>序号</a:t>
                      </a:r>
                      <a:endParaRPr kumimoji="0" lang="zh-CN" altLang="en-US" sz="1200" b="0" i="0" u="none" strike="noStrike" cap="none" normalizeH="0" baseline="0" dirty="0" smtClean="0">
                        <a:ln>
                          <a:noFill/>
                        </a:ln>
                        <a:solidFill>
                          <a:srgbClr val="FFFFFF"/>
                        </a:solidFill>
                        <a:effectLst/>
                        <a:latin typeface="Calibri" panose="020F0502020204030204" pitchFamily="34" charset="0"/>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0" i="0" u="none" strike="noStrike" cap="none" normalizeH="0" baseline="0" smtClean="0">
                          <a:ln>
                            <a:noFill/>
                          </a:ln>
                          <a:solidFill>
                            <a:srgbClr val="FFFFFF"/>
                          </a:solidFill>
                          <a:effectLst/>
                          <a:latin typeface="Calibri" panose="020F0502020204030204" pitchFamily="34" charset="0"/>
                          <a:ea typeface="微软雅黑" panose="020B0503020204020204" charset="-122"/>
                          <a:cs typeface="微软雅黑" panose="020B0503020204020204" charset="-122"/>
                        </a:rPr>
                        <a:t>主讲教师</a:t>
                      </a:r>
                      <a:endParaRPr kumimoji="0" lang="zh-CN" altLang="en-US" sz="1200" b="0" i="0" u="none" strike="noStrike" cap="none" normalizeH="0" baseline="0" smtClean="0">
                        <a:ln>
                          <a:noFill/>
                        </a:ln>
                        <a:solidFill>
                          <a:srgbClr val="FFFFFF"/>
                        </a:solidFill>
                        <a:effectLst/>
                        <a:latin typeface="Calibri" panose="020F0502020204030204" pitchFamily="34" charset="0"/>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0" i="0" u="none" strike="noStrike" cap="none" normalizeH="0" baseline="0" smtClean="0">
                          <a:ln>
                            <a:noFill/>
                          </a:ln>
                          <a:solidFill>
                            <a:srgbClr val="FFFFFF"/>
                          </a:solidFill>
                          <a:effectLst/>
                          <a:latin typeface="Calibri" panose="020F0502020204030204" pitchFamily="34" charset="0"/>
                          <a:ea typeface="微软雅黑" panose="020B0503020204020204" charset="-122"/>
                          <a:cs typeface="微软雅黑" panose="020B0503020204020204" charset="-122"/>
                        </a:rPr>
                        <a:t>出生年月</a:t>
                      </a:r>
                      <a:endParaRPr kumimoji="0" lang="zh-CN" altLang="en-US" sz="1200" b="0" i="0" u="none" strike="noStrike" cap="none" normalizeH="0" baseline="0" smtClean="0">
                        <a:ln>
                          <a:noFill/>
                        </a:ln>
                        <a:solidFill>
                          <a:srgbClr val="FFFFFF"/>
                        </a:solidFill>
                        <a:effectLst/>
                        <a:latin typeface="Calibri" panose="020F0502020204030204" pitchFamily="34" charset="0"/>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0" i="0" u="none" strike="noStrike" cap="none" normalizeH="0" baseline="0" smtClean="0">
                          <a:ln>
                            <a:noFill/>
                          </a:ln>
                          <a:solidFill>
                            <a:srgbClr val="FFFFFF"/>
                          </a:solidFill>
                          <a:effectLst/>
                          <a:latin typeface="Calibri" panose="020F0502020204030204" pitchFamily="34" charset="0"/>
                          <a:ea typeface="微软雅黑" panose="020B0503020204020204" charset="-122"/>
                          <a:cs typeface="微软雅黑" panose="020B0503020204020204" charset="-122"/>
                        </a:rPr>
                        <a:t>学位</a:t>
                      </a:r>
                      <a:endParaRPr kumimoji="0" lang="zh-CN" altLang="en-US" sz="1200" b="0" i="0" u="none" strike="noStrike" cap="none" normalizeH="0" baseline="0" smtClean="0">
                        <a:ln>
                          <a:noFill/>
                        </a:ln>
                        <a:solidFill>
                          <a:srgbClr val="FFFFFF"/>
                        </a:solidFill>
                        <a:effectLst/>
                        <a:latin typeface="Calibri" panose="020F0502020204030204" pitchFamily="34" charset="0"/>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0" i="0" u="none" strike="noStrike" cap="none" normalizeH="0" baseline="0" smtClean="0">
                          <a:ln>
                            <a:noFill/>
                          </a:ln>
                          <a:solidFill>
                            <a:srgbClr val="FFFFFF"/>
                          </a:solidFill>
                          <a:effectLst/>
                          <a:latin typeface="Calibri" panose="020F0502020204030204" pitchFamily="34" charset="0"/>
                          <a:ea typeface="微软雅黑" panose="020B0503020204020204" charset="-122"/>
                          <a:cs typeface="微软雅黑" panose="020B0503020204020204" charset="-122"/>
                        </a:rPr>
                        <a:t>职称</a:t>
                      </a:r>
                      <a:endParaRPr kumimoji="0" lang="zh-CN" altLang="en-US" sz="1200" b="0" i="0" u="none" strike="noStrike" cap="none" normalizeH="0" baseline="0" smtClean="0">
                        <a:ln>
                          <a:noFill/>
                        </a:ln>
                        <a:solidFill>
                          <a:srgbClr val="FFFFFF"/>
                        </a:solidFill>
                        <a:effectLst/>
                        <a:latin typeface="Calibri" panose="020F0502020204030204" pitchFamily="34" charset="0"/>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0" i="0" u="none" strike="noStrike" cap="none" normalizeH="0" baseline="0" smtClean="0">
                          <a:ln>
                            <a:noFill/>
                          </a:ln>
                          <a:solidFill>
                            <a:srgbClr val="FFFFFF"/>
                          </a:solidFill>
                          <a:effectLst/>
                          <a:latin typeface="Calibri" panose="020F0502020204030204" pitchFamily="34" charset="0"/>
                          <a:ea typeface="微软雅黑" panose="020B0503020204020204" charset="-122"/>
                          <a:cs typeface="微软雅黑" panose="020B0503020204020204" charset="-122"/>
                        </a:rPr>
                        <a:t>取得职称时间</a:t>
                      </a:r>
                      <a:endParaRPr kumimoji="0" lang="zh-CN" altLang="en-US" sz="1200" b="0" i="0" u="none" strike="noStrike" cap="none" normalizeH="0" baseline="0" smtClean="0">
                        <a:ln>
                          <a:noFill/>
                        </a:ln>
                        <a:solidFill>
                          <a:srgbClr val="FFFFFF"/>
                        </a:solidFill>
                        <a:effectLst/>
                        <a:latin typeface="Calibri" panose="020F0502020204030204" pitchFamily="34" charset="0"/>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0" i="0" u="none" strike="noStrike" cap="none" normalizeH="0" baseline="0" dirty="0" smtClean="0">
                          <a:ln>
                            <a:noFill/>
                          </a:ln>
                          <a:solidFill>
                            <a:srgbClr val="FFFFFF"/>
                          </a:solidFill>
                          <a:effectLst/>
                          <a:latin typeface="Calibri" panose="020F0502020204030204" pitchFamily="34" charset="0"/>
                          <a:ea typeface="微软雅黑" panose="020B0503020204020204" charset="-122"/>
                          <a:cs typeface="微软雅黑" panose="020B0503020204020204" charset="-122"/>
                        </a:rPr>
                        <a:t>来校工作时间</a:t>
                      </a:r>
                      <a:endParaRPr kumimoji="0" lang="zh-CN" altLang="en-US" sz="1200" b="0" i="0" u="none" strike="noStrike" cap="none" normalizeH="0" baseline="0" dirty="0" smtClean="0">
                        <a:ln>
                          <a:noFill/>
                        </a:ln>
                        <a:solidFill>
                          <a:srgbClr val="FFFFFF"/>
                        </a:solidFill>
                        <a:effectLst/>
                        <a:latin typeface="Calibri" panose="020F0502020204030204" pitchFamily="34" charset="0"/>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45135">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0" i="0" u="none" strike="noStrike" cap="none" normalizeH="0" baseline="0" dirty="0" smtClean="0">
                          <a:ln>
                            <a:noFill/>
                          </a:ln>
                          <a:solidFill>
                            <a:srgbClr val="FFFFFF"/>
                          </a:solidFill>
                          <a:effectLst/>
                          <a:latin typeface="微软雅黑" panose="020B0503020204020204" charset="-122"/>
                          <a:ea typeface="微软雅黑" panose="020B0503020204020204" charset="-122"/>
                          <a:cs typeface="微软雅黑" panose="020B0503020204020204" charset="-122"/>
                        </a:rPr>
                        <a:t>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algn="ctr" defTabSz="914400" rtl="0" eaLnBrk="1" fontAlgn="base" latinLnBrk="0" hangingPunct="1">
                        <a:lnSpc>
                          <a:spcPct val="90000"/>
                        </a:lnSpc>
                        <a:buClrTx/>
                        <a:buSzTx/>
                        <a:buFontTx/>
                        <a:buNone/>
                      </a:pPr>
                      <a:r>
                        <a:rPr kumimoji="0" lang="zh-CN" altLang="en-US" sz="1200" b="1" i="0" u="none" strike="noStrike" kern="1200"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佟琳琳（课程负责人）</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algn="l" defTabSz="914400" rtl="0" eaLnBrk="1" fontAlgn="base" latinLnBrk="0" hangingPunct="1">
                        <a:lnSpc>
                          <a:spcPct val="90000"/>
                        </a:lnSpc>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1981年5月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硕士</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教授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2015</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12</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2004</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年至今</a:t>
                      </a:r>
                      <a:endPar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r>
              <a:tr h="0">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0" i="0" u="none" strike="noStrike" cap="none" normalizeH="0" baseline="0" smtClean="0">
                          <a:ln>
                            <a:noFill/>
                          </a:ln>
                          <a:solidFill>
                            <a:srgbClr val="FFFFFF"/>
                          </a:solidFill>
                          <a:effectLst/>
                          <a:latin typeface="微软雅黑" panose="020B0503020204020204" charset="-122"/>
                          <a:ea typeface="微软雅黑" panose="020B0503020204020204" charset="-122"/>
                          <a:cs typeface="微软雅黑" panose="020B0503020204020204" charset="-122"/>
                        </a:rPr>
                        <a:t>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algn="ctr" defTabSz="914400" rtl="0" eaLnBrk="1" fontAlgn="base" latinLnBrk="0" hangingPunct="1">
                        <a:lnSpc>
                          <a:spcPct val="90000"/>
                        </a:lnSpc>
                        <a:buClrTx/>
                        <a:buSzTx/>
                        <a:buFontTx/>
                        <a:buNone/>
                      </a:pPr>
                      <a:r>
                        <a:rPr kumimoji="0" lang="zh-CN" altLang="en-US" sz="1200" b="1" i="0" u="none" strike="noStrike" kern="1200"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刘  娜（大英教研室主任）</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rowSpan="2">
                  <a:txBody>
                    <a:bodyPr/>
                    <a:lstStyle/>
                    <a:p>
                      <a:pPr marL="0" marR="0" lvl="0" algn="l" defTabSz="914400" rtl="0" eaLnBrk="1" fontAlgn="base" latinLnBrk="0" hangingPunct="1">
                        <a:lnSpc>
                          <a:spcPct val="90000"/>
                        </a:lnSpc>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1977年12月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硕士</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rowSpan="11">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副教授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vMerge="1">
                  <a:txBody>
                    <a:bodyPr/>
                    <a:lstStyle/>
                    <a:p>
                      <a:endParaRPr lang="zh-CN"/>
                    </a:p>
                  </a:txBody>
                  <a:tcPr/>
                </a:tc>
                <a:tc vMerge="1">
                  <a:txBody>
                    <a:bodyPr/>
                    <a:lstStyle/>
                    <a:p>
                      <a:endParaRPr lang="zh-CN"/>
                    </a:p>
                  </a:txBody>
                  <a:tcPr/>
                </a:tc>
              </a:tr>
              <a:tr h="331470">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2017</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12</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2000</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年至今</a:t>
                      </a:r>
                      <a:endPar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r>
              <a:tr h="0">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0" i="0" u="none" strike="noStrike" cap="none" normalizeH="0" baseline="0" smtClean="0">
                          <a:ln>
                            <a:noFill/>
                          </a:ln>
                          <a:solidFill>
                            <a:srgbClr val="FFFFFF"/>
                          </a:solidFill>
                          <a:effectLst/>
                          <a:latin typeface="微软雅黑" panose="020B0503020204020204" charset="-122"/>
                          <a:ea typeface="微软雅黑" panose="020B0503020204020204" charset="-122"/>
                          <a:cs typeface="微软雅黑" panose="020B0503020204020204" charset="-122"/>
                        </a:rPr>
                        <a:t>3</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kern="1200"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朱莉莉</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rowSpan="2">
                  <a:txBody>
                    <a:bodyPr/>
                    <a:lstStyle/>
                    <a:p>
                      <a:pPr marL="0" marR="0" lvl="0" indent="0" algn="l"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1978</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8</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endPar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硕士</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vMerge="1">
                  <a:txBody>
                    <a:bodyPr/>
                    <a:lstStyle/>
                    <a:p>
                      <a:endParaRPr lang="zh-CN"/>
                    </a:p>
                  </a:txBody>
                  <a:tcPr/>
                </a:tc>
                <a:tc vMerge="1">
                  <a:txBody>
                    <a:bodyPr/>
                    <a:lstStyle/>
                    <a:p>
                      <a:endParaRPr lang="zh-CN"/>
                    </a:p>
                  </a:txBody>
                  <a:tcPr/>
                </a:tc>
                <a:tc vMerge="1">
                  <a:txBody>
                    <a:bodyPr/>
                    <a:lstStyle/>
                    <a:p>
                      <a:endParaRPr lang="zh-CN"/>
                    </a:p>
                  </a:txBody>
                  <a:tcPr/>
                </a:tc>
              </a:tr>
              <a:tr h="300990">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vMerge="1">
                  <a:txBody>
                    <a:bodyPr/>
                    <a:lstStyle/>
                    <a:p>
                      <a:endParaRPr lang="zh-CN"/>
                    </a:p>
                  </a:txBody>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2017</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12</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2000</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年至今</a:t>
                      </a:r>
                      <a:endPar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r>
              <a:tr h="0">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0" i="0" u="none" strike="noStrike" cap="none" normalizeH="0" baseline="0" smtClean="0">
                          <a:ln>
                            <a:noFill/>
                          </a:ln>
                          <a:solidFill>
                            <a:srgbClr val="FFFFFF"/>
                          </a:solidFill>
                          <a:effectLst/>
                          <a:latin typeface="微软雅黑" panose="020B0503020204020204" charset="-122"/>
                          <a:ea typeface="微软雅黑" panose="020B0503020204020204" charset="-122"/>
                          <a:cs typeface="微软雅黑" panose="020B0503020204020204" charset="-122"/>
                        </a:rPr>
                        <a:t>4</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刘家林</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rowSpan="2">
                  <a:txBody>
                    <a:bodyPr/>
                    <a:lstStyle/>
                    <a:p>
                      <a:pPr marL="0" marR="0" lvl="0" indent="0" algn="l"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1953</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12</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endPar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学士</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a:tc>
                <a:tc vMerge="1">
                  <a:txBody>
                    <a:bodyPr/>
                    <a:lstStyle/>
                    <a:p>
                      <a:endParaRPr lang="zh-CN"/>
                    </a:p>
                  </a:txBody>
                  <a:tcPr/>
                </a:tc>
                <a:tc vMerge="1">
                  <a:txBody>
                    <a:bodyPr/>
                    <a:lstStyle/>
                    <a:p>
                      <a:endParaRPr lang="zh-CN"/>
                    </a:p>
                  </a:txBody>
                  <a:tcPr/>
                </a:tc>
              </a:tr>
              <a:tr h="333375">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1998</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5</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2014</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年至今</a:t>
                      </a:r>
                      <a:endPar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r>
              <a:tr h="0">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0" i="0" u="none" strike="noStrike" cap="none" normalizeH="0" baseline="0" dirty="0" smtClean="0">
                          <a:ln>
                            <a:noFill/>
                          </a:ln>
                          <a:solidFill>
                            <a:srgbClr val="FFFFFF"/>
                          </a:solidFill>
                          <a:effectLst/>
                          <a:latin typeface="微软雅黑" panose="020B0503020204020204" charset="-122"/>
                          <a:ea typeface="微软雅黑" panose="020B0503020204020204" charset="-122"/>
                          <a:cs typeface="微软雅黑" panose="020B0503020204020204" charset="-122"/>
                        </a:rPr>
                        <a:t>5</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杨曙霞</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rowSpan="2">
                  <a:txBody>
                    <a:bodyPr/>
                    <a:lstStyle/>
                    <a:p>
                      <a:pPr marL="0" marR="0" lvl="0" indent="0" algn="l"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1976</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10</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endPar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硕士</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vMerge="1">
                  <a:txBody>
                    <a:bodyPr/>
                    <a:lstStyle/>
                    <a:p>
                      <a:endParaRPr lang="zh-CN"/>
                    </a:p>
                  </a:txBody>
                  <a:tcPr/>
                </a:tc>
                <a:tc vMerge="1">
                  <a:txBody>
                    <a:bodyPr/>
                    <a:lstStyle/>
                    <a:p>
                      <a:endParaRPr lang="zh-CN"/>
                    </a:p>
                  </a:txBody>
                  <a:tcPr/>
                </a:tc>
                <a:tc vMerge="1">
                  <a:txBody>
                    <a:bodyPr/>
                    <a:lstStyle/>
                    <a:p>
                      <a:endParaRPr lang="zh-CN"/>
                    </a:p>
                  </a:txBody>
                  <a:tcPr/>
                </a:tc>
              </a:tr>
              <a:tr h="309245">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vMerge="1">
                  <a:txBody>
                    <a:bodyPr/>
                    <a:lstStyle/>
                    <a:p>
                      <a:endParaRPr lang="zh-CN"/>
                    </a:p>
                  </a:txBody>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2010</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12</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2014</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年至今</a:t>
                      </a:r>
                      <a:endPar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r>
              <a:tr h="0">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0" i="0" u="none" strike="noStrike" cap="none" normalizeH="0" baseline="0" smtClean="0">
                          <a:ln>
                            <a:noFill/>
                          </a:ln>
                          <a:solidFill>
                            <a:srgbClr val="FFFFFF"/>
                          </a:solidFill>
                          <a:effectLst/>
                          <a:latin typeface="微软雅黑" panose="020B0503020204020204" charset="-122"/>
                          <a:ea typeface="微软雅黑" panose="020B0503020204020204" charset="-122"/>
                          <a:cs typeface="微软雅黑" panose="020B0503020204020204" charset="-122"/>
                        </a:rPr>
                        <a:t>6</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鄂翠莲</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rowSpan="2">
                  <a:txBody>
                    <a:bodyPr/>
                    <a:lstStyle/>
                    <a:p>
                      <a:pPr marL="0" marR="0" lvl="0" indent="0" algn="l" defTabSz="914400" rtl="0" eaLnBrk="1" fontAlgn="base" latinLnBrk="0" hangingPunct="1">
                        <a:lnSpc>
                          <a:spcPct val="90000"/>
                        </a:lnSpc>
                        <a:spcBef>
                          <a:spcPct val="0"/>
                        </a:spcBef>
                        <a:spcAft>
                          <a:spcPct val="0"/>
                        </a:spcAft>
                        <a:buClrTx/>
                        <a:buSzTx/>
                        <a:buFontTx/>
                        <a:buNone/>
                        <a:defRPr/>
                      </a:pP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1981</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6</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endPar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学士</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a:tc>
                <a:tc vMerge="1">
                  <a:txBody>
                    <a:bodyPr/>
                    <a:lstStyle/>
                    <a:p>
                      <a:endParaRPr lang="zh-CN"/>
                    </a:p>
                  </a:txBody>
                  <a:tcPr/>
                </a:tc>
                <a:tc vMerge="1">
                  <a:txBody>
                    <a:bodyPr/>
                    <a:lstStyle/>
                    <a:p>
                      <a:endParaRPr lang="zh-CN"/>
                    </a:p>
                  </a:txBody>
                  <a:tcPr/>
                </a:tc>
              </a:tr>
              <a:tr h="358775">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defRPr/>
                      </a:pP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2020</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12</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2016</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年至今</a:t>
                      </a:r>
                      <a:endPar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r>
              <a:tr h="0">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0" i="0" u="none" strike="noStrike" cap="none" normalizeH="0" baseline="0" smtClean="0">
                          <a:ln>
                            <a:noFill/>
                          </a:ln>
                          <a:solidFill>
                            <a:srgbClr val="FFFFFF"/>
                          </a:solidFill>
                          <a:effectLst/>
                          <a:latin typeface="微软雅黑" panose="020B0503020204020204" charset="-122"/>
                          <a:ea typeface="微软雅黑" panose="020B0503020204020204" charset="-122"/>
                          <a:cs typeface="微软雅黑" panose="020B0503020204020204" charset="-122"/>
                        </a:rPr>
                        <a:t>7</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韩瑞珍</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rowSpan="2">
                  <a:txBody>
                    <a:bodyPr/>
                    <a:lstStyle/>
                    <a:p>
                      <a:pPr marL="0" marR="0" lvl="0" indent="0" algn="l"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1980</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9</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endPar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硕士</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vMerge="1">
                  <a:txBody>
                    <a:bodyPr/>
                    <a:lstStyle/>
                    <a:p>
                      <a:endParaRPr lang="zh-CN"/>
                    </a:p>
                  </a:txBody>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2008</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2003</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年至今</a:t>
                      </a:r>
                      <a:endPar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r>
              <a:tr h="276860">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rowSpan="12">
                  <a:txBody>
                    <a:bodyPr/>
                    <a:lstStyle/>
                    <a:p>
                      <a:pPr marL="0" marR="0" lvl="0" indent="0" algn="ctr" defTabSz="914400" rtl="0" eaLnBrk="1" fontAlgn="base" latinLnBrk="0" hangingPunct="1">
                        <a:lnSpc>
                          <a:spcPct val="90000"/>
                        </a:lnSpc>
                        <a:spcBef>
                          <a:spcPct val="0"/>
                        </a:spcBef>
                        <a:spcAft>
                          <a:spcPct val="0"/>
                        </a:spcAft>
                        <a:buClrTx/>
                        <a:buSzTx/>
                        <a:buFontTx/>
                        <a:buNone/>
                        <a:defRPr/>
                      </a:pP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讲师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a:tc>
                <a:tc vMerge="1">
                  <a:txBody>
                    <a:bodyPr/>
                    <a:lstStyle/>
                    <a:p>
                      <a:endParaRPr lang="zh-CN"/>
                    </a:p>
                  </a:txBody>
                  <a:tcPr/>
                </a:tc>
              </a:tr>
              <a:tr h="288290">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0" i="0" u="none" strike="noStrike" cap="none" normalizeH="0" baseline="0" dirty="0" smtClean="0">
                          <a:ln>
                            <a:noFill/>
                          </a:ln>
                          <a:solidFill>
                            <a:srgbClr val="FFFFFF"/>
                          </a:solidFill>
                          <a:effectLst/>
                          <a:latin typeface="微软雅黑" panose="020B0503020204020204" charset="-122"/>
                          <a:ea typeface="微软雅黑" panose="020B0503020204020204" charset="-122"/>
                          <a:cs typeface="微软雅黑" panose="020B0503020204020204" charset="-122"/>
                        </a:rPr>
                        <a:t>8</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苗如芳</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1980</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7</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endPar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硕士</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2009</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2004</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年至今</a:t>
                      </a:r>
                      <a:endPar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r>
              <a:tr h="0">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0" i="0" u="none" strike="noStrike" cap="none" normalizeH="0" baseline="0" smtClean="0">
                          <a:ln>
                            <a:noFill/>
                          </a:ln>
                          <a:solidFill>
                            <a:srgbClr val="FFFFFF"/>
                          </a:solidFill>
                          <a:effectLst/>
                          <a:latin typeface="微软雅黑" panose="020B0503020204020204" charset="-122"/>
                          <a:ea typeface="微软雅黑" panose="020B0503020204020204" charset="-122"/>
                          <a:cs typeface="微软雅黑" panose="020B0503020204020204" charset="-122"/>
                        </a:rPr>
                        <a:t>9</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李爱东</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rowSpan="2">
                  <a:txBody>
                    <a:bodyPr/>
                    <a:lstStyle/>
                    <a:p>
                      <a:pPr marL="0" marR="0" lvl="0" indent="0" algn="l"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1963</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4</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硕士</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vMerge="1">
                  <a:txBody>
                    <a:bodyPr/>
                    <a:lstStyle/>
                    <a:p>
                      <a:endParaRPr lang="zh-CN"/>
                    </a:p>
                  </a:txBody>
                  <a:tcPr/>
                </a:tc>
                <a:tc vMerge="1">
                  <a:txBody>
                    <a:bodyPr/>
                    <a:lstStyle/>
                    <a:p>
                      <a:endParaRPr lang="zh-CN"/>
                    </a:p>
                  </a:txBody>
                  <a:tcPr/>
                </a:tc>
                <a:tc vMerge="1">
                  <a:txBody>
                    <a:bodyPr/>
                    <a:lstStyle/>
                    <a:p>
                      <a:endParaRPr lang="zh-CN"/>
                    </a:p>
                  </a:txBody>
                  <a:tcPr/>
                </a:tc>
              </a:tr>
              <a:tr h="343535">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vMerge="1">
                  <a:txBody>
                    <a:bodyPr/>
                    <a:lstStyle/>
                    <a:p>
                      <a:endParaRPr lang="zh-CN"/>
                    </a:p>
                  </a:txBody>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2008</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11</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2014</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年至今</a:t>
                      </a:r>
                      <a:endPar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r>
              <a:tr h="0">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0" i="0" u="none" strike="noStrike" cap="none" normalizeH="0" baseline="0" smtClean="0">
                          <a:ln>
                            <a:noFill/>
                          </a:ln>
                          <a:solidFill>
                            <a:srgbClr val="FFFFFF"/>
                          </a:solidFill>
                          <a:effectLst/>
                          <a:latin typeface="微软雅黑" panose="020B0503020204020204" charset="-122"/>
                          <a:ea typeface="微软雅黑" panose="020B0503020204020204" charset="-122"/>
                          <a:cs typeface="微软雅黑" panose="020B0503020204020204" charset="-122"/>
                        </a:rPr>
                        <a:t>10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王丽霞</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rowSpan="2">
                  <a:txBody>
                    <a:bodyPr/>
                    <a:lstStyle/>
                    <a:p>
                      <a:pPr marL="0" marR="0" lvl="0" indent="0" algn="l"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1984</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8</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endPar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硕士</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a:tc>
                <a:tc vMerge="1">
                  <a:txBody>
                    <a:bodyPr/>
                    <a:lstStyle/>
                    <a:p>
                      <a:endParaRPr lang="zh-CN"/>
                    </a:p>
                  </a:txBody>
                  <a:tcPr/>
                </a:tc>
                <a:tc vMerge="1">
                  <a:txBody>
                    <a:bodyPr/>
                    <a:lstStyle/>
                    <a:p>
                      <a:endParaRPr lang="zh-CN"/>
                    </a:p>
                  </a:txBody>
                  <a:tcPr/>
                </a:tc>
              </a:tr>
              <a:tr h="285750">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2014</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12</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2011</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年至今</a:t>
                      </a:r>
                      <a:endPar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r>
              <a:tr h="162560">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0" i="0" u="none" strike="noStrike" cap="none" normalizeH="0" baseline="0" smtClean="0">
                          <a:ln>
                            <a:noFill/>
                          </a:ln>
                          <a:solidFill>
                            <a:srgbClr val="FFFFFF"/>
                          </a:solidFill>
                          <a:effectLst/>
                          <a:latin typeface="微软雅黑" panose="020B0503020204020204" charset="-122"/>
                          <a:ea typeface="微软雅黑" panose="020B0503020204020204" charset="-122"/>
                          <a:cs typeface="微软雅黑" panose="020B0503020204020204" charset="-122"/>
                        </a:rPr>
                        <a:t>11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高艳春</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rowSpan="2">
                  <a:txBody>
                    <a:bodyPr/>
                    <a:lstStyle/>
                    <a:p>
                      <a:pPr marL="0" marR="0" lvl="0" indent="0" algn="l"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1977</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3</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endPar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硕士</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vMerge="1">
                  <a:txBody>
                    <a:bodyPr/>
                    <a:lstStyle/>
                    <a:p>
                      <a:endParaRPr lang="zh-CN"/>
                    </a:p>
                  </a:txBody>
                  <a:tcPr/>
                </a:tc>
                <a:tc vMerge="1">
                  <a:txBody>
                    <a:bodyPr/>
                    <a:lstStyle/>
                    <a:p>
                      <a:endParaRPr lang="zh-CN"/>
                    </a:p>
                  </a:txBody>
                  <a:tcPr/>
                </a:tc>
                <a:tc vMerge="1">
                  <a:txBody>
                    <a:bodyPr/>
                    <a:lstStyle/>
                    <a:p>
                      <a:endParaRPr lang="zh-CN"/>
                    </a:p>
                  </a:txBody>
                  <a:tcPr/>
                </a:tc>
              </a:tr>
              <a:tr h="167005">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vMerge="1">
                  <a:txBody>
                    <a:bodyPr/>
                    <a:lstStyle/>
                    <a:p>
                      <a:endParaRPr lang="zh-CN"/>
                    </a:p>
                  </a:txBody>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2009</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10</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2002</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年至今</a:t>
                      </a:r>
                      <a:endPar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r>
              <a:tr h="139700">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0" i="0" u="none" strike="noStrike" cap="none" normalizeH="0" baseline="0" smtClean="0">
                          <a:ln>
                            <a:noFill/>
                          </a:ln>
                          <a:solidFill>
                            <a:srgbClr val="FFFFFF"/>
                          </a:solidFill>
                          <a:effectLst/>
                          <a:latin typeface="微软雅黑" panose="020B0503020204020204" charset="-122"/>
                          <a:ea typeface="微软雅黑" panose="020B0503020204020204" charset="-122"/>
                          <a:cs typeface="微软雅黑" panose="020B0503020204020204" charset="-122"/>
                        </a:rPr>
                        <a:t>12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朱</a:t>
                      </a:r>
                      <a:r>
                        <a:rPr kumimoji="0" 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  </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恒</a:t>
                      </a:r>
                      <a:endPar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rowSpan="2">
                  <a:txBody>
                    <a:bodyPr/>
                    <a:lstStyle/>
                    <a:p>
                      <a:pPr marL="0" marR="0" lvl="0" indent="0" algn="l"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1978</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10</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endPar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硕士</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a:tc>
                <a:tc vMerge="1">
                  <a:txBody>
                    <a:bodyPr/>
                    <a:lstStyle/>
                    <a:p>
                      <a:endParaRPr lang="zh-CN"/>
                    </a:p>
                  </a:txBody>
                  <a:tcPr/>
                </a:tc>
                <a:tc vMerge="1">
                  <a:txBody>
                    <a:bodyPr/>
                    <a:lstStyle/>
                    <a:p>
                      <a:endParaRPr lang="zh-CN"/>
                    </a:p>
                  </a:txBody>
                  <a:tcPr/>
                </a:tc>
              </a:tr>
              <a:tr h="182880">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2008</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7</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2003</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年至今</a:t>
                      </a:r>
                      <a:endPar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r>
              <a:tr h="390525">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0" i="0" u="none" strike="noStrike" cap="none" normalizeH="0" baseline="0" dirty="0" smtClean="0">
                          <a:ln>
                            <a:noFill/>
                          </a:ln>
                          <a:solidFill>
                            <a:srgbClr val="FFFFFF"/>
                          </a:solidFill>
                          <a:effectLst/>
                          <a:latin typeface="微软雅黑" panose="020B0503020204020204" charset="-122"/>
                          <a:ea typeface="微软雅黑" panose="020B0503020204020204" charset="-122"/>
                          <a:cs typeface="微软雅黑" panose="020B0503020204020204" charset="-122"/>
                        </a:rPr>
                        <a:t>13</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刘昊博</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1988</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3</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endPar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硕士</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vMerge="1">
                  <a:txBody>
                    <a:bodyPr/>
                    <a:lstStyle/>
                    <a:p>
                      <a:endParaRPr lang="zh-CN"/>
                    </a:p>
                  </a:txBody>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2017</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4</a:t>
                      </a:r>
                      <a:r>
                        <a:rPr kumimoji="0" lang="zh-CN" altLang="en-US" sz="1200" b="1" i="0" u="none" strike="noStrike" cap="none" normalizeH="0" baseline="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2013</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年至今</a:t>
                      </a:r>
                      <a:endPar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4F3"/>
                    </a:solidFill>
                  </a:tcPr>
                </a:tc>
              </a:tr>
              <a:tr h="356870">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0" i="0" u="none" strike="noStrike" cap="none" normalizeH="0" baseline="0" dirty="0" smtClean="0">
                          <a:ln>
                            <a:noFill/>
                          </a:ln>
                          <a:solidFill>
                            <a:srgbClr val="FFFFFF"/>
                          </a:solidFill>
                          <a:effectLst/>
                          <a:latin typeface="微软雅黑" panose="020B0503020204020204" charset="-122"/>
                          <a:ea typeface="微软雅黑" panose="020B0503020204020204" charset="-122"/>
                          <a:cs typeface="Times New Roman" panose="02020603050405020304" pitchFamily="18" charset="0"/>
                        </a:rPr>
                        <a:t>14</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崔金媛</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1988</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endPar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硕士</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2017</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12</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2016</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年至今</a:t>
                      </a:r>
                      <a:endPar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r>
              <a:tr h="284480">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kern="1200" cap="none" normalizeH="0" baseline="0" dirty="0" smtClean="0">
                          <a:ln>
                            <a:noFill/>
                          </a:ln>
                          <a:solidFill>
                            <a:schemeClr val="bg1"/>
                          </a:solidFill>
                          <a:effectLst/>
                          <a:latin typeface="微软雅黑" panose="020B0503020204020204" charset="-122"/>
                          <a:ea typeface="微软雅黑" panose="020B0503020204020204" charset="-122"/>
                          <a:cs typeface="微软雅黑" panose="020B0503020204020204" charset="-122"/>
                        </a:rPr>
                        <a:t>15</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谷俊儒</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1995</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defRPr/>
                      </a:pP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硕士</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rowSpan="2">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助教</a:t>
                      </a:r>
                    </a:p>
                    <a:p>
                      <a:pPr marL="0" marR="0" lvl="0" indent="0" algn="ctr" defTabSz="914400" rtl="0" eaLnBrk="1" fontAlgn="base" latinLnBrk="0" hangingPunct="1">
                        <a:lnSpc>
                          <a:spcPct val="90000"/>
                        </a:lnSpc>
                        <a:spcBef>
                          <a:spcPct val="0"/>
                        </a:spcBef>
                        <a:spcAft>
                          <a:spcPct val="0"/>
                        </a:spcAft>
                        <a:buClrTx/>
                        <a:buSzTx/>
                        <a:buFontTx/>
                        <a:buNone/>
                      </a:pPr>
                      <a:endParaRPr kumimoji="0" lang="zh-CN" altLang="en-US" sz="1200" b="1" i="0" u="none" strike="noStrike" kern="1200" cap="none" normalizeH="0" baseline="0" dirty="0">
                        <a:ln>
                          <a:noFill/>
                        </a:ln>
                        <a:solidFill>
                          <a:srgbClr val="000000"/>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2006</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12</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2020</a:t>
                      </a:r>
                      <a:r>
                        <a:rPr kumimoji="0" lang="zh-CN" altLang="en-US" sz="1200" b="1"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年至今</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r>
              <a:tr h="276860">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0" i="0" u="none" strike="noStrike" cap="none" normalizeH="0" baseline="0" dirty="0" smtClean="0">
                          <a:ln>
                            <a:noFill/>
                          </a:ln>
                          <a:solidFill>
                            <a:srgbClr val="FFFFFF"/>
                          </a:solidFill>
                          <a:effectLst/>
                          <a:latin typeface="微软雅黑" panose="020B0503020204020204" charset="-122"/>
                          <a:ea typeface="微软雅黑" panose="020B0503020204020204" charset="-122"/>
                          <a:cs typeface="Times New Roman" panose="02020603050405020304" pitchFamily="18" charset="0"/>
                        </a:rPr>
                        <a:t>16</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kern="1200"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吴玉洁</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a:txBody>
                    <a:bodyPr/>
                    <a:lstStyle/>
                    <a:p>
                      <a:r>
                        <a:rPr kumimoji="0" lang="en-US" altLang="zh-CN" sz="1200" b="1" i="0" u="none" strike="noStrike" kern="1200"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1980</a:t>
                      </a:r>
                      <a:r>
                        <a:rPr kumimoji="0" lang="zh-CN" altLang="en-US" sz="1200" b="1" i="0" u="none" strike="noStrike" kern="1200"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kern="1200"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a:t>
                      </a:r>
                      <a:r>
                        <a:rPr kumimoji="0" lang="zh-CN" altLang="en-US" sz="1200" b="1" i="0" u="none" strike="noStrike" kern="1200"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endParaRPr kumimoji="0" lang="zh-CN" altLang="en-US" sz="1200" b="1" i="0" u="none" strike="noStrike" kern="1200" cap="none" normalizeH="0" baseline="0" dirty="0">
                        <a:ln>
                          <a:noFill/>
                        </a:ln>
                        <a:solidFill>
                          <a:srgbClr val="000000"/>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zh-CN" altLang="en-US" sz="1200" b="1" i="0" u="none" strike="noStrike" kern="1200"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硕士</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vMerge="1">
                  <a:txBody>
                    <a:bodyPr/>
                    <a:lstStyle/>
                    <a:p>
                      <a:endParaRPr lang="zh-CN"/>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kern="1200"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2021</a:t>
                      </a:r>
                      <a:r>
                        <a:rPr kumimoji="0" lang="zh-CN" altLang="en-US" sz="1200" b="1" i="0" u="none" strike="noStrike" kern="1200"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a:t>
                      </a:r>
                      <a:r>
                        <a:rPr kumimoji="0" lang="en-US" altLang="zh-CN" sz="1200" b="1" i="0" u="none" strike="noStrike" kern="1200"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3</a:t>
                      </a:r>
                      <a:r>
                        <a:rPr kumimoji="0" lang="zh-CN" altLang="en-US" sz="1200" b="1" i="0" u="none" strike="noStrike" kern="1200"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月</a:t>
                      </a:r>
                      <a:endParaRPr kumimoji="0" lang="zh-CN" altLang="en-US" sz="1200" b="1" i="0" u="none" strike="noStrike" kern="1200" cap="none" normalizeH="0" baseline="0" dirty="0">
                        <a:ln>
                          <a:noFill/>
                        </a:ln>
                        <a:solidFill>
                          <a:srgbClr val="000000"/>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pPr>
                      <a:r>
                        <a:rPr kumimoji="0" lang="en-US" altLang="zh-CN" sz="1200" b="1" i="0" u="none" strike="noStrike" kern="1200"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2020</a:t>
                      </a:r>
                      <a:r>
                        <a:rPr kumimoji="0" lang="zh-CN" altLang="en-US" sz="1200" b="1" i="0" u="none" strike="noStrike" kern="1200" cap="none" normalizeH="0" baseline="0" dirty="0" smtClean="0">
                          <a:ln>
                            <a:noFill/>
                          </a:ln>
                          <a:solidFill>
                            <a:srgbClr val="000000"/>
                          </a:solidFill>
                          <a:effectLst/>
                          <a:latin typeface="微软雅黑" panose="020B0503020204020204" charset="-122"/>
                          <a:ea typeface="微软雅黑" panose="020B0503020204020204" charset="-122"/>
                          <a:cs typeface="微软雅黑" panose="020B0503020204020204" charset="-122"/>
                        </a:rPr>
                        <a:t>年至今</a:t>
                      </a:r>
                      <a:endParaRPr kumimoji="0" lang="zh-CN" altLang="en-US" sz="1200" b="1" i="0" u="none" strike="noStrike" kern="1200" cap="none" normalizeH="0" baseline="0" dirty="0">
                        <a:ln>
                          <a:noFill/>
                        </a:ln>
                        <a:solidFill>
                          <a:srgbClr val="000000"/>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BF9"/>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I~1\AppData\Local\Temp\WeChat Files\7c2ed62130ac6dd2ec3d5c93bdb35d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104667" y="1641941"/>
            <a:ext cx="4282949" cy="58335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DMINI~1\AppData\Local\Temp\WeChat Files\0cd17f75ca7af504475d49bc3f553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7099" y="479996"/>
            <a:ext cx="4209197" cy="6228051"/>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ADMINI~1\AppData\Local\Temp\WeChat Files\aee32560617378b21152b69e83548d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1797" y="472132"/>
            <a:ext cx="4297689" cy="638586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DMINI~1\AppData\Local\Temp\WeChat Files\cd98ba49132b79abde8f3ad92baec3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1490388" y="958714"/>
            <a:ext cx="4518021" cy="646248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ADMINI~1\AppData\Local\Temp\WeChat Files\1282111b43f39372788299f44995c5f.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4283" y="116115"/>
            <a:ext cx="461543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008" y="1916027"/>
            <a:ext cx="6646709" cy="4792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photo.eastday.com/images/thumbnailimg/month_1904/728faada-d7d4-4b8c-a960-f6b00490a7c9.jpg"/>
          <p:cNvPicPr>
            <a:picLocks noChangeAspect="1" noChangeArrowheads="1"/>
          </p:cNvPicPr>
          <p:nvPr/>
        </p:nvPicPr>
        <p:blipFill rotWithShape="1">
          <a:blip r:embed="rId9">
            <a:extLst>
              <a:ext uri="{28A0092B-C50C-407E-A947-70E740481C1C}">
                <a14:useLocalDpi xmlns:a14="http://schemas.microsoft.com/office/drawing/2010/main" val="0"/>
              </a:ext>
            </a:extLst>
          </a:blip>
          <a:srcRect b="14260"/>
          <a:stretch>
            <a:fillRect/>
          </a:stretch>
        </p:blipFill>
        <p:spPr bwMode="auto">
          <a:xfrm>
            <a:off x="0" y="0"/>
            <a:ext cx="12192000" cy="69651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16785" y="1689100"/>
            <a:ext cx="7204075" cy="922020"/>
          </a:xfrm>
          <a:prstGeom prst="rect">
            <a:avLst/>
          </a:prstGeom>
          <a:noFill/>
        </p:spPr>
        <p:txBody>
          <a:bodyPr wrap="square" rtlCol="0">
            <a:spAutoFit/>
          </a:bodyPr>
          <a:lstStyle/>
          <a:p>
            <a:r>
              <a:rPr lang="en-US" altLang="zh-CN" sz="5400" b="1" dirty="0" smtClean="0">
                <a:solidFill>
                  <a:srgbClr val="FF0000"/>
                </a:solidFill>
                <a:latin typeface="微软雅黑" panose="020B0503020204020204" charset="-122"/>
                <a:ea typeface="微软雅黑" panose="020B0503020204020204" charset="-122"/>
              </a:rPr>
              <a:t>   </a:t>
            </a:r>
            <a:r>
              <a:rPr lang="zh-CN" altLang="en-US" sz="5400" b="1" dirty="0" smtClean="0">
                <a:solidFill>
                  <a:srgbClr val="FF0000"/>
                </a:solidFill>
                <a:latin typeface="微软雅黑" panose="020B0503020204020204" charset="-122"/>
                <a:ea typeface="微软雅黑" panose="020B0503020204020204" charset="-122"/>
              </a:rPr>
              <a:t>野 百 合 也 有 春 天</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fade">
                                      <p:cBhvr>
                                        <p:cTn id="19" dur="1000"/>
                                        <p:tgtEl>
                                          <p:spTgt spid="4101"/>
                                        </p:tgtEl>
                                      </p:cBhvr>
                                    </p:animEffect>
                                    <p:anim calcmode="lin" valueType="num">
                                      <p:cBhvr>
                                        <p:cTn id="20" dur="1000" fill="hold"/>
                                        <p:tgtEl>
                                          <p:spTgt spid="4101"/>
                                        </p:tgtEl>
                                        <p:attrNameLst>
                                          <p:attrName>ppt_x</p:attrName>
                                        </p:attrNameLst>
                                      </p:cBhvr>
                                      <p:tavLst>
                                        <p:tav tm="0">
                                          <p:val>
                                            <p:strVal val="#ppt_x"/>
                                          </p:val>
                                        </p:tav>
                                        <p:tav tm="100000">
                                          <p:val>
                                            <p:strVal val="#ppt_x"/>
                                          </p:val>
                                        </p:tav>
                                      </p:tavLst>
                                    </p:anim>
                                    <p:anim calcmode="lin" valueType="num">
                                      <p:cBhvr>
                                        <p:cTn id="21" dur="1000" fill="hold"/>
                                        <p:tgtEl>
                                          <p:spTgt spid="410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102"/>
                                        </p:tgtEl>
                                        <p:attrNameLst>
                                          <p:attrName>style.visibility</p:attrName>
                                        </p:attrNameLst>
                                      </p:cBhvr>
                                      <p:to>
                                        <p:strVal val="visible"/>
                                      </p:to>
                                    </p:set>
                                    <p:animEffect transition="in" filter="fade">
                                      <p:cBhvr>
                                        <p:cTn id="25" dur="1000"/>
                                        <p:tgtEl>
                                          <p:spTgt spid="4102"/>
                                        </p:tgtEl>
                                      </p:cBhvr>
                                    </p:animEffect>
                                    <p:anim calcmode="lin" valueType="num">
                                      <p:cBhvr>
                                        <p:cTn id="26" dur="1000" fill="hold"/>
                                        <p:tgtEl>
                                          <p:spTgt spid="4102"/>
                                        </p:tgtEl>
                                        <p:attrNameLst>
                                          <p:attrName>ppt_x</p:attrName>
                                        </p:attrNameLst>
                                      </p:cBhvr>
                                      <p:tavLst>
                                        <p:tav tm="0">
                                          <p:val>
                                            <p:strVal val="#ppt_x"/>
                                          </p:val>
                                        </p:tav>
                                        <p:tav tm="100000">
                                          <p:val>
                                            <p:strVal val="#ppt_x"/>
                                          </p:val>
                                        </p:tav>
                                      </p:tavLst>
                                    </p:anim>
                                    <p:anim calcmode="lin" valueType="num">
                                      <p:cBhvr>
                                        <p:cTn id="27" dur="1000" fill="hold"/>
                                        <p:tgtEl>
                                          <p:spTgt spid="410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300"/>
                                  </p:stCondLst>
                                  <p:childTnLst>
                                    <p:set>
                                      <p:cBhvr>
                                        <p:cTn id="30" dur="1" fill="hold">
                                          <p:stCondLst>
                                            <p:cond delay="0"/>
                                          </p:stCondLst>
                                        </p:cTn>
                                        <p:tgtEl>
                                          <p:spTgt spid="4103"/>
                                        </p:tgtEl>
                                        <p:attrNameLst>
                                          <p:attrName>style.visibility</p:attrName>
                                        </p:attrNameLst>
                                      </p:cBhvr>
                                      <p:to>
                                        <p:strVal val="visible"/>
                                      </p:to>
                                    </p:set>
                                    <p:animEffect transition="in" filter="fade">
                                      <p:cBhvr>
                                        <p:cTn id="31" dur="700"/>
                                        <p:tgtEl>
                                          <p:spTgt spid="4103"/>
                                        </p:tgtEl>
                                      </p:cBhvr>
                                    </p:animEffect>
                                    <p:anim calcmode="lin" valueType="num">
                                      <p:cBhvr>
                                        <p:cTn id="32" dur="700" fill="hold"/>
                                        <p:tgtEl>
                                          <p:spTgt spid="4103"/>
                                        </p:tgtEl>
                                        <p:attrNameLst>
                                          <p:attrName>ppt_x</p:attrName>
                                        </p:attrNameLst>
                                      </p:cBhvr>
                                      <p:tavLst>
                                        <p:tav tm="0">
                                          <p:val>
                                            <p:strVal val="#ppt_x"/>
                                          </p:val>
                                        </p:tav>
                                        <p:tav tm="100000">
                                          <p:val>
                                            <p:strVal val="#ppt_x"/>
                                          </p:val>
                                        </p:tav>
                                      </p:tavLst>
                                    </p:anim>
                                    <p:anim calcmode="lin" valueType="num">
                                      <p:cBhvr>
                                        <p:cTn id="33" dur="700" fill="hold"/>
                                        <p:tgtEl>
                                          <p:spTgt spid="4103"/>
                                        </p:tgtEl>
                                        <p:attrNameLst>
                                          <p:attrName>ppt_y</p:attrName>
                                        </p:attrNameLst>
                                      </p:cBhvr>
                                      <p:tavLst>
                                        <p:tav tm="0">
                                          <p:val>
                                            <p:strVal val="#ppt_y+.1"/>
                                          </p:val>
                                        </p:tav>
                                        <p:tav tm="100000">
                                          <p:val>
                                            <p:strVal val="#ppt_y"/>
                                          </p:val>
                                        </p:tav>
                                      </p:tavLst>
                                    </p:anim>
                                  </p:childTnLst>
                                </p:cTn>
                              </p:par>
                            </p:childTnLst>
                          </p:cTn>
                        </p:par>
                        <p:par>
                          <p:cTn id="34" fill="hold">
                            <p:stCondLst>
                              <p:cond delay="5300"/>
                            </p:stCondLst>
                            <p:childTnLst>
                              <p:par>
                                <p:cTn id="35" presetID="2" presetClass="entr" presetSubtype="4" fill="hold" nodeType="afterEffect">
                                  <p:stCondLst>
                                    <p:cond delay="300"/>
                                  </p:stCondLst>
                                  <p:childTnLst>
                                    <p:set>
                                      <p:cBhvr>
                                        <p:cTn id="36" dur="1" fill="hold">
                                          <p:stCondLst>
                                            <p:cond delay="0"/>
                                          </p:stCondLst>
                                        </p:cTn>
                                        <p:tgtEl>
                                          <p:spTgt spid="1026"/>
                                        </p:tgtEl>
                                        <p:attrNameLst>
                                          <p:attrName>style.visibility</p:attrName>
                                        </p:attrNameLst>
                                      </p:cBhvr>
                                      <p:to>
                                        <p:strVal val="visible"/>
                                      </p:to>
                                    </p:set>
                                    <p:anim calcmode="lin" valueType="num">
                                      <p:cBhvr additive="base">
                                        <p:cTn id="37" dur="700" fill="hold"/>
                                        <p:tgtEl>
                                          <p:spTgt spid="1026"/>
                                        </p:tgtEl>
                                        <p:attrNameLst>
                                          <p:attrName>ppt_x</p:attrName>
                                        </p:attrNameLst>
                                      </p:cBhvr>
                                      <p:tavLst>
                                        <p:tav tm="0">
                                          <p:val>
                                            <p:strVal val="#ppt_x"/>
                                          </p:val>
                                        </p:tav>
                                        <p:tav tm="100000">
                                          <p:val>
                                            <p:strVal val="#ppt_x"/>
                                          </p:val>
                                        </p:tav>
                                      </p:tavLst>
                                    </p:anim>
                                    <p:anim calcmode="lin" valueType="num">
                                      <p:cBhvr additive="base">
                                        <p:cTn id="38" dur="700" fill="hold"/>
                                        <p:tgtEl>
                                          <p:spTgt spid="1026"/>
                                        </p:tgtEl>
                                        <p:attrNameLst>
                                          <p:attrName>ppt_y</p:attrName>
                                        </p:attrNameLst>
                                      </p:cBhvr>
                                      <p:tavLst>
                                        <p:tav tm="0">
                                          <p:val>
                                            <p:strVal val="1+#ppt_h/2"/>
                                          </p:val>
                                        </p:tav>
                                        <p:tav tm="100000">
                                          <p:val>
                                            <p:strVal val="#ppt_y"/>
                                          </p:val>
                                        </p:tav>
                                      </p:tavLst>
                                    </p:anim>
                                  </p:childTnLst>
                                </p:cTn>
                              </p:par>
                            </p:childTnLst>
                          </p:cTn>
                        </p:par>
                        <p:par>
                          <p:cTn id="39" fill="hold">
                            <p:stCondLst>
                              <p:cond delay="6600"/>
                            </p:stCondLst>
                            <p:childTnLst>
                              <p:par>
                                <p:cTn id="40" presetID="14" presetClass="entr" presetSubtype="10" fill="hold" nodeType="after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randombar(horizontal)">
                                      <p:cBhvr>
                                        <p:cTn id="42" dur="2000"/>
                                        <p:tgtEl>
                                          <p:spTgt spid="1028"/>
                                        </p:tgtEl>
                                      </p:cBhvr>
                                    </p:animEffect>
                                  </p:childTnLst>
                                </p:cTn>
                              </p:par>
                            </p:childTnLst>
                          </p:cTn>
                        </p:par>
                        <p:par>
                          <p:cTn id="43" fill="hold">
                            <p:stCondLst>
                              <p:cond delay="8600"/>
                            </p:stCondLst>
                            <p:childTnLst>
                              <p:par>
                                <p:cTn id="44" presetID="10" presetClass="entr" presetSubtype="0"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文本框 11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p:nvPr/>
        </p:nvSpPr>
        <p:spPr>
          <a:xfrm>
            <a:off x="259314" y="4922733"/>
            <a:ext cx="2935804" cy="400110"/>
          </a:xfrm>
          <a:prstGeom prst="rect">
            <a:avLst/>
          </a:prstGeom>
          <a:noFill/>
          <a:effectLst/>
        </p:spPr>
        <p:txBody>
          <a:bodyPr wrap="none" rtlCol="0">
            <a:spAutoFit/>
          </a:bodyPr>
          <a:lstStyle/>
          <a:p>
            <a:r>
              <a:rPr lang="en-US" altLang="zh-CN" sz="2000" b="1" dirty="0" smtClean="0">
                <a:solidFill>
                  <a:schemeClr val="bg1"/>
                </a:solidFill>
                <a:cs typeface="+mn-ea"/>
                <a:sym typeface="+mn-lt"/>
              </a:rPr>
              <a:t>COMPANY          NAME</a:t>
            </a:r>
            <a:endParaRPr lang="zh-CN" altLang="en-US" sz="1000" b="1" dirty="0" smtClean="0">
              <a:solidFill>
                <a:schemeClr val="bg1"/>
              </a:solidFill>
              <a:cs typeface="+mn-ea"/>
              <a:sym typeface="+mn-lt"/>
            </a:endParaRPr>
          </a:p>
        </p:txBody>
      </p:sp>
      <p:pic>
        <p:nvPicPr>
          <p:cNvPr id="3074" name="Picture 2" descr="天津天狮学院欢迎您！"/>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12108" cy="7147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96985" y="132506"/>
            <a:ext cx="11988335" cy="1982949"/>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1"/>
          <p:cNvSpPr>
            <a:spLocks noChangeArrowheads="1"/>
          </p:cNvSpPr>
          <p:nvPr/>
        </p:nvSpPr>
        <p:spPr bwMode="auto">
          <a:xfrm>
            <a:off x="179894" y="674562"/>
            <a:ext cx="28829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4400" b="1" dirty="0">
                <a:solidFill>
                  <a:schemeClr val="bg1"/>
                </a:solidFill>
                <a:latin typeface="+mn-lt"/>
                <a:ea typeface="+mn-ea"/>
                <a:cs typeface="+mn-ea"/>
                <a:sym typeface="+mn-lt"/>
              </a:rPr>
              <a:t>人 才 培 养</a:t>
            </a:r>
          </a:p>
        </p:txBody>
      </p:sp>
      <p:sp>
        <p:nvSpPr>
          <p:cNvPr id="13" name="文本框 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p:nvPr/>
        </p:nvSpPr>
        <p:spPr>
          <a:xfrm>
            <a:off x="7952651" y="812268"/>
            <a:ext cx="4239349" cy="829945"/>
          </a:xfrm>
          <a:prstGeom prst="rect">
            <a:avLst/>
          </a:prstGeom>
          <a:noFill/>
          <a:effectLst/>
        </p:spPr>
        <p:txBody>
          <a:bodyPr wrap="square" rtlCol="0">
            <a:spAutoFit/>
          </a:bodyPr>
          <a:lstStyle/>
          <a:p>
            <a:r>
              <a:rPr lang="en-US" altLang="zh-CN" sz="1400" b="1" dirty="0" smtClean="0">
                <a:solidFill>
                  <a:schemeClr val="tx1">
                    <a:lumMod val="75000"/>
                    <a:lumOff val="25000"/>
                  </a:schemeClr>
                </a:solidFill>
                <a:cs typeface="+mn-ea"/>
                <a:sym typeface="+mn-lt"/>
              </a:rPr>
              <a:t>  </a:t>
            </a:r>
            <a:r>
              <a:rPr lang="en-US" altLang="zh-CN" sz="4800" b="1" dirty="0" smtClean="0">
                <a:solidFill>
                  <a:schemeClr val="bg1">
                    <a:lumMod val="85000"/>
                  </a:schemeClr>
                </a:solidFill>
                <a:latin typeface="微软雅黑" panose="020B0503020204020204" charset="-122"/>
                <a:ea typeface="微软雅黑" panose="020B0503020204020204" charset="-122"/>
                <a:cs typeface="+mn-ea"/>
                <a:sym typeface="+mn-lt"/>
              </a:rPr>
              <a:t>PART  2</a:t>
            </a:r>
          </a:p>
        </p:txBody>
      </p:sp>
      <p:grpSp>
        <p:nvGrpSpPr>
          <p:cNvPr id="15" name="组合 14"/>
          <p:cNvGrpSpPr/>
          <p:nvPr/>
        </p:nvGrpSpPr>
        <p:grpSpPr>
          <a:xfrm>
            <a:off x="267970" y="2464755"/>
            <a:ext cx="11445240" cy="3866195"/>
            <a:chOff x="1042739" y="2132314"/>
            <a:chExt cx="10106525" cy="4007045"/>
          </a:xfrm>
        </p:grpSpPr>
        <p:sp>
          <p:nvSpPr>
            <p:cNvPr id="16" name="矩形 15"/>
            <p:cNvSpPr/>
            <p:nvPr/>
          </p:nvSpPr>
          <p:spPr>
            <a:xfrm>
              <a:off x="1042739" y="2132314"/>
              <a:ext cx="10106525" cy="4007045"/>
            </a:xfrm>
            <a:prstGeom prst="rect">
              <a:avLst/>
            </a:prstGeom>
            <a:solidFill>
              <a:schemeClr val="bg1">
                <a:lumMod val="6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65">
                <a:solidFill>
                  <a:prstClr val="white"/>
                </a:solidFill>
                <a:cs typeface="+mn-ea"/>
                <a:sym typeface="+mn-lt"/>
              </a:endParaRPr>
            </a:p>
          </p:txBody>
        </p:sp>
        <p:sp>
          <p:nvSpPr>
            <p:cNvPr id="17" name="矩形 16"/>
            <p:cNvSpPr/>
            <p:nvPr/>
          </p:nvSpPr>
          <p:spPr>
            <a:xfrm>
              <a:off x="1194696" y="2386022"/>
              <a:ext cx="9819994" cy="3630924"/>
            </a:xfrm>
            <a:prstGeom prst="rect">
              <a:avLst/>
            </a:prstGeom>
            <a:solidFill>
              <a:srgbClr val="365F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65">
                <a:solidFill>
                  <a:prstClr val="white"/>
                </a:solidFill>
                <a:cs typeface="+mn-ea"/>
                <a:sym typeface="+mn-lt"/>
              </a:endParaRPr>
            </a:p>
          </p:txBody>
        </p:sp>
      </p:grpSp>
      <p:sp>
        <p:nvSpPr>
          <p:cNvPr id="18" name="TextBox 9"/>
          <p:cNvSpPr>
            <a:spLocks noChangeArrowheads="1"/>
          </p:cNvSpPr>
          <p:nvPr/>
        </p:nvSpPr>
        <p:spPr bwMode="auto">
          <a:xfrm>
            <a:off x="1050766" y="3130591"/>
            <a:ext cx="9879503" cy="320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200000"/>
              </a:lnSpc>
            </a:pPr>
            <a:r>
              <a:rPr lang="en-US" altLang="zh-CN" sz="2000" b="1" dirty="0" smtClean="0">
                <a:solidFill>
                  <a:srgbClr val="FFFFFF"/>
                </a:solidFill>
                <a:latin typeface="+mn-lt"/>
                <a:ea typeface="+mn-ea"/>
                <a:cs typeface="+mn-ea"/>
                <a:sym typeface="+mn-lt"/>
              </a:rPr>
              <a:t>        </a:t>
            </a:r>
            <a:r>
              <a:rPr lang="zh-CN" altLang="zh-CN" sz="2000" b="1" dirty="0" smtClean="0">
                <a:solidFill>
                  <a:srgbClr val="FFFFFF"/>
                </a:solidFill>
                <a:latin typeface="+mn-lt"/>
                <a:ea typeface="+mn-ea"/>
                <a:cs typeface="+mn-ea"/>
                <a:sym typeface="+mn-lt"/>
              </a:rPr>
              <a:t>建</a:t>
            </a:r>
            <a:r>
              <a:rPr lang="zh-CN" altLang="zh-CN" sz="2000" b="1" dirty="0">
                <a:solidFill>
                  <a:srgbClr val="FFFFFF"/>
                </a:solidFill>
                <a:latin typeface="+mn-lt"/>
                <a:ea typeface="+mn-ea"/>
                <a:cs typeface="+mn-ea"/>
                <a:sym typeface="+mn-lt"/>
              </a:rPr>
              <a:t>校</a:t>
            </a:r>
            <a:r>
              <a:rPr lang="en-US" altLang="zh-CN" sz="2000" b="1" dirty="0">
                <a:solidFill>
                  <a:srgbClr val="FFFFFF"/>
                </a:solidFill>
                <a:latin typeface="+mn-lt"/>
                <a:ea typeface="+mn-ea"/>
                <a:cs typeface="+mn-ea"/>
                <a:sym typeface="+mn-lt"/>
              </a:rPr>
              <a:t>21</a:t>
            </a:r>
            <a:r>
              <a:rPr lang="zh-CN" altLang="zh-CN" sz="2000" b="1" dirty="0">
                <a:solidFill>
                  <a:srgbClr val="FFFFFF"/>
                </a:solidFill>
                <a:latin typeface="+mn-lt"/>
                <a:ea typeface="+mn-ea"/>
                <a:cs typeface="+mn-ea"/>
                <a:sym typeface="+mn-lt"/>
              </a:rPr>
              <a:t>年来，学校认真实践天狮集团董事长李金元先生“教育报国”的情怀，</a:t>
            </a:r>
            <a:r>
              <a:rPr lang="zh-CN" altLang="zh-CN" sz="2000" b="1" dirty="0" smtClean="0">
                <a:solidFill>
                  <a:srgbClr val="FFFFFF"/>
                </a:solidFill>
                <a:latin typeface="+mn-lt"/>
                <a:ea typeface="+mn-ea"/>
                <a:cs typeface="+mn-ea"/>
                <a:sym typeface="+mn-lt"/>
              </a:rPr>
              <a:t>以</a:t>
            </a:r>
            <a:r>
              <a:rPr lang="en-US" altLang="zh-CN" sz="2000" b="1" dirty="0" smtClean="0">
                <a:solidFill>
                  <a:srgbClr val="FFFFFF"/>
                </a:solidFill>
                <a:latin typeface="+mn-lt"/>
                <a:ea typeface="+mn-ea"/>
                <a:cs typeface="+mn-ea"/>
                <a:sym typeface="+mn-lt"/>
              </a:rPr>
              <a:t>  “</a:t>
            </a:r>
            <a:r>
              <a:rPr lang="zh-CN" altLang="zh-CN" sz="2000" b="1" smtClean="0">
                <a:solidFill>
                  <a:srgbClr val="FFFFFF"/>
                </a:solidFill>
                <a:latin typeface="+mn-lt"/>
                <a:ea typeface="+mn-ea"/>
                <a:cs typeface="+mn-ea"/>
                <a:sym typeface="+mn-lt"/>
              </a:rPr>
              <a:t>人文</a:t>
            </a:r>
            <a:r>
              <a:rPr lang="zh-CN" altLang="zh-CN" sz="2000" b="1" smtClean="0">
                <a:solidFill>
                  <a:srgbClr val="FFFFFF"/>
                </a:solidFill>
                <a:latin typeface="+mn-lt"/>
                <a:ea typeface="+mn-ea"/>
                <a:cs typeface="+mn-ea"/>
                <a:sym typeface="+mn-lt"/>
              </a:rPr>
              <a:t>底蕴</a:t>
            </a:r>
            <a:r>
              <a:rPr lang="zh-CN" altLang="en-US" sz="2000" b="1" smtClean="0">
                <a:solidFill>
                  <a:srgbClr val="FFFFFF"/>
                </a:solidFill>
                <a:latin typeface="+mn-lt"/>
                <a:ea typeface="+mn-ea"/>
                <a:cs typeface="+mn-ea"/>
                <a:sym typeface="+mn-lt"/>
              </a:rPr>
              <a:t>养成</a:t>
            </a:r>
            <a:r>
              <a:rPr lang="zh-CN" altLang="zh-CN" sz="2000" b="1" smtClean="0">
                <a:solidFill>
                  <a:srgbClr val="FFFFFF"/>
                </a:solidFill>
                <a:latin typeface="+mn-lt"/>
                <a:ea typeface="+mn-ea"/>
                <a:cs typeface="+mn-ea"/>
                <a:sym typeface="+mn-lt"/>
              </a:rPr>
              <a:t>人格</a:t>
            </a:r>
            <a:r>
              <a:rPr lang="zh-CN" altLang="zh-CN" sz="2000" b="1" dirty="0">
                <a:solidFill>
                  <a:srgbClr val="FFFFFF"/>
                </a:solidFill>
                <a:latin typeface="+mn-lt"/>
                <a:ea typeface="+mn-ea"/>
                <a:cs typeface="+mn-ea"/>
                <a:sym typeface="+mn-lt"/>
              </a:rPr>
              <a:t>，以工匠精神培育</a:t>
            </a:r>
            <a:r>
              <a:rPr lang="zh-CN" altLang="zh-CN" sz="2000" b="1" dirty="0" smtClean="0">
                <a:solidFill>
                  <a:srgbClr val="FFFFFF"/>
                </a:solidFill>
                <a:latin typeface="+mn-lt"/>
                <a:ea typeface="+mn-ea"/>
                <a:cs typeface="+mn-ea"/>
                <a:sym typeface="+mn-lt"/>
              </a:rPr>
              <a:t>技能</a:t>
            </a:r>
            <a:r>
              <a:rPr lang="en-US" altLang="zh-CN" sz="2000" b="1" dirty="0" smtClean="0">
                <a:solidFill>
                  <a:srgbClr val="FFFFFF"/>
                </a:solidFill>
                <a:latin typeface="+mn-lt"/>
                <a:ea typeface="+mn-ea"/>
                <a:cs typeface="+mn-ea"/>
                <a:sym typeface="+mn-lt"/>
              </a:rPr>
              <a:t>”</a:t>
            </a:r>
            <a:r>
              <a:rPr lang="zh-CN" altLang="zh-CN" sz="2000" b="1" dirty="0" smtClean="0">
                <a:solidFill>
                  <a:srgbClr val="FFFFFF"/>
                </a:solidFill>
                <a:latin typeface="+mn-lt"/>
                <a:ea typeface="+mn-ea"/>
                <a:cs typeface="+mn-ea"/>
                <a:sym typeface="+mn-lt"/>
              </a:rPr>
              <a:t>的</a:t>
            </a:r>
            <a:r>
              <a:rPr lang="zh-CN" altLang="zh-CN" sz="2000" b="1" dirty="0">
                <a:solidFill>
                  <a:srgbClr val="FFFFFF"/>
                </a:solidFill>
                <a:latin typeface="+mn-lt"/>
                <a:ea typeface="+mn-ea"/>
                <a:cs typeface="+mn-ea"/>
                <a:sym typeface="+mn-lt"/>
              </a:rPr>
              <a:t>人才培养理念，受到社会广泛赞誉。</a:t>
            </a:r>
          </a:p>
          <a:p>
            <a:pPr>
              <a:lnSpc>
                <a:spcPct val="200000"/>
              </a:lnSpc>
            </a:pPr>
            <a:r>
              <a:rPr lang="en-US" altLang="zh-CN" sz="2000" b="1" dirty="0" smtClean="0">
                <a:solidFill>
                  <a:srgbClr val="FFFFFF"/>
                </a:solidFill>
                <a:latin typeface="+mn-lt"/>
                <a:ea typeface="+mn-ea"/>
                <a:cs typeface="+mn-ea"/>
                <a:sym typeface="+mn-lt"/>
              </a:rPr>
              <a:t>       </a:t>
            </a:r>
            <a:r>
              <a:rPr lang="zh-CN" altLang="zh-CN" sz="2000" b="1" dirty="0" smtClean="0">
                <a:solidFill>
                  <a:srgbClr val="FFFFFF"/>
                </a:solidFill>
                <a:latin typeface="+mn-lt"/>
                <a:ea typeface="+mn-ea"/>
                <a:cs typeface="+mn-ea"/>
                <a:sym typeface="+mn-lt"/>
              </a:rPr>
              <a:t>站</a:t>
            </a:r>
            <a:r>
              <a:rPr lang="zh-CN" altLang="zh-CN" sz="2000" b="1" dirty="0">
                <a:solidFill>
                  <a:srgbClr val="FFFFFF"/>
                </a:solidFill>
                <a:latin typeface="+mn-lt"/>
                <a:ea typeface="+mn-ea"/>
                <a:cs typeface="+mn-ea"/>
                <a:sym typeface="+mn-lt"/>
              </a:rPr>
              <a:t>在新的历史起点，成长中的天津天狮学院紧紧抓住国家发展战略为教育发展提供的新机遇，以产教融合为抓手，努力建设“产学研创一体化”的应用型大学。</a:t>
            </a:r>
          </a:p>
          <a:p>
            <a:pPr>
              <a:lnSpc>
                <a:spcPct val="200000"/>
              </a:lnSpc>
            </a:pPr>
            <a:endParaRPr lang="en-US" altLang="zh-CN" sz="2000" dirty="0" smtClean="0">
              <a:solidFill>
                <a:srgbClr val="FFFFFF"/>
              </a:solidFill>
              <a:latin typeface="+mn-lt"/>
              <a:ea typeface="+mn-ea"/>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GrpSpPr/>
          <p:nvPr/>
        </p:nvGrpSpPr>
        <p:grpSpPr>
          <a:xfrm>
            <a:off x="21347" y="901619"/>
            <a:ext cx="6523780" cy="2998681"/>
            <a:chOff x="933621" y="1032609"/>
            <a:chExt cx="10306466" cy="4737407"/>
          </a:xfrm>
          <a:solidFill>
            <a:schemeClr val="bg1">
              <a:lumMod val="85000"/>
            </a:schemeClr>
          </a:solidFill>
        </p:grpSpPr>
        <p:sp>
          <p:nvSpPr>
            <p:cNvPr id="3" name="Freeform 6"/>
            <p:cNvSpPr/>
            <p:nvPr/>
          </p:nvSpPr>
          <p:spPr bwMode="auto">
            <a:xfrm>
              <a:off x="3058435" y="1181436"/>
              <a:ext cx="71382" cy="38071"/>
            </a:xfrm>
            <a:custGeom>
              <a:avLst/>
              <a:gdLst>
                <a:gd name="T0" fmla="*/ 14 w 13"/>
                <a:gd name="T1" fmla="*/ 2 h 7"/>
                <a:gd name="T2" fmla="*/ 16 w 13"/>
                <a:gd name="T3" fmla="*/ 5 h 7"/>
                <a:gd name="T4" fmla="*/ 23 w 13"/>
                <a:gd name="T5" fmla="*/ 14 h 7"/>
                <a:gd name="T6" fmla="*/ 9 w 13"/>
                <a:gd name="T7" fmla="*/ 9 h 7"/>
                <a:gd name="T8" fmla="*/ 14 w 13"/>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7">
                  <a:moveTo>
                    <a:pt x="6" y="1"/>
                  </a:moveTo>
                  <a:cubicBezTo>
                    <a:pt x="7" y="0"/>
                    <a:pt x="7" y="1"/>
                    <a:pt x="7" y="2"/>
                  </a:cubicBezTo>
                  <a:cubicBezTo>
                    <a:pt x="8" y="4"/>
                    <a:pt x="13" y="4"/>
                    <a:pt x="10" y="6"/>
                  </a:cubicBezTo>
                  <a:cubicBezTo>
                    <a:pt x="6" y="7"/>
                    <a:pt x="8" y="2"/>
                    <a:pt x="4" y="4"/>
                  </a:cubicBezTo>
                  <a:cubicBezTo>
                    <a:pt x="0" y="2"/>
                    <a:pt x="9" y="4"/>
                    <a:pt x="6"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 name="Freeform 7"/>
            <p:cNvSpPr/>
            <p:nvPr/>
          </p:nvSpPr>
          <p:spPr bwMode="auto">
            <a:xfrm>
              <a:off x="4064925" y="1181436"/>
              <a:ext cx="140386" cy="71382"/>
            </a:xfrm>
            <a:custGeom>
              <a:avLst/>
              <a:gdLst>
                <a:gd name="T0" fmla="*/ 57 w 25"/>
                <a:gd name="T1" fmla="*/ 23 h 13"/>
                <a:gd name="T2" fmla="*/ 33 w 25"/>
                <a:gd name="T3" fmla="*/ 28 h 13"/>
                <a:gd name="T4" fmla="*/ 7 w 25"/>
                <a:gd name="T5" fmla="*/ 28 h 13"/>
                <a:gd name="T6" fmla="*/ 0 w 25"/>
                <a:gd name="T7" fmla="*/ 23 h 13"/>
                <a:gd name="T8" fmla="*/ 45 w 25"/>
                <a:gd name="T9" fmla="*/ 2 h 13"/>
                <a:gd name="T10" fmla="*/ 54 w 25"/>
                <a:gd name="T11" fmla="*/ 7 h 13"/>
                <a:gd name="T12" fmla="*/ 47 w 25"/>
                <a:gd name="T13" fmla="*/ 9 h 13"/>
                <a:gd name="T14" fmla="*/ 57 w 25"/>
                <a:gd name="T15" fmla="*/ 23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13">
                  <a:moveTo>
                    <a:pt x="24" y="10"/>
                  </a:moveTo>
                  <a:cubicBezTo>
                    <a:pt x="20" y="10"/>
                    <a:pt x="15" y="9"/>
                    <a:pt x="14" y="12"/>
                  </a:cubicBezTo>
                  <a:cubicBezTo>
                    <a:pt x="12" y="11"/>
                    <a:pt x="8" y="13"/>
                    <a:pt x="3" y="12"/>
                  </a:cubicBezTo>
                  <a:cubicBezTo>
                    <a:pt x="3" y="10"/>
                    <a:pt x="2" y="10"/>
                    <a:pt x="0" y="10"/>
                  </a:cubicBezTo>
                  <a:cubicBezTo>
                    <a:pt x="3" y="3"/>
                    <a:pt x="10" y="0"/>
                    <a:pt x="19" y="1"/>
                  </a:cubicBezTo>
                  <a:cubicBezTo>
                    <a:pt x="18" y="4"/>
                    <a:pt x="22" y="2"/>
                    <a:pt x="23" y="3"/>
                  </a:cubicBezTo>
                  <a:cubicBezTo>
                    <a:pt x="23" y="4"/>
                    <a:pt x="20" y="4"/>
                    <a:pt x="20" y="4"/>
                  </a:cubicBezTo>
                  <a:cubicBezTo>
                    <a:pt x="20" y="6"/>
                    <a:pt x="25" y="5"/>
                    <a:pt x="24" y="1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 name="Freeform 8"/>
            <p:cNvSpPr/>
            <p:nvPr/>
          </p:nvSpPr>
          <p:spPr bwMode="auto">
            <a:xfrm>
              <a:off x="3277341" y="1190954"/>
              <a:ext cx="66623" cy="40449"/>
            </a:xfrm>
            <a:custGeom>
              <a:avLst/>
              <a:gdLst>
                <a:gd name="T0" fmla="*/ 28 w 12"/>
                <a:gd name="T1" fmla="*/ 2 h 7"/>
                <a:gd name="T2" fmla="*/ 26 w 12"/>
                <a:gd name="T3" fmla="*/ 15 h 7"/>
                <a:gd name="T4" fmla="*/ 14 w 12"/>
                <a:gd name="T5" fmla="*/ 17 h 7"/>
                <a:gd name="T6" fmla="*/ 0 w 12"/>
                <a:gd name="T7" fmla="*/ 7 h 7"/>
                <a:gd name="T8" fmla="*/ 16 w 12"/>
                <a:gd name="T9" fmla="*/ 7 h 7"/>
                <a:gd name="T10" fmla="*/ 28 w 12"/>
                <a:gd name="T11" fmla="*/ 2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12" y="1"/>
                  </a:moveTo>
                  <a:cubicBezTo>
                    <a:pt x="11" y="2"/>
                    <a:pt x="11" y="4"/>
                    <a:pt x="11" y="6"/>
                  </a:cubicBezTo>
                  <a:cubicBezTo>
                    <a:pt x="8" y="5"/>
                    <a:pt x="8" y="6"/>
                    <a:pt x="6" y="7"/>
                  </a:cubicBezTo>
                  <a:cubicBezTo>
                    <a:pt x="4" y="6"/>
                    <a:pt x="0" y="7"/>
                    <a:pt x="0" y="3"/>
                  </a:cubicBezTo>
                  <a:cubicBezTo>
                    <a:pt x="4" y="4"/>
                    <a:pt x="5" y="1"/>
                    <a:pt x="7" y="3"/>
                  </a:cubicBezTo>
                  <a:cubicBezTo>
                    <a:pt x="9" y="3"/>
                    <a:pt x="8" y="0"/>
                    <a:pt x="12"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 name="Freeform 9"/>
            <p:cNvSpPr/>
            <p:nvPr/>
          </p:nvSpPr>
          <p:spPr bwMode="auto">
            <a:xfrm>
              <a:off x="2849047" y="1209989"/>
              <a:ext cx="90418" cy="49967"/>
            </a:xfrm>
            <a:custGeom>
              <a:avLst/>
              <a:gdLst>
                <a:gd name="T0" fmla="*/ 36 w 16"/>
                <a:gd name="T1" fmla="*/ 0 h 9"/>
                <a:gd name="T2" fmla="*/ 31 w 16"/>
                <a:gd name="T3" fmla="*/ 9 h 9"/>
                <a:gd name="T4" fmla="*/ 21 w 16"/>
                <a:gd name="T5" fmla="*/ 16 h 9"/>
                <a:gd name="T6" fmla="*/ 17 w 16"/>
                <a:gd name="T7" fmla="*/ 12 h 9"/>
                <a:gd name="T8" fmla="*/ 7 w 16"/>
                <a:gd name="T9" fmla="*/ 14 h 9"/>
                <a:gd name="T10" fmla="*/ 2 w 16"/>
                <a:gd name="T11" fmla="*/ 9 h 9"/>
                <a:gd name="T12" fmla="*/ 17 w 16"/>
                <a:gd name="T13" fmla="*/ 7 h 9"/>
                <a:gd name="T14" fmla="*/ 17 w 16"/>
                <a:gd name="T15" fmla="*/ 2 h 9"/>
                <a:gd name="T16" fmla="*/ 36 w 16"/>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9">
                  <a:moveTo>
                    <a:pt x="15" y="0"/>
                  </a:moveTo>
                  <a:cubicBezTo>
                    <a:pt x="16" y="3"/>
                    <a:pt x="13" y="2"/>
                    <a:pt x="13" y="4"/>
                  </a:cubicBezTo>
                  <a:cubicBezTo>
                    <a:pt x="13" y="5"/>
                    <a:pt x="11" y="7"/>
                    <a:pt x="9" y="7"/>
                  </a:cubicBezTo>
                  <a:cubicBezTo>
                    <a:pt x="7" y="9"/>
                    <a:pt x="7" y="5"/>
                    <a:pt x="7" y="5"/>
                  </a:cubicBezTo>
                  <a:cubicBezTo>
                    <a:pt x="6" y="5"/>
                    <a:pt x="5" y="7"/>
                    <a:pt x="3" y="6"/>
                  </a:cubicBezTo>
                  <a:cubicBezTo>
                    <a:pt x="2" y="6"/>
                    <a:pt x="2" y="3"/>
                    <a:pt x="1" y="4"/>
                  </a:cubicBezTo>
                  <a:cubicBezTo>
                    <a:pt x="0" y="1"/>
                    <a:pt x="5" y="4"/>
                    <a:pt x="7" y="3"/>
                  </a:cubicBezTo>
                  <a:cubicBezTo>
                    <a:pt x="7" y="3"/>
                    <a:pt x="7" y="1"/>
                    <a:pt x="7" y="1"/>
                  </a:cubicBezTo>
                  <a:cubicBezTo>
                    <a:pt x="10" y="1"/>
                    <a:pt x="11" y="1"/>
                    <a:pt x="15"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 name="Freeform 10"/>
            <p:cNvSpPr/>
            <p:nvPr/>
          </p:nvSpPr>
          <p:spPr bwMode="auto">
            <a:xfrm>
              <a:off x="3191682" y="1209989"/>
              <a:ext cx="73762" cy="21414"/>
            </a:xfrm>
            <a:custGeom>
              <a:avLst/>
              <a:gdLst>
                <a:gd name="T0" fmla="*/ 29 w 13"/>
                <a:gd name="T1" fmla="*/ 9 h 4"/>
                <a:gd name="T2" fmla="*/ 5 w 13"/>
                <a:gd name="T3" fmla="*/ 9 h 4"/>
                <a:gd name="T4" fmla="*/ 14 w 13"/>
                <a:gd name="T5" fmla="*/ 0 h 4"/>
                <a:gd name="T6" fmla="*/ 29 w 13"/>
                <a:gd name="T7" fmla="*/ 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
                  <a:moveTo>
                    <a:pt x="12" y="4"/>
                  </a:moveTo>
                  <a:cubicBezTo>
                    <a:pt x="8" y="4"/>
                    <a:pt x="5" y="4"/>
                    <a:pt x="2" y="4"/>
                  </a:cubicBezTo>
                  <a:cubicBezTo>
                    <a:pt x="0" y="0"/>
                    <a:pt x="6" y="3"/>
                    <a:pt x="6" y="0"/>
                  </a:cubicBezTo>
                  <a:cubicBezTo>
                    <a:pt x="7" y="3"/>
                    <a:pt x="13" y="0"/>
                    <a:pt x="12"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 name="Freeform 11"/>
            <p:cNvSpPr/>
            <p:nvPr/>
          </p:nvSpPr>
          <p:spPr bwMode="auto">
            <a:xfrm>
              <a:off x="3091747" y="1236162"/>
              <a:ext cx="83280" cy="28553"/>
            </a:xfrm>
            <a:custGeom>
              <a:avLst/>
              <a:gdLst>
                <a:gd name="T0" fmla="*/ 26 w 15"/>
                <a:gd name="T1" fmla="*/ 0 h 5"/>
                <a:gd name="T2" fmla="*/ 26 w 15"/>
                <a:gd name="T3" fmla="*/ 12 h 5"/>
                <a:gd name="T4" fmla="*/ 0 w 15"/>
                <a:gd name="T5" fmla="*/ 7 h 5"/>
                <a:gd name="T6" fmla="*/ 26 w 15"/>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5">
                  <a:moveTo>
                    <a:pt x="11" y="0"/>
                  </a:moveTo>
                  <a:cubicBezTo>
                    <a:pt x="15" y="2"/>
                    <a:pt x="11" y="1"/>
                    <a:pt x="11" y="5"/>
                  </a:cubicBezTo>
                  <a:cubicBezTo>
                    <a:pt x="7" y="4"/>
                    <a:pt x="2" y="5"/>
                    <a:pt x="0" y="3"/>
                  </a:cubicBezTo>
                  <a:cubicBezTo>
                    <a:pt x="2" y="1"/>
                    <a:pt x="9" y="2"/>
                    <a:pt x="1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 name="Freeform 12"/>
            <p:cNvSpPr/>
            <p:nvPr/>
          </p:nvSpPr>
          <p:spPr bwMode="auto">
            <a:xfrm>
              <a:off x="8872573" y="1268170"/>
              <a:ext cx="40451" cy="23794"/>
            </a:xfrm>
            <a:custGeom>
              <a:avLst/>
              <a:gdLst>
                <a:gd name="T0" fmla="*/ 0 w 7"/>
                <a:gd name="T1" fmla="*/ 0 h 4"/>
                <a:gd name="T2" fmla="*/ 15 w 7"/>
                <a:gd name="T3" fmla="*/ 10 h 4"/>
                <a:gd name="T4" fmla="*/ 0 w 7"/>
                <a:gd name="T5" fmla="*/ 0 h 4"/>
                <a:gd name="T6" fmla="*/ 0 60000 65536"/>
                <a:gd name="T7" fmla="*/ 0 60000 65536"/>
                <a:gd name="T8" fmla="*/ 0 60000 65536"/>
              </a:gdLst>
              <a:ahLst/>
              <a:cxnLst>
                <a:cxn ang="T6">
                  <a:pos x="T0" y="T1"/>
                </a:cxn>
                <a:cxn ang="T7">
                  <a:pos x="T2" y="T3"/>
                </a:cxn>
                <a:cxn ang="T8">
                  <a:pos x="T4" y="T5"/>
                </a:cxn>
              </a:cxnLst>
              <a:rect l="0" t="0" r="r" b="b"/>
              <a:pathLst>
                <a:path w="7" h="4">
                  <a:moveTo>
                    <a:pt x="0" y="0"/>
                  </a:moveTo>
                  <a:cubicBezTo>
                    <a:pt x="4" y="0"/>
                    <a:pt x="7" y="0"/>
                    <a:pt x="6" y="4"/>
                  </a:cubicBezTo>
                  <a:cubicBezTo>
                    <a:pt x="5" y="3"/>
                    <a:pt x="0" y="3"/>
                    <a:pt x="0"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 name="Freeform 13"/>
            <p:cNvSpPr/>
            <p:nvPr/>
          </p:nvSpPr>
          <p:spPr bwMode="auto">
            <a:xfrm>
              <a:off x="4114893" y="1259956"/>
              <a:ext cx="152282" cy="78520"/>
            </a:xfrm>
            <a:custGeom>
              <a:avLst/>
              <a:gdLst>
                <a:gd name="T0" fmla="*/ 57 w 27"/>
                <a:gd name="T1" fmla="*/ 7 h 14"/>
                <a:gd name="T2" fmla="*/ 64 w 27"/>
                <a:gd name="T3" fmla="*/ 21 h 14"/>
                <a:gd name="T4" fmla="*/ 36 w 27"/>
                <a:gd name="T5" fmla="*/ 28 h 14"/>
                <a:gd name="T6" fmla="*/ 28 w 27"/>
                <a:gd name="T7" fmla="*/ 26 h 14"/>
                <a:gd name="T8" fmla="*/ 19 w 27"/>
                <a:gd name="T9" fmla="*/ 26 h 14"/>
                <a:gd name="T10" fmla="*/ 19 w 27"/>
                <a:gd name="T11" fmla="*/ 21 h 14"/>
                <a:gd name="T12" fmla="*/ 9 w 27"/>
                <a:gd name="T13" fmla="*/ 24 h 14"/>
                <a:gd name="T14" fmla="*/ 12 w 27"/>
                <a:gd name="T15" fmla="*/ 19 h 14"/>
                <a:gd name="T16" fmla="*/ 2 w 27"/>
                <a:gd name="T17" fmla="*/ 17 h 14"/>
                <a:gd name="T18" fmla="*/ 7 w 27"/>
                <a:gd name="T19" fmla="*/ 9 h 14"/>
                <a:gd name="T20" fmla="*/ 17 w 27"/>
                <a:gd name="T21" fmla="*/ 5 h 14"/>
                <a:gd name="T22" fmla="*/ 40 w 27"/>
                <a:gd name="T23" fmla="*/ 2 h 14"/>
                <a:gd name="T24" fmla="*/ 40 w 27"/>
                <a:gd name="T25" fmla="*/ 7 h 14"/>
                <a:gd name="T26" fmla="*/ 57 w 27"/>
                <a:gd name="T27" fmla="*/ 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4">
                  <a:moveTo>
                    <a:pt x="24" y="3"/>
                  </a:moveTo>
                  <a:cubicBezTo>
                    <a:pt x="23" y="7"/>
                    <a:pt x="20" y="9"/>
                    <a:pt x="27" y="9"/>
                  </a:cubicBezTo>
                  <a:cubicBezTo>
                    <a:pt x="27" y="14"/>
                    <a:pt x="19" y="13"/>
                    <a:pt x="15" y="12"/>
                  </a:cubicBezTo>
                  <a:cubicBezTo>
                    <a:pt x="13" y="12"/>
                    <a:pt x="13" y="12"/>
                    <a:pt x="12" y="11"/>
                  </a:cubicBezTo>
                  <a:cubicBezTo>
                    <a:pt x="10" y="9"/>
                    <a:pt x="11" y="13"/>
                    <a:pt x="8" y="11"/>
                  </a:cubicBezTo>
                  <a:cubicBezTo>
                    <a:pt x="7" y="11"/>
                    <a:pt x="8" y="9"/>
                    <a:pt x="8" y="9"/>
                  </a:cubicBezTo>
                  <a:cubicBezTo>
                    <a:pt x="7" y="9"/>
                    <a:pt x="6" y="11"/>
                    <a:pt x="4" y="10"/>
                  </a:cubicBezTo>
                  <a:cubicBezTo>
                    <a:pt x="4" y="10"/>
                    <a:pt x="6" y="8"/>
                    <a:pt x="5" y="8"/>
                  </a:cubicBezTo>
                  <a:cubicBezTo>
                    <a:pt x="5" y="7"/>
                    <a:pt x="0" y="9"/>
                    <a:pt x="1" y="7"/>
                  </a:cubicBezTo>
                  <a:cubicBezTo>
                    <a:pt x="0" y="4"/>
                    <a:pt x="2" y="5"/>
                    <a:pt x="3" y="4"/>
                  </a:cubicBezTo>
                  <a:cubicBezTo>
                    <a:pt x="5" y="3"/>
                    <a:pt x="4" y="2"/>
                    <a:pt x="7" y="2"/>
                  </a:cubicBezTo>
                  <a:cubicBezTo>
                    <a:pt x="7" y="2"/>
                    <a:pt x="13" y="0"/>
                    <a:pt x="17" y="1"/>
                  </a:cubicBezTo>
                  <a:cubicBezTo>
                    <a:pt x="17" y="1"/>
                    <a:pt x="17" y="3"/>
                    <a:pt x="17" y="3"/>
                  </a:cubicBezTo>
                  <a:cubicBezTo>
                    <a:pt x="19" y="4"/>
                    <a:pt x="23" y="2"/>
                    <a:pt x="24"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1" name="Freeform 14"/>
            <p:cNvSpPr/>
            <p:nvPr/>
          </p:nvSpPr>
          <p:spPr bwMode="auto">
            <a:xfrm>
              <a:off x="4053029" y="1259956"/>
              <a:ext cx="61865" cy="38071"/>
            </a:xfrm>
            <a:custGeom>
              <a:avLst/>
              <a:gdLst>
                <a:gd name="T0" fmla="*/ 26 w 11"/>
                <a:gd name="T1" fmla="*/ 9 h 7"/>
                <a:gd name="T2" fmla="*/ 17 w 11"/>
                <a:gd name="T3" fmla="*/ 9 h 7"/>
                <a:gd name="T4" fmla="*/ 14 w 11"/>
                <a:gd name="T5" fmla="*/ 16 h 7"/>
                <a:gd name="T6" fmla="*/ 0 w 11"/>
                <a:gd name="T7" fmla="*/ 9 h 7"/>
                <a:gd name="T8" fmla="*/ 26 w 11"/>
                <a:gd name="T9" fmla="*/ 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7">
                  <a:moveTo>
                    <a:pt x="11" y="4"/>
                  </a:moveTo>
                  <a:cubicBezTo>
                    <a:pt x="10" y="6"/>
                    <a:pt x="8" y="4"/>
                    <a:pt x="7" y="4"/>
                  </a:cubicBezTo>
                  <a:cubicBezTo>
                    <a:pt x="6" y="4"/>
                    <a:pt x="6" y="6"/>
                    <a:pt x="6" y="7"/>
                  </a:cubicBezTo>
                  <a:cubicBezTo>
                    <a:pt x="2" y="7"/>
                    <a:pt x="4" y="3"/>
                    <a:pt x="0" y="4"/>
                  </a:cubicBezTo>
                  <a:cubicBezTo>
                    <a:pt x="2" y="0"/>
                    <a:pt x="7" y="3"/>
                    <a:pt x="11"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2" name="Freeform 15"/>
            <p:cNvSpPr/>
            <p:nvPr/>
          </p:nvSpPr>
          <p:spPr bwMode="auto">
            <a:xfrm>
              <a:off x="8739326" y="1308621"/>
              <a:ext cx="157041" cy="90418"/>
            </a:xfrm>
            <a:custGeom>
              <a:avLst/>
              <a:gdLst>
                <a:gd name="T0" fmla="*/ 47 w 28"/>
                <a:gd name="T1" fmla="*/ 10 h 16"/>
                <a:gd name="T2" fmla="*/ 54 w 28"/>
                <a:gd name="T3" fmla="*/ 21 h 16"/>
                <a:gd name="T4" fmla="*/ 64 w 28"/>
                <a:gd name="T5" fmla="*/ 36 h 16"/>
                <a:gd name="T6" fmla="*/ 54 w 28"/>
                <a:gd name="T7" fmla="*/ 36 h 16"/>
                <a:gd name="T8" fmla="*/ 54 w 28"/>
                <a:gd name="T9" fmla="*/ 31 h 16"/>
                <a:gd name="T10" fmla="*/ 50 w 28"/>
                <a:gd name="T11" fmla="*/ 29 h 16"/>
                <a:gd name="T12" fmla="*/ 14 w 28"/>
                <a:gd name="T13" fmla="*/ 24 h 16"/>
                <a:gd name="T14" fmla="*/ 21 w 28"/>
                <a:gd name="T15" fmla="*/ 19 h 16"/>
                <a:gd name="T16" fmla="*/ 17 w 28"/>
                <a:gd name="T17" fmla="*/ 14 h 16"/>
                <a:gd name="T18" fmla="*/ 0 w 28"/>
                <a:gd name="T19" fmla="*/ 5 h 16"/>
                <a:gd name="T20" fmla="*/ 21 w 28"/>
                <a:gd name="T21" fmla="*/ 5 h 16"/>
                <a:gd name="T22" fmla="*/ 26 w 28"/>
                <a:gd name="T23" fmla="*/ 10 h 16"/>
                <a:gd name="T24" fmla="*/ 38 w 28"/>
                <a:gd name="T25" fmla="*/ 10 h 16"/>
                <a:gd name="T26" fmla="*/ 47 w 28"/>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16">
                  <a:moveTo>
                    <a:pt x="20" y="4"/>
                  </a:moveTo>
                  <a:cubicBezTo>
                    <a:pt x="21" y="6"/>
                    <a:pt x="22" y="7"/>
                    <a:pt x="23" y="9"/>
                  </a:cubicBezTo>
                  <a:cubicBezTo>
                    <a:pt x="24" y="11"/>
                    <a:pt x="28" y="12"/>
                    <a:pt x="27" y="15"/>
                  </a:cubicBezTo>
                  <a:cubicBezTo>
                    <a:pt x="26" y="15"/>
                    <a:pt x="24" y="16"/>
                    <a:pt x="23" y="15"/>
                  </a:cubicBezTo>
                  <a:cubicBezTo>
                    <a:pt x="23" y="15"/>
                    <a:pt x="24" y="13"/>
                    <a:pt x="23" y="13"/>
                  </a:cubicBezTo>
                  <a:cubicBezTo>
                    <a:pt x="23" y="12"/>
                    <a:pt x="20" y="15"/>
                    <a:pt x="21" y="12"/>
                  </a:cubicBezTo>
                  <a:cubicBezTo>
                    <a:pt x="14" y="11"/>
                    <a:pt x="9" y="11"/>
                    <a:pt x="6" y="10"/>
                  </a:cubicBezTo>
                  <a:cubicBezTo>
                    <a:pt x="5" y="8"/>
                    <a:pt x="7" y="8"/>
                    <a:pt x="9" y="8"/>
                  </a:cubicBezTo>
                  <a:cubicBezTo>
                    <a:pt x="9" y="7"/>
                    <a:pt x="7" y="7"/>
                    <a:pt x="7" y="6"/>
                  </a:cubicBezTo>
                  <a:cubicBezTo>
                    <a:pt x="2" y="4"/>
                    <a:pt x="0" y="7"/>
                    <a:pt x="0" y="2"/>
                  </a:cubicBezTo>
                  <a:cubicBezTo>
                    <a:pt x="2" y="0"/>
                    <a:pt x="6" y="1"/>
                    <a:pt x="9" y="2"/>
                  </a:cubicBezTo>
                  <a:cubicBezTo>
                    <a:pt x="11" y="3"/>
                    <a:pt x="11" y="2"/>
                    <a:pt x="11" y="4"/>
                  </a:cubicBezTo>
                  <a:cubicBezTo>
                    <a:pt x="13" y="6"/>
                    <a:pt x="16" y="1"/>
                    <a:pt x="16" y="4"/>
                  </a:cubicBezTo>
                  <a:cubicBezTo>
                    <a:pt x="16" y="6"/>
                    <a:pt x="20" y="6"/>
                    <a:pt x="20"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3" name="Freeform 16"/>
            <p:cNvSpPr/>
            <p:nvPr/>
          </p:nvSpPr>
          <p:spPr bwMode="auto">
            <a:xfrm>
              <a:off x="4271934" y="1309925"/>
              <a:ext cx="157041" cy="78520"/>
            </a:xfrm>
            <a:custGeom>
              <a:avLst/>
              <a:gdLst>
                <a:gd name="T0" fmla="*/ 28 w 28"/>
                <a:gd name="T1" fmla="*/ 0 h 14"/>
                <a:gd name="T2" fmla="*/ 38 w 28"/>
                <a:gd name="T3" fmla="*/ 7 h 14"/>
                <a:gd name="T4" fmla="*/ 40 w 28"/>
                <a:gd name="T5" fmla="*/ 2 h 14"/>
                <a:gd name="T6" fmla="*/ 47 w 28"/>
                <a:gd name="T7" fmla="*/ 7 h 14"/>
                <a:gd name="T8" fmla="*/ 52 w 28"/>
                <a:gd name="T9" fmla="*/ 7 h 14"/>
                <a:gd name="T10" fmla="*/ 52 w 28"/>
                <a:gd name="T11" fmla="*/ 12 h 14"/>
                <a:gd name="T12" fmla="*/ 64 w 28"/>
                <a:gd name="T13" fmla="*/ 14 h 14"/>
                <a:gd name="T14" fmla="*/ 45 w 28"/>
                <a:gd name="T15" fmla="*/ 19 h 14"/>
                <a:gd name="T16" fmla="*/ 40 w 28"/>
                <a:gd name="T17" fmla="*/ 26 h 14"/>
                <a:gd name="T18" fmla="*/ 17 w 28"/>
                <a:gd name="T19" fmla="*/ 26 h 14"/>
                <a:gd name="T20" fmla="*/ 14 w 28"/>
                <a:gd name="T21" fmla="*/ 31 h 14"/>
                <a:gd name="T22" fmla="*/ 2 w 28"/>
                <a:gd name="T23" fmla="*/ 28 h 14"/>
                <a:gd name="T24" fmla="*/ 2 w 28"/>
                <a:gd name="T25" fmla="*/ 19 h 14"/>
                <a:gd name="T26" fmla="*/ 7 w 28"/>
                <a:gd name="T27" fmla="*/ 19 h 14"/>
                <a:gd name="T28" fmla="*/ 9 w 28"/>
                <a:gd name="T29" fmla="*/ 12 h 14"/>
                <a:gd name="T30" fmla="*/ 17 w 28"/>
                <a:gd name="T31" fmla="*/ 12 h 14"/>
                <a:gd name="T32" fmla="*/ 28 w 28"/>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14">
                  <a:moveTo>
                    <a:pt x="12" y="0"/>
                  </a:moveTo>
                  <a:cubicBezTo>
                    <a:pt x="12" y="2"/>
                    <a:pt x="17" y="0"/>
                    <a:pt x="16" y="3"/>
                  </a:cubicBezTo>
                  <a:cubicBezTo>
                    <a:pt x="17" y="4"/>
                    <a:pt x="17" y="1"/>
                    <a:pt x="17" y="1"/>
                  </a:cubicBezTo>
                  <a:cubicBezTo>
                    <a:pt x="19" y="1"/>
                    <a:pt x="19" y="3"/>
                    <a:pt x="20" y="3"/>
                  </a:cubicBezTo>
                  <a:cubicBezTo>
                    <a:pt x="20" y="4"/>
                    <a:pt x="22" y="3"/>
                    <a:pt x="22" y="3"/>
                  </a:cubicBezTo>
                  <a:cubicBezTo>
                    <a:pt x="22" y="4"/>
                    <a:pt x="22" y="5"/>
                    <a:pt x="22" y="5"/>
                  </a:cubicBezTo>
                  <a:cubicBezTo>
                    <a:pt x="24" y="5"/>
                    <a:pt x="27" y="4"/>
                    <a:pt x="27" y="6"/>
                  </a:cubicBezTo>
                  <a:cubicBezTo>
                    <a:pt x="28" y="10"/>
                    <a:pt x="21" y="7"/>
                    <a:pt x="19" y="8"/>
                  </a:cubicBezTo>
                  <a:cubicBezTo>
                    <a:pt x="17" y="8"/>
                    <a:pt x="18" y="10"/>
                    <a:pt x="17" y="11"/>
                  </a:cubicBezTo>
                  <a:cubicBezTo>
                    <a:pt x="15" y="12"/>
                    <a:pt x="8" y="11"/>
                    <a:pt x="7" y="11"/>
                  </a:cubicBezTo>
                  <a:cubicBezTo>
                    <a:pt x="6" y="11"/>
                    <a:pt x="6" y="12"/>
                    <a:pt x="6" y="13"/>
                  </a:cubicBezTo>
                  <a:cubicBezTo>
                    <a:pt x="3" y="11"/>
                    <a:pt x="3" y="14"/>
                    <a:pt x="1" y="12"/>
                  </a:cubicBezTo>
                  <a:cubicBezTo>
                    <a:pt x="1" y="11"/>
                    <a:pt x="0" y="9"/>
                    <a:pt x="1" y="8"/>
                  </a:cubicBezTo>
                  <a:cubicBezTo>
                    <a:pt x="1" y="8"/>
                    <a:pt x="3" y="9"/>
                    <a:pt x="3" y="8"/>
                  </a:cubicBezTo>
                  <a:cubicBezTo>
                    <a:pt x="4" y="7"/>
                    <a:pt x="4" y="5"/>
                    <a:pt x="4" y="5"/>
                  </a:cubicBezTo>
                  <a:cubicBezTo>
                    <a:pt x="5" y="4"/>
                    <a:pt x="6" y="5"/>
                    <a:pt x="7" y="5"/>
                  </a:cubicBezTo>
                  <a:cubicBezTo>
                    <a:pt x="8" y="3"/>
                    <a:pt x="10" y="2"/>
                    <a:pt x="12"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4" name="Freeform 17"/>
            <p:cNvSpPr/>
            <p:nvPr/>
          </p:nvSpPr>
          <p:spPr bwMode="auto">
            <a:xfrm>
              <a:off x="8463315" y="1370485"/>
              <a:ext cx="28553" cy="45208"/>
            </a:xfrm>
            <a:custGeom>
              <a:avLst/>
              <a:gdLst>
                <a:gd name="T0" fmla="*/ 12 w 5"/>
                <a:gd name="T1" fmla="*/ 10 h 8"/>
                <a:gd name="T2" fmla="*/ 12 w 5"/>
                <a:gd name="T3" fmla="*/ 10 h 8"/>
                <a:gd name="T4" fmla="*/ 0 60000 65536"/>
                <a:gd name="T5" fmla="*/ 0 60000 65536"/>
              </a:gdLst>
              <a:ahLst/>
              <a:cxnLst>
                <a:cxn ang="T4">
                  <a:pos x="T0" y="T1"/>
                </a:cxn>
                <a:cxn ang="T5">
                  <a:pos x="T2" y="T3"/>
                </a:cxn>
              </a:cxnLst>
              <a:rect l="0" t="0" r="r" b="b"/>
              <a:pathLst>
                <a:path w="5" h="8">
                  <a:moveTo>
                    <a:pt x="5" y="4"/>
                  </a:moveTo>
                  <a:cubicBezTo>
                    <a:pt x="2" y="8"/>
                    <a:pt x="0" y="0"/>
                    <a:pt x="5"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5" name="Freeform 18"/>
            <p:cNvSpPr/>
            <p:nvPr/>
          </p:nvSpPr>
          <p:spPr bwMode="auto">
            <a:xfrm>
              <a:off x="8525179" y="1375244"/>
              <a:ext cx="83280" cy="57106"/>
            </a:xfrm>
            <a:custGeom>
              <a:avLst/>
              <a:gdLst>
                <a:gd name="T0" fmla="*/ 33 w 15"/>
                <a:gd name="T1" fmla="*/ 7 h 10"/>
                <a:gd name="T2" fmla="*/ 9 w 15"/>
                <a:gd name="T3" fmla="*/ 22 h 10"/>
                <a:gd name="T4" fmla="*/ 0 w 15"/>
                <a:gd name="T5" fmla="*/ 12 h 10"/>
                <a:gd name="T6" fmla="*/ 16 w 15"/>
                <a:gd name="T7" fmla="*/ 7 h 10"/>
                <a:gd name="T8" fmla="*/ 33 w 15"/>
                <a:gd name="T9" fmla="*/ 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0">
                  <a:moveTo>
                    <a:pt x="14" y="3"/>
                  </a:moveTo>
                  <a:cubicBezTo>
                    <a:pt x="15" y="10"/>
                    <a:pt x="6" y="6"/>
                    <a:pt x="4" y="9"/>
                  </a:cubicBezTo>
                  <a:cubicBezTo>
                    <a:pt x="1" y="9"/>
                    <a:pt x="3" y="5"/>
                    <a:pt x="0" y="5"/>
                  </a:cubicBezTo>
                  <a:cubicBezTo>
                    <a:pt x="0" y="2"/>
                    <a:pt x="7" y="7"/>
                    <a:pt x="7" y="3"/>
                  </a:cubicBezTo>
                  <a:cubicBezTo>
                    <a:pt x="7" y="0"/>
                    <a:pt x="10" y="4"/>
                    <a:pt x="14"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6" name="Freeform 19"/>
            <p:cNvSpPr/>
            <p:nvPr/>
          </p:nvSpPr>
          <p:spPr bwMode="auto">
            <a:xfrm>
              <a:off x="8996302" y="1387141"/>
              <a:ext cx="73762" cy="38071"/>
            </a:xfrm>
            <a:custGeom>
              <a:avLst/>
              <a:gdLst>
                <a:gd name="T0" fmla="*/ 26 w 13"/>
                <a:gd name="T1" fmla="*/ 5 h 7"/>
                <a:gd name="T2" fmla="*/ 26 w 13"/>
                <a:gd name="T3" fmla="*/ 11 h 7"/>
                <a:gd name="T4" fmla="*/ 19 w 13"/>
                <a:gd name="T5" fmla="*/ 14 h 7"/>
                <a:gd name="T6" fmla="*/ 17 w 13"/>
                <a:gd name="T7" fmla="*/ 16 h 7"/>
                <a:gd name="T8" fmla="*/ 7 w 13"/>
                <a:gd name="T9" fmla="*/ 14 h 7"/>
                <a:gd name="T10" fmla="*/ 5 w 13"/>
                <a:gd name="T11" fmla="*/ 16 h 7"/>
                <a:gd name="T12" fmla="*/ 2 w 13"/>
                <a:gd name="T13" fmla="*/ 14 h 7"/>
                <a:gd name="T14" fmla="*/ 26 w 13"/>
                <a:gd name="T15" fmla="*/ 5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7">
                  <a:moveTo>
                    <a:pt x="11" y="2"/>
                  </a:moveTo>
                  <a:cubicBezTo>
                    <a:pt x="13" y="3"/>
                    <a:pt x="12" y="4"/>
                    <a:pt x="11" y="5"/>
                  </a:cubicBezTo>
                  <a:cubicBezTo>
                    <a:pt x="10" y="5"/>
                    <a:pt x="9" y="5"/>
                    <a:pt x="8" y="6"/>
                  </a:cubicBezTo>
                  <a:cubicBezTo>
                    <a:pt x="7" y="6"/>
                    <a:pt x="7" y="7"/>
                    <a:pt x="7" y="7"/>
                  </a:cubicBezTo>
                  <a:cubicBezTo>
                    <a:pt x="6" y="7"/>
                    <a:pt x="5" y="6"/>
                    <a:pt x="3" y="6"/>
                  </a:cubicBezTo>
                  <a:cubicBezTo>
                    <a:pt x="3" y="6"/>
                    <a:pt x="3" y="7"/>
                    <a:pt x="2" y="7"/>
                  </a:cubicBezTo>
                  <a:cubicBezTo>
                    <a:pt x="1" y="7"/>
                    <a:pt x="1" y="7"/>
                    <a:pt x="1" y="6"/>
                  </a:cubicBezTo>
                  <a:cubicBezTo>
                    <a:pt x="0" y="0"/>
                    <a:pt x="10" y="6"/>
                    <a:pt x="11"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7" name="Freeform 20"/>
            <p:cNvSpPr/>
            <p:nvPr/>
          </p:nvSpPr>
          <p:spPr bwMode="auto">
            <a:xfrm>
              <a:off x="8715532" y="1403797"/>
              <a:ext cx="45210" cy="21414"/>
            </a:xfrm>
            <a:custGeom>
              <a:avLst/>
              <a:gdLst>
                <a:gd name="T0" fmla="*/ 0 w 8"/>
                <a:gd name="T1" fmla="*/ 7 h 4"/>
                <a:gd name="T2" fmla="*/ 14 w 8"/>
                <a:gd name="T3" fmla="*/ 9 h 4"/>
                <a:gd name="T4" fmla="*/ 0 w 8"/>
                <a:gd name="T5" fmla="*/ 7 h 4"/>
                <a:gd name="T6" fmla="*/ 0 60000 65536"/>
                <a:gd name="T7" fmla="*/ 0 60000 65536"/>
                <a:gd name="T8" fmla="*/ 0 60000 65536"/>
              </a:gdLst>
              <a:ahLst/>
              <a:cxnLst>
                <a:cxn ang="T6">
                  <a:pos x="T0" y="T1"/>
                </a:cxn>
                <a:cxn ang="T7">
                  <a:pos x="T2" y="T3"/>
                </a:cxn>
                <a:cxn ang="T8">
                  <a:pos x="T4" y="T5"/>
                </a:cxn>
              </a:cxnLst>
              <a:rect l="0" t="0" r="r" b="b"/>
              <a:pathLst>
                <a:path w="8" h="4">
                  <a:moveTo>
                    <a:pt x="0" y="3"/>
                  </a:moveTo>
                  <a:cubicBezTo>
                    <a:pt x="0" y="1"/>
                    <a:pt x="8" y="0"/>
                    <a:pt x="6" y="4"/>
                  </a:cubicBezTo>
                  <a:cubicBezTo>
                    <a:pt x="3" y="2"/>
                    <a:pt x="4" y="4"/>
                    <a:pt x="0"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8" name="Freeform 21"/>
            <p:cNvSpPr/>
            <p:nvPr/>
          </p:nvSpPr>
          <p:spPr bwMode="auto">
            <a:xfrm>
              <a:off x="9131928" y="1408556"/>
              <a:ext cx="21415" cy="23794"/>
            </a:xfrm>
            <a:custGeom>
              <a:avLst/>
              <a:gdLst>
                <a:gd name="T0" fmla="*/ 0 w 4"/>
                <a:gd name="T1" fmla="*/ 3 h 4"/>
                <a:gd name="T2" fmla="*/ 9 w 4"/>
                <a:gd name="T3" fmla="*/ 10 h 4"/>
                <a:gd name="T4" fmla="*/ 0 w 4"/>
                <a:gd name="T5" fmla="*/ 10 h 4"/>
                <a:gd name="T6" fmla="*/ 0 w 4"/>
                <a:gd name="T7" fmla="*/ 3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1"/>
                  </a:moveTo>
                  <a:cubicBezTo>
                    <a:pt x="3" y="0"/>
                    <a:pt x="4" y="2"/>
                    <a:pt x="4" y="4"/>
                  </a:cubicBezTo>
                  <a:cubicBezTo>
                    <a:pt x="3" y="4"/>
                    <a:pt x="2" y="4"/>
                    <a:pt x="0" y="4"/>
                  </a:cubicBezTo>
                  <a:cubicBezTo>
                    <a:pt x="0" y="3"/>
                    <a:pt x="0" y="2"/>
                    <a:pt x="0"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9" name="Freeform 22"/>
            <p:cNvSpPr/>
            <p:nvPr/>
          </p:nvSpPr>
          <p:spPr bwMode="auto">
            <a:xfrm>
              <a:off x="8958232" y="1441868"/>
              <a:ext cx="466364" cy="147523"/>
            </a:xfrm>
            <a:custGeom>
              <a:avLst/>
              <a:gdLst>
                <a:gd name="T0" fmla="*/ 196 w 83"/>
                <a:gd name="T1" fmla="*/ 36 h 26"/>
                <a:gd name="T2" fmla="*/ 196 w 83"/>
                <a:gd name="T3" fmla="*/ 48 h 26"/>
                <a:gd name="T4" fmla="*/ 189 w 83"/>
                <a:gd name="T5" fmla="*/ 55 h 26"/>
                <a:gd name="T6" fmla="*/ 153 w 83"/>
                <a:gd name="T7" fmla="*/ 55 h 26"/>
                <a:gd name="T8" fmla="*/ 144 w 83"/>
                <a:gd name="T9" fmla="*/ 60 h 26"/>
                <a:gd name="T10" fmla="*/ 135 w 83"/>
                <a:gd name="T11" fmla="*/ 57 h 26"/>
                <a:gd name="T12" fmla="*/ 132 w 83"/>
                <a:gd name="T13" fmla="*/ 60 h 26"/>
                <a:gd name="T14" fmla="*/ 120 w 83"/>
                <a:gd name="T15" fmla="*/ 60 h 26"/>
                <a:gd name="T16" fmla="*/ 120 w 83"/>
                <a:gd name="T17" fmla="*/ 57 h 26"/>
                <a:gd name="T18" fmla="*/ 116 w 83"/>
                <a:gd name="T19" fmla="*/ 60 h 26"/>
                <a:gd name="T20" fmla="*/ 104 w 83"/>
                <a:gd name="T21" fmla="*/ 55 h 26"/>
                <a:gd name="T22" fmla="*/ 64 w 83"/>
                <a:gd name="T23" fmla="*/ 55 h 26"/>
                <a:gd name="T24" fmla="*/ 66 w 83"/>
                <a:gd name="T25" fmla="*/ 48 h 26"/>
                <a:gd name="T26" fmla="*/ 59 w 83"/>
                <a:gd name="T27" fmla="*/ 45 h 26"/>
                <a:gd name="T28" fmla="*/ 54 w 83"/>
                <a:gd name="T29" fmla="*/ 36 h 26"/>
                <a:gd name="T30" fmla="*/ 59 w 83"/>
                <a:gd name="T31" fmla="*/ 29 h 26"/>
                <a:gd name="T32" fmla="*/ 54 w 83"/>
                <a:gd name="T33" fmla="*/ 19 h 26"/>
                <a:gd name="T34" fmla="*/ 28 w 83"/>
                <a:gd name="T35" fmla="*/ 21 h 26"/>
                <a:gd name="T36" fmla="*/ 24 w 83"/>
                <a:gd name="T37" fmla="*/ 14 h 26"/>
                <a:gd name="T38" fmla="*/ 19 w 83"/>
                <a:gd name="T39" fmla="*/ 12 h 26"/>
                <a:gd name="T40" fmla="*/ 7 w 83"/>
                <a:gd name="T41" fmla="*/ 14 h 26"/>
                <a:gd name="T42" fmla="*/ 2 w 83"/>
                <a:gd name="T43" fmla="*/ 5 h 26"/>
                <a:gd name="T44" fmla="*/ 33 w 83"/>
                <a:gd name="T45" fmla="*/ 0 h 26"/>
                <a:gd name="T46" fmla="*/ 38 w 83"/>
                <a:gd name="T47" fmla="*/ 5 h 26"/>
                <a:gd name="T48" fmla="*/ 38 w 83"/>
                <a:gd name="T49" fmla="*/ 10 h 26"/>
                <a:gd name="T50" fmla="*/ 47 w 83"/>
                <a:gd name="T51" fmla="*/ 14 h 26"/>
                <a:gd name="T52" fmla="*/ 71 w 83"/>
                <a:gd name="T53" fmla="*/ 14 h 26"/>
                <a:gd name="T54" fmla="*/ 71 w 83"/>
                <a:gd name="T55" fmla="*/ 29 h 26"/>
                <a:gd name="T56" fmla="*/ 90 w 83"/>
                <a:gd name="T57" fmla="*/ 31 h 26"/>
                <a:gd name="T58" fmla="*/ 90 w 83"/>
                <a:gd name="T59" fmla="*/ 38 h 26"/>
                <a:gd name="T60" fmla="*/ 97 w 83"/>
                <a:gd name="T61" fmla="*/ 36 h 26"/>
                <a:gd name="T62" fmla="*/ 130 w 83"/>
                <a:gd name="T63" fmla="*/ 36 h 26"/>
                <a:gd name="T64" fmla="*/ 135 w 83"/>
                <a:gd name="T65" fmla="*/ 38 h 26"/>
                <a:gd name="T66" fmla="*/ 144 w 83"/>
                <a:gd name="T67" fmla="*/ 31 h 26"/>
                <a:gd name="T68" fmla="*/ 151 w 83"/>
                <a:gd name="T69" fmla="*/ 31 h 26"/>
                <a:gd name="T70" fmla="*/ 196 w 83"/>
                <a:gd name="T71" fmla="*/ 36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3" h="26">
                  <a:moveTo>
                    <a:pt x="83" y="15"/>
                  </a:moveTo>
                  <a:cubicBezTo>
                    <a:pt x="83" y="17"/>
                    <a:pt x="83" y="19"/>
                    <a:pt x="83" y="20"/>
                  </a:cubicBezTo>
                  <a:cubicBezTo>
                    <a:pt x="81" y="20"/>
                    <a:pt x="80" y="21"/>
                    <a:pt x="80" y="23"/>
                  </a:cubicBezTo>
                  <a:cubicBezTo>
                    <a:pt x="74" y="23"/>
                    <a:pt x="70" y="22"/>
                    <a:pt x="65" y="23"/>
                  </a:cubicBezTo>
                  <a:cubicBezTo>
                    <a:pt x="64" y="23"/>
                    <a:pt x="62" y="25"/>
                    <a:pt x="61" y="25"/>
                  </a:cubicBezTo>
                  <a:cubicBezTo>
                    <a:pt x="59" y="26"/>
                    <a:pt x="59" y="24"/>
                    <a:pt x="57" y="24"/>
                  </a:cubicBezTo>
                  <a:cubicBezTo>
                    <a:pt x="58" y="24"/>
                    <a:pt x="56" y="25"/>
                    <a:pt x="56" y="25"/>
                  </a:cubicBezTo>
                  <a:cubicBezTo>
                    <a:pt x="56" y="25"/>
                    <a:pt x="52" y="25"/>
                    <a:pt x="51" y="25"/>
                  </a:cubicBezTo>
                  <a:cubicBezTo>
                    <a:pt x="51" y="25"/>
                    <a:pt x="51" y="24"/>
                    <a:pt x="51" y="24"/>
                  </a:cubicBezTo>
                  <a:cubicBezTo>
                    <a:pt x="50" y="24"/>
                    <a:pt x="49" y="25"/>
                    <a:pt x="49" y="25"/>
                  </a:cubicBezTo>
                  <a:cubicBezTo>
                    <a:pt x="46" y="25"/>
                    <a:pt x="46" y="23"/>
                    <a:pt x="44" y="23"/>
                  </a:cubicBezTo>
                  <a:cubicBezTo>
                    <a:pt x="39" y="23"/>
                    <a:pt x="34" y="26"/>
                    <a:pt x="27" y="23"/>
                  </a:cubicBezTo>
                  <a:cubicBezTo>
                    <a:pt x="27" y="22"/>
                    <a:pt x="28" y="22"/>
                    <a:pt x="28" y="20"/>
                  </a:cubicBezTo>
                  <a:cubicBezTo>
                    <a:pt x="27" y="19"/>
                    <a:pt x="26" y="20"/>
                    <a:pt x="25" y="19"/>
                  </a:cubicBezTo>
                  <a:cubicBezTo>
                    <a:pt x="24" y="18"/>
                    <a:pt x="26" y="15"/>
                    <a:pt x="23" y="15"/>
                  </a:cubicBezTo>
                  <a:cubicBezTo>
                    <a:pt x="23" y="13"/>
                    <a:pt x="25" y="14"/>
                    <a:pt x="25" y="12"/>
                  </a:cubicBezTo>
                  <a:cubicBezTo>
                    <a:pt x="25" y="10"/>
                    <a:pt x="22" y="11"/>
                    <a:pt x="23" y="8"/>
                  </a:cubicBezTo>
                  <a:cubicBezTo>
                    <a:pt x="21" y="9"/>
                    <a:pt x="16" y="8"/>
                    <a:pt x="12" y="9"/>
                  </a:cubicBezTo>
                  <a:cubicBezTo>
                    <a:pt x="10" y="10"/>
                    <a:pt x="11" y="7"/>
                    <a:pt x="10" y="6"/>
                  </a:cubicBezTo>
                  <a:cubicBezTo>
                    <a:pt x="9" y="6"/>
                    <a:pt x="7" y="7"/>
                    <a:pt x="8" y="5"/>
                  </a:cubicBezTo>
                  <a:cubicBezTo>
                    <a:pt x="7" y="6"/>
                    <a:pt x="5" y="6"/>
                    <a:pt x="3" y="6"/>
                  </a:cubicBezTo>
                  <a:cubicBezTo>
                    <a:pt x="7" y="3"/>
                    <a:pt x="0" y="6"/>
                    <a:pt x="1" y="2"/>
                  </a:cubicBezTo>
                  <a:cubicBezTo>
                    <a:pt x="6" y="2"/>
                    <a:pt x="10" y="1"/>
                    <a:pt x="14" y="0"/>
                  </a:cubicBezTo>
                  <a:cubicBezTo>
                    <a:pt x="13" y="2"/>
                    <a:pt x="16" y="1"/>
                    <a:pt x="16" y="2"/>
                  </a:cubicBezTo>
                  <a:cubicBezTo>
                    <a:pt x="16" y="2"/>
                    <a:pt x="16" y="4"/>
                    <a:pt x="16" y="4"/>
                  </a:cubicBezTo>
                  <a:cubicBezTo>
                    <a:pt x="17" y="5"/>
                    <a:pt x="21" y="3"/>
                    <a:pt x="20" y="6"/>
                  </a:cubicBezTo>
                  <a:cubicBezTo>
                    <a:pt x="23" y="3"/>
                    <a:pt x="26" y="7"/>
                    <a:pt x="30" y="6"/>
                  </a:cubicBezTo>
                  <a:cubicBezTo>
                    <a:pt x="29" y="10"/>
                    <a:pt x="32" y="10"/>
                    <a:pt x="30" y="12"/>
                  </a:cubicBezTo>
                  <a:cubicBezTo>
                    <a:pt x="32" y="13"/>
                    <a:pt x="35" y="12"/>
                    <a:pt x="38" y="13"/>
                  </a:cubicBezTo>
                  <a:cubicBezTo>
                    <a:pt x="39" y="14"/>
                    <a:pt x="33" y="16"/>
                    <a:pt x="38" y="16"/>
                  </a:cubicBezTo>
                  <a:cubicBezTo>
                    <a:pt x="39" y="16"/>
                    <a:pt x="40" y="15"/>
                    <a:pt x="41" y="15"/>
                  </a:cubicBezTo>
                  <a:cubicBezTo>
                    <a:pt x="44" y="14"/>
                    <a:pt x="50" y="14"/>
                    <a:pt x="55" y="15"/>
                  </a:cubicBezTo>
                  <a:cubicBezTo>
                    <a:pt x="56" y="15"/>
                    <a:pt x="58" y="16"/>
                    <a:pt x="57" y="16"/>
                  </a:cubicBezTo>
                  <a:cubicBezTo>
                    <a:pt x="60" y="16"/>
                    <a:pt x="55" y="14"/>
                    <a:pt x="61" y="13"/>
                  </a:cubicBezTo>
                  <a:cubicBezTo>
                    <a:pt x="62" y="13"/>
                    <a:pt x="63" y="14"/>
                    <a:pt x="64" y="13"/>
                  </a:cubicBezTo>
                  <a:cubicBezTo>
                    <a:pt x="69" y="13"/>
                    <a:pt x="76" y="13"/>
                    <a:pt x="83" y="1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0" name="Freeform 23"/>
            <p:cNvSpPr/>
            <p:nvPr/>
          </p:nvSpPr>
          <p:spPr bwMode="auto">
            <a:xfrm>
              <a:off x="2972776" y="1438413"/>
              <a:ext cx="478262" cy="337876"/>
            </a:xfrm>
            <a:custGeom>
              <a:avLst/>
              <a:gdLst>
                <a:gd name="T0" fmla="*/ 163 w 85"/>
                <a:gd name="T1" fmla="*/ 5 h 60"/>
                <a:gd name="T2" fmla="*/ 199 w 85"/>
                <a:gd name="T3" fmla="*/ 0 h 60"/>
                <a:gd name="T4" fmla="*/ 194 w 85"/>
                <a:gd name="T5" fmla="*/ 14 h 60"/>
                <a:gd name="T6" fmla="*/ 158 w 85"/>
                <a:gd name="T7" fmla="*/ 21 h 60"/>
                <a:gd name="T8" fmla="*/ 154 w 85"/>
                <a:gd name="T9" fmla="*/ 26 h 60"/>
                <a:gd name="T10" fmla="*/ 147 w 85"/>
                <a:gd name="T11" fmla="*/ 26 h 60"/>
                <a:gd name="T12" fmla="*/ 142 w 85"/>
                <a:gd name="T13" fmla="*/ 31 h 60"/>
                <a:gd name="T14" fmla="*/ 137 w 85"/>
                <a:gd name="T15" fmla="*/ 28 h 60"/>
                <a:gd name="T16" fmla="*/ 125 w 85"/>
                <a:gd name="T17" fmla="*/ 31 h 60"/>
                <a:gd name="T18" fmla="*/ 114 w 85"/>
                <a:gd name="T19" fmla="*/ 36 h 60"/>
                <a:gd name="T20" fmla="*/ 111 w 85"/>
                <a:gd name="T21" fmla="*/ 40 h 60"/>
                <a:gd name="T22" fmla="*/ 97 w 85"/>
                <a:gd name="T23" fmla="*/ 47 h 60"/>
                <a:gd name="T24" fmla="*/ 90 w 85"/>
                <a:gd name="T25" fmla="*/ 54 h 60"/>
                <a:gd name="T26" fmla="*/ 83 w 85"/>
                <a:gd name="T27" fmla="*/ 59 h 60"/>
                <a:gd name="T28" fmla="*/ 80 w 85"/>
                <a:gd name="T29" fmla="*/ 66 h 60"/>
                <a:gd name="T30" fmla="*/ 66 w 85"/>
                <a:gd name="T31" fmla="*/ 71 h 60"/>
                <a:gd name="T32" fmla="*/ 64 w 85"/>
                <a:gd name="T33" fmla="*/ 73 h 60"/>
                <a:gd name="T34" fmla="*/ 52 w 85"/>
                <a:gd name="T35" fmla="*/ 78 h 60"/>
                <a:gd name="T36" fmla="*/ 47 w 85"/>
                <a:gd name="T37" fmla="*/ 90 h 60"/>
                <a:gd name="T38" fmla="*/ 50 w 85"/>
                <a:gd name="T39" fmla="*/ 107 h 60"/>
                <a:gd name="T40" fmla="*/ 43 w 85"/>
                <a:gd name="T41" fmla="*/ 114 h 60"/>
                <a:gd name="T42" fmla="*/ 47 w 85"/>
                <a:gd name="T43" fmla="*/ 123 h 60"/>
                <a:gd name="T44" fmla="*/ 45 w 85"/>
                <a:gd name="T45" fmla="*/ 125 h 60"/>
                <a:gd name="T46" fmla="*/ 47 w 85"/>
                <a:gd name="T47" fmla="*/ 130 h 60"/>
                <a:gd name="T48" fmla="*/ 50 w 85"/>
                <a:gd name="T49" fmla="*/ 125 h 60"/>
                <a:gd name="T50" fmla="*/ 59 w 85"/>
                <a:gd name="T51" fmla="*/ 133 h 60"/>
                <a:gd name="T52" fmla="*/ 57 w 85"/>
                <a:gd name="T53" fmla="*/ 142 h 60"/>
                <a:gd name="T54" fmla="*/ 31 w 85"/>
                <a:gd name="T55" fmla="*/ 142 h 60"/>
                <a:gd name="T56" fmla="*/ 33 w 85"/>
                <a:gd name="T57" fmla="*/ 137 h 60"/>
                <a:gd name="T58" fmla="*/ 26 w 85"/>
                <a:gd name="T59" fmla="*/ 135 h 60"/>
                <a:gd name="T60" fmla="*/ 19 w 85"/>
                <a:gd name="T61" fmla="*/ 130 h 60"/>
                <a:gd name="T62" fmla="*/ 14 w 85"/>
                <a:gd name="T63" fmla="*/ 130 h 60"/>
                <a:gd name="T64" fmla="*/ 5 w 85"/>
                <a:gd name="T65" fmla="*/ 130 h 60"/>
                <a:gd name="T66" fmla="*/ 2 w 85"/>
                <a:gd name="T67" fmla="*/ 109 h 60"/>
                <a:gd name="T68" fmla="*/ 17 w 85"/>
                <a:gd name="T69" fmla="*/ 104 h 60"/>
                <a:gd name="T70" fmla="*/ 14 w 85"/>
                <a:gd name="T71" fmla="*/ 102 h 60"/>
                <a:gd name="T72" fmla="*/ 17 w 85"/>
                <a:gd name="T73" fmla="*/ 95 h 60"/>
                <a:gd name="T74" fmla="*/ 31 w 85"/>
                <a:gd name="T75" fmla="*/ 90 h 60"/>
                <a:gd name="T76" fmla="*/ 31 w 85"/>
                <a:gd name="T77" fmla="*/ 78 h 60"/>
                <a:gd name="T78" fmla="*/ 38 w 85"/>
                <a:gd name="T79" fmla="*/ 76 h 60"/>
                <a:gd name="T80" fmla="*/ 45 w 85"/>
                <a:gd name="T81" fmla="*/ 69 h 60"/>
                <a:gd name="T82" fmla="*/ 45 w 85"/>
                <a:gd name="T83" fmla="*/ 54 h 60"/>
                <a:gd name="T84" fmla="*/ 66 w 85"/>
                <a:gd name="T85" fmla="*/ 45 h 60"/>
                <a:gd name="T86" fmla="*/ 69 w 85"/>
                <a:gd name="T87" fmla="*/ 40 h 60"/>
                <a:gd name="T88" fmla="*/ 73 w 85"/>
                <a:gd name="T89" fmla="*/ 43 h 60"/>
                <a:gd name="T90" fmla="*/ 78 w 85"/>
                <a:gd name="T91" fmla="*/ 38 h 60"/>
                <a:gd name="T92" fmla="*/ 80 w 85"/>
                <a:gd name="T93" fmla="*/ 31 h 60"/>
                <a:gd name="T94" fmla="*/ 95 w 85"/>
                <a:gd name="T95" fmla="*/ 28 h 60"/>
                <a:gd name="T96" fmla="*/ 111 w 85"/>
                <a:gd name="T97" fmla="*/ 26 h 60"/>
                <a:gd name="T98" fmla="*/ 114 w 85"/>
                <a:gd name="T99" fmla="*/ 24 h 60"/>
                <a:gd name="T100" fmla="*/ 121 w 85"/>
                <a:gd name="T101" fmla="*/ 26 h 60"/>
                <a:gd name="T102" fmla="*/ 123 w 85"/>
                <a:gd name="T103" fmla="*/ 21 h 60"/>
                <a:gd name="T104" fmla="*/ 125 w 85"/>
                <a:gd name="T105" fmla="*/ 21 h 60"/>
                <a:gd name="T106" fmla="*/ 144 w 85"/>
                <a:gd name="T107" fmla="*/ 19 h 60"/>
                <a:gd name="T108" fmla="*/ 151 w 85"/>
                <a:gd name="T109" fmla="*/ 14 h 60"/>
                <a:gd name="T110" fmla="*/ 154 w 85"/>
                <a:gd name="T111" fmla="*/ 12 h 60"/>
                <a:gd name="T112" fmla="*/ 163 w 85"/>
                <a:gd name="T113" fmla="*/ 5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 h="60">
                  <a:moveTo>
                    <a:pt x="69" y="2"/>
                  </a:moveTo>
                  <a:cubicBezTo>
                    <a:pt x="73" y="4"/>
                    <a:pt x="79" y="0"/>
                    <a:pt x="84" y="0"/>
                  </a:cubicBezTo>
                  <a:cubicBezTo>
                    <a:pt x="85" y="4"/>
                    <a:pt x="82" y="4"/>
                    <a:pt x="82" y="6"/>
                  </a:cubicBezTo>
                  <a:cubicBezTo>
                    <a:pt x="78" y="4"/>
                    <a:pt x="72" y="8"/>
                    <a:pt x="67" y="9"/>
                  </a:cubicBezTo>
                  <a:cubicBezTo>
                    <a:pt x="66" y="9"/>
                    <a:pt x="66" y="11"/>
                    <a:pt x="65" y="11"/>
                  </a:cubicBezTo>
                  <a:cubicBezTo>
                    <a:pt x="64" y="11"/>
                    <a:pt x="63" y="11"/>
                    <a:pt x="62" y="11"/>
                  </a:cubicBezTo>
                  <a:cubicBezTo>
                    <a:pt x="62" y="11"/>
                    <a:pt x="60" y="13"/>
                    <a:pt x="60" y="13"/>
                  </a:cubicBezTo>
                  <a:cubicBezTo>
                    <a:pt x="59" y="14"/>
                    <a:pt x="59" y="12"/>
                    <a:pt x="58" y="12"/>
                  </a:cubicBezTo>
                  <a:cubicBezTo>
                    <a:pt x="57" y="13"/>
                    <a:pt x="55" y="13"/>
                    <a:pt x="53" y="13"/>
                  </a:cubicBezTo>
                  <a:cubicBezTo>
                    <a:pt x="52" y="14"/>
                    <a:pt x="50" y="14"/>
                    <a:pt x="48" y="15"/>
                  </a:cubicBezTo>
                  <a:cubicBezTo>
                    <a:pt x="47" y="15"/>
                    <a:pt x="48" y="16"/>
                    <a:pt x="47" y="17"/>
                  </a:cubicBezTo>
                  <a:cubicBezTo>
                    <a:pt x="46" y="18"/>
                    <a:pt x="41" y="17"/>
                    <a:pt x="41" y="20"/>
                  </a:cubicBezTo>
                  <a:cubicBezTo>
                    <a:pt x="41" y="22"/>
                    <a:pt x="38" y="22"/>
                    <a:pt x="38" y="23"/>
                  </a:cubicBezTo>
                  <a:cubicBezTo>
                    <a:pt x="37" y="23"/>
                    <a:pt x="36" y="25"/>
                    <a:pt x="35" y="25"/>
                  </a:cubicBezTo>
                  <a:cubicBezTo>
                    <a:pt x="35" y="26"/>
                    <a:pt x="34" y="26"/>
                    <a:pt x="34" y="28"/>
                  </a:cubicBezTo>
                  <a:cubicBezTo>
                    <a:pt x="30" y="29"/>
                    <a:pt x="31" y="27"/>
                    <a:pt x="28" y="30"/>
                  </a:cubicBezTo>
                  <a:cubicBezTo>
                    <a:pt x="28" y="31"/>
                    <a:pt x="27" y="30"/>
                    <a:pt x="27" y="31"/>
                  </a:cubicBezTo>
                  <a:cubicBezTo>
                    <a:pt x="27" y="33"/>
                    <a:pt x="24" y="32"/>
                    <a:pt x="22" y="33"/>
                  </a:cubicBezTo>
                  <a:cubicBezTo>
                    <a:pt x="22" y="36"/>
                    <a:pt x="24" y="39"/>
                    <a:pt x="20" y="38"/>
                  </a:cubicBezTo>
                  <a:cubicBezTo>
                    <a:pt x="21" y="40"/>
                    <a:pt x="19" y="45"/>
                    <a:pt x="21" y="45"/>
                  </a:cubicBezTo>
                  <a:cubicBezTo>
                    <a:pt x="20" y="46"/>
                    <a:pt x="19" y="47"/>
                    <a:pt x="18" y="48"/>
                  </a:cubicBezTo>
                  <a:cubicBezTo>
                    <a:pt x="16" y="51"/>
                    <a:pt x="21" y="50"/>
                    <a:pt x="20" y="52"/>
                  </a:cubicBezTo>
                  <a:cubicBezTo>
                    <a:pt x="20" y="52"/>
                    <a:pt x="18" y="53"/>
                    <a:pt x="19" y="53"/>
                  </a:cubicBezTo>
                  <a:cubicBezTo>
                    <a:pt x="19" y="53"/>
                    <a:pt x="21" y="55"/>
                    <a:pt x="20" y="55"/>
                  </a:cubicBezTo>
                  <a:cubicBezTo>
                    <a:pt x="21" y="55"/>
                    <a:pt x="22" y="54"/>
                    <a:pt x="21" y="53"/>
                  </a:cubicBezTo>
                  <a:cubicBezTo>
                    <a:pt x="22" y="54"/>
                    <a:pt x="22" y="56"/>
                    <a:pt x="25" y="56"/>
                  </a:cubicBezTo>
                  <a:cubicBezTo>
                    <a:pt x="25" y="58"/>
                    <a:pt x="23" y="58"/>
                    <a:pt x="24" y="60"/>
                  </a:cubicBezTo>
                  <a:cubicBezTo>
                    <a:pt x="20" y="60"/>
                    <a:pt x="16" y="60"/>
                    <a:pt x="13" y="60"/>
                  </a:cubicBezTo>
                  <a:cubicBezTo>
                    <a:pt x="13" y="60"/>
                    <a:pt x="15" y="59"/>
                    <a:pt x="14" y="58"/>
                  </a:cubicBezTo>
                  <a:cubicBezTo>
                    <a:pt x="13" y="57"/>
                    <a:pt x="12" y="58"/>
                    <a:pt x="11" y="57"/>
                  </a:cubicBezTo>
                  <a:cubicBezTo>
                    <a:pt x="10" y="57"/>
                    <a:pt x="9" y="55"/>
                    <a:pt x="8" y="55"/>
                  </a:cubicBezTo>
                  <a:cubicBezTo>
                    <a:pt x="8" y="54"/>
                    <a:pt x="6" y="55"/>
                    <a:pt x="6" y="55"/>
                  </a:cubicBezTo>
                  <a:cubicBezTo>
                    <a:pt x="5" y="53"/>
                    <a:pt x="5" y="55"/>
                    <a:pt x="2" y="55"/>
                  </a:cubicBezTo>
                  <a:cubicBezTo>
                    <a:pt x="2" y="52"/>
                    <a:pt x="0" y="50"/>
                    <a:pt x="1" y="46"/>
                  </a:cubicBezTo>
                  <a:cubicBezTo>
                    <a:pt x="5" y="50"/>
                    <a:pt x="2" y="42"/>
                    <a:pt x="7" y="44"/>
                  </a:cubicBezTo>
                  <a:cubicBezTo>
                    <a:pt x="8" y="43"/>
                    <a:pt x="6" y="43"/>
                    <a:pt x="6" y="43"/>
                  </a:cubicBezTo>
                  <a:cubicBezTo>
                    <a:pt x="6" y="42"/>
                    <a:pt x="10" y="41"/>
                    <a:pt x="7" y="40"/>
                  </a:cubicBezTo>
                  <a:cubicBezTo>
                    <a:pt x="8" y="39"/>
                    <a:pt x="11" y="39"/>
                    <a:pt x="13" y="38"/>
                  </a:cubicBezTo>
                  <a:cubicBezTo>
                    <a:pt x="12" y="36"/>
                    <a:pt x="16" y="34"/>
                    <a:pt x="13" y="33"/>
                  </a:cubicBezTo>
                  <a:cubicBezTo>
                    <a:pt x="13" y="32"/>
                    <a:pt x="15" y="32"/>
                    <a:pt x="16" y="32"/>
                  </a:cubicBezTo>
                  <a:cubicBezTo>
                    <a:pt x="16" y="30"/>
                    <a:pt x="17" y="29"/>
                    <a:pt x="19" y="29"/>
                  </a:cubicBezTo>
                  <a:cubicBezTo>
                    <a:pt x="17" y="26"/>
                    <a:pt x="20" y="27"/>
                    <a:pt x="19" y="23"/>
                  </a:cubicBezTo>
                  <a:cubicBezTo>
                    <a:pt x="23" y="23"/>
                    <a:pt x="25" y="20"/>
                    <a:pt x="28" y="19"/>
                  </a:cubicBezTo>
                  <a:cubicBezTo>
                    <a:pt x="30" y="20"/>
                    <a:pt x="29" y="17"/>
                    <a:pt x="29" y="17"/>
                  </a:cubicBezTo>
                  <a:cubicBezTo>
                    <a:pt x="30" y="17"/>
                    <a:pt x="31" y="18"/>
                    <a:pt x="31" y="18"/>
                  </a:cubicBezTo>
                  <a:cubicBezTo>
                    <a:pt x="31" y="18"/>
                    <a:pt x="32" y="16"/>
                    <a:pt x="33" y="16"/>
                  </a:cubicBezTo>
                  <a:cubicBezTo>
                    <a:pt x="33" y="15"/>
                    <a:pt x="34" y="15"/>
                    <a:pt x="34" y="13"/>
                  </a:cubicBezTo>
                  <a:cubicBezTo>
                    <a:pt x="36" y="14"/>
                    <a:pt x="38" y="13"/>
                    <a:pt x="40" y="12"/>
                  </a:cubicBezTo>
                  <a:cubicBezTo>
                    <a:pt x="42" y="11"/>
                    <a:pt x="43" y="12"/>
                    <a:pt x="47" y="11"/>
                  </a:cubicBezTo>
                  <a:cubicBezTo>
                    <a:pt x="48" y="11"/>
                    <a:pt x="48" y="10"/>
                    <a:pt x="48" y="10"/>
                  </a:cubicBezTo>
                  <a:cubicBezTo>
                    <a:pt x="50" y="9"/>
                    <a:pt x="50" y="11"/>
                    <a:pt x="51" y="11"/>
                  </a:cubicBezTo>
                  <a:cubicBezTo>
                    <a:pt x="52" y="11"/>
                    <a:pt x="50" y="9"/>
                    <a:pt x="52" y="9"/>
                  </a:cubicBezTo>
                  <a:cubicBezTo>
                    <a:pt x="52" y="9"/>
                    <a:pt x="53" y="9"/>
                    <a:pt x="53" y="9"/>
                  </a:cubicBezTo>
                  <a:cubicBezTo>
                    <a:pt x="54" y="8"/>
                    <a:pt x="58" y="8"/>
                    <a:pt x="61" y="8"/>
                  </a:cubicBezTo>
                  <a:cubicBezTo>
                    <a:pt x="63" y="7"/>
                    <a:pt x="63" y="7"/>
                    <a:pt x="64" y="6"/>
                  </a:cubicBezTo>
                  <a:cubicBezTo>
                    <a:pt x="64" y="6"/>
                    <a:pt x="65" y="5"/>
                    <a:pt x="65" y="5"/>
                  </a:cubicBezTo>
                  <a:cubicBezTo>
                    <a:pt x="68" y="3"/>
                    <a:pt x="70" y="7"/>
                    <a:pt x="69"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1" name="Freeform 24"/>
            <p:cNvSpPr/>
            <p:nvPr/>
          </p:nvSpPr>
          <p:spPr bwMode="auto">
            <a:xfrm>
              <a:off x="8834503" y="1465662"/>
              <a:ext cx="49968" cy="16655"/>
            </a:xfrm>
            <a:custGeom>
              <a:avLst/>
              <a:gdLst>
                <a:gd name="T0" fmla="*/ 14 w 9"/>
                <a:gd name="T1" fmla="*/ 0 h 3"/>
                <a:gd name="T2" fmla="*/ 21 w 9"/>
                <a:gd name="T3" fmla="*/ 0 h 3"/>
                <a:gd name="T4" fmla="*/ 14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6" y="0"/>
                  </a:moveTo>
                  <a:cubicBezTo>
                    <a:pt x="7" y="0"/>
                    <a:pt x="8" y="0"/>
                    <a:pt x="9" y="0"/>
                  </a:cubicBezTo>
                  <a:cubicBezTo>
                    <a:pt x="9" y="3"/>
                    <a:pt x="0" y="0"/>
                    <a:pt x="6"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2" name="Freeform 25"/>
            <p:cNvSpPr/>
            <p:nvPr/>
          </p:nvSpPr>
          <p:spPr bwMode="auto">
            <a:xfrm>
              <a:off x="5283183" y="1483621"/>
              <a:ext cx="147523" cy="114212"/>
            </a:xfrm>
            <a:custGeom>
              <a:avLst/>
              <a:gdLst>
                <a:gd name="T0" fmla="*/ 17 w 26"/>
                <a:gd name="T1" fmla="*/ 2 h 20"/>
                <a:gd name="T2" fmla="*/ 19 w 26"/>
                <a:gd name="T3" fmla="*/ 5 h 20"/>
                <a:gd name="T4" fmla="*/ 36 w 26"/>
                <a:gd name="T5" fmla="*/ 12 h 20"/>
                <a:gd name="T6" fmla="*/ 45 w 26"/>
                <a:gd name="T7" fmla="*/ 7 h 20"/>
                <a:gd name="T8" fmla="*/ 62 w 26"/>
                <a:gd name="T9" fmla="*/ 10 h 20"/>
                <a:gd name="T10" fmla="*/ 55 w 26"/>
                <a:gd name="T11" fmla="*/ 24 h 20"/>
                <a:gd name="T12" fmla="*/ 33 w 26"/>
                <a:gd name="T13" fmla="*/ 29 h 20"/>
                <a:gd name="T14" fmla="*/ 33 w 26"/>
                <a:gd name="T15" fmla="*/ 34 h 20"/>
                <a:gd name="T16" fmla="*/ 29 w 26"/>
                <a:gd name="T17" fmla="*/ 38 h 20"/>
                <a:gd name="T18" fmla="*/ 19 w 26"/>
                <a:gd name="T19" fmla="*/ 41 h 20"/>
                <a:gd name="T20" fmla="*/ 7 w 26"/>
                <a:gd name="T21" fmla="*/ 36 h 20"/>
                <a:gd name="T22" fmla="*/ 0 w 26"/>
                <a:gd name="T23" fmla="*/ 12 h 20"/>
                <a:gd name="T24" fmla="*/ 17 w 26"/>
                <a:gd name="T25" fmla="*/ 2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0">
                  <a:moveTo>
                    <a:pt x="7" y="1"/>
                  </a:moveTo>
                  <a:cubicBezTo>
                    <a:pt x="8" y="0"/>
                    <a:pt x="8" y="1"/>
                    <a:pt x="8" y="2"/>
                  </a:cubicBezTo>
                  <a:cubicBezTo>
                    <a:pt x="9" y="4"/>
                    <a:pt x="13" y="4"/>
                    <a:pt x="15" y="5"/>
                  </a:cubicBezTo>
                  <a:cubicBezTo>
                    <a:pt x="17" y="6"/>
                    <a:pt x="18" y="3"/>
                    <a:pt x="19" y="3"/>
                  </a:cubicBezTo>
                  <a:cubicBezTo>
                    <a:pt x="20" y="3"/>
                    <a:pt x="22" y="5"/>
                    <a:pt x="26" y="4"/>
                  </a:cubicBezTo>
                  <a:cubicBezTo>
                    <a:pt x="25" y="5"/>
                    <a:pt x="20" y="8"/>
                    <a:pt x="23" y="10"/>
                  </a:cubicBezTo>
                  <a:cubicBezTo>
                    <a:pt x="22" y="13"/>
                    <a:pt x="18" y="13"/>
                    <a:pt x="14" y="12"/>
                  </a:cubicBezTo>
                  <a:cubicBezTo>
                    <a:pt x="13" y="13"/>
                    <a:pt x="13" y="14"/>
                    <a:pt x="14" y="14"/>
                  </a:cubicBezTo>
                  <a:cubicBezTo>
                    <a:pt x="15" y="16"/>
                    <a:pt x="7" y="14"/>
                    <a:pt x="12" y="16"/>
                  </a:cubicBezTo>
                  <a:cubicBezTo>
                    <a:pt x="12" y="20"/>
                    <a:pt x="8" y="14"/>
                    <a:pt x="8" y="17"/>
                  </a:cubicBezTo>
                  <a:cubicBezTo>
                    <a:pt x="6" y="17"/>
                    <a:pt x="7" y="13"/>
                    <a:pt x="3" y="15"/>
                  </a:cubicBezTo>
                  <a:cubicBezTo>
                    <a:pt x="3" y="11"/>
                    <a:pt x="3" y="7"/>
                    <a:pt x="0" y="5"/>
                  </a:cubicBezTo>
                  <a:cubicBezTo>
                    <a:pt x="1" y="3"/>
                    <a:pt x="8" y="5"/>
                    <a:pt x="7"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3" name="Freeform 26"/>
            <p:cNvSpPr/>
            <p:nvPr/>
          </p:nvSpPr>
          <p:spPr bwMode="auto">
            <a:xfrm>
              <a:off x="8351481" y="1503732"/>
              <a:ext cx="38071" cy="28553"/>
            </a:xfrm>
            <a:custGeom>
              <a:avLst/>
              <a:gdLst>
                <a:gd name="T0" fmla="*/ 9 w 7"/>
                <a:gd name="T1" fmla="*/ 0 h 5"/>
                <a:gd name="T2" fmla="*/ 11 w 7"/>
                <a:gd name="T3" fmla="*/ 12 h 5"/>
                <a:gd name="T4" fmla="*/ 0 w 7"/>
                <a:gd name="T5" fmla="*/ 10 h 5"/>
                <a:gd name="T6" fmla="*/ 9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4" y="0"/>
                  </a:moveTo>
                  <a:cubicBezTo>
                    <a:pt x="7" y="1"/>
                    <a:pt x="5" y="2"/>
                    <a:pt x="5" y="5"/>
                  </a:cubicBezTo>
                  <a:cubicBezTo>
                    <a:pt x="4" y="4"/>
                    <a:pt x="2" y="3"/>
                    <a:pt x="0" y="4"/>
                  </a:cubicBezTo>
                  <a:cubicBezTo>
                    <a:pt x="1" y="1"/>
                    <a:pt x="4" y="3"/>
                    <a:pt x="4"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4" name="Freeform 27"/>
            <p:cNvSpPr/>
            <p:nvPr/>
          </p:nvSpPr>
          <p:spPr bwMode="auto">
            <a:xfrm>
              <a:off x="5440224" y="1500278"/>
              <a:ext cx="69004" cy="61865"/>
            </a:xfrm>
            <a:custGeom>
              <a:avLst/>
              <a:gdLst>
                <a:gd name="T0" fmla="*/ 0 w 12"/>
                <a:gd name="T1" fmla="*/ 9 h 11"/>
                <a:gd name="T2" fmla="*/ 29 w 12"/>
                <a:gd name="T3" fmla="*/ 14 h 11"/>
                <a:gd name="T4" fmla="*/ 17 w 12"/>
                <a:gd name="T5" fmla="*/ 26 h 11"/>
                <a:gd name="T6" fmla="*/ 12 w 12"/>
                <a:gd name="T7" fmla="*/ 19 h 11"/>
                <a:gd name="T8" fmla="*/ 5 w 12"/>
                <a:gd name="T9" fmla="*/ 19 h 11"/>
                <a:gd name="T10" fmla="*/ 0 w 12"/>
                <a:gd name="T11" fmla="*/ 9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1">
                  <a:moveTo>
                    <a:pt x="0" y="4"/>
                  </a:moveTo>
                  <a:cubicBezTo>
                    <a:pt x="4" y="0"/>
                    <a:pt x="10" y="4"/>
                    <a:pt x="12" y="6"/>
                  </a:cubicBezTo>
                  <a:cubicBezTo>
                    <a:pt x="12" y="9"/>
                    <a:pt x="6" y="7"/>
                    <a:pt x="7" y="11"/>
                  </a:cubicBezTo>
                  <a:cubicBezTo>
                    <a:pt x="6" y="11"/>
                    <a:pt x="6" y="9"/>
                    <a:pt x="5" y="8"/>
                  </a:cubicBezTo>
                  <a:cubicBezTo>
                    <a:pt x="4" y="8"/>
                    <a:pt x="3" y="9"/>
                    <a:pt x="2" y="8"/>
                  </a:cubicBezTo>
                  <a:cubicBezTo>
                    <a:pt x="1" y="7"/>
                    <a:pt x="3" y="4"/>
                    <a:pt x="0"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5" name="Freeform 28"/>
            <p:cNvSpPr/>
            <p:nvPr/>
          </p:nvSpPr>
          <p:spPr bwMode="auto">
            <a:xfrm>
              <a:off x="5525883" y="1524072"/>
              <a:ext cx="99935" cy="49967"/>
            </a:xfrm>
            <a:custGeom>
              <a:avLst/>
              <a:gdLst>
                <a:gd name="T0" fmla="*/ 5 w 18"/>
                <a:gd name="T1" fmla="*/ 2 h 9"/>
                <a:gd name="T2" fmla="*/ 9 w 18"/>
                <a:gd name="T3" fmla="*/ 2 h 9"/>
                <a:gd name="T4" fmla="*/ 23 w 18"/>
                <a:gd name="T5" fmla="*/ 7 h 9"/>
                <a:gd name="T6" fmla="*/ 37 w 18"/>
                <a:gd name="T7" fmla="*/ 12 h 9"/>
                <a:gd name="T8" fmla="*/ 42 w 18"/>
                <a:gd name="T9" fmla="*/ 19 h 9"/>
                <a:gd name="T10" fmla="*/ 9 w 18"/>
                <a:gd name="T11" fmla="*/ 12 h 9"/>
                <a:gd name="T12" fmla="*/ 5 w 18"/>
                <a:gd name="T13" fmla="*/ 2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9">
                  <a:moveTo>
                    <a:pt x="2" y="1"/>
                  </a:moveTo>
                  <a:cubicBezTo>
                    <a:pt x="2" y="1"/>
                    <a:pt x="3" y="1"/>
                    <a:pt x="4" y="1"/>
                  </a:cubicBezTo>
                  <a:cubicBezTo>
                    <a:pt x="8" y="0"/>
                    <a:pt x="7" y="3"/>
                    <a:pt x="10" y="3"/>
                  </a:cubicBezTo>
                  <a:cubicBezTo>
                    <a:pt x="12" y="4"/>
                    <a:pt x="14" y="4"/>
                    <a:pt x="16" y="5"/>
                  </a:cubicBezTo>
                  <a:cubicBezTo>
                    <a:pt x="17" y="6"/>
                    <a:pt x="18" y="5"/>
                    <a:pt x="18" y="8"/>
                  </a:cubicBezTo>
                  <a:cubicBezTo>
                    <a:pt x="11" y="9"/>
                    <a:pt x="9" y="6"/>
                    <a:pt x="4" y="5"/>
                  </a:cubicBezTo>
                  <a:cubicBezTo>
                    <a:pt x="5" y="2"/>
                    <a:pt x="0" y="5"/>
                    <a:pt x="2"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6" name="Freeform 29"/>
            <p:cNvSpPr/>
            <p:nvPr/>
          </p:nvSpPr>
          <p:spPr bwMode="auto">
            <a:xfrm>
              <a:off x="8801191" y="1610805"/>
              <a:ext cx="166559" cy="135626"/>
            </a:xfrm>
            <a:custGeom>
              <a:avLst/>
              <a:gdLst>
                <a:gd name="T0" fmla="*/ 23 w 30"/>
                <a:gd name="T1" fmla="*/ 12 h 24"/>
                <a:gd name="T2" fmla="*/ 23 w 30"/>
                <a:gd name="T3" fmla="*/ 7 h 24"/>
                <a:gd name="T4" fmla="*/ 54 w 30"/>
                <a:gd name="T5" fmla="*/ 0 h 24"/>
                <a:gd name="T6" fmla="*/ 58 w 30"/>
                <a:gd name="T7" fmla="*/ 12 h 24"/>
                <a:gd name="T8" fmla="*/ 54 w 30"/>
                <a:gd name="T9" fmla="*/ 19 h 24"/>
                <a:gd name="T10" fmla="*/ 68 w 30"/>
                <a:gd name="T11" fmla="*/ 21 h 24"/>
                <a:gd name="T12" fmla="*/ 70 w 30"/>
                <a:gd name="T13" fmla="*/ 45 h 24"/>
                <a:gd name="T14" fmla="*/ 61 w 30"/>
                <a:gd name="T15" fmla="*/ 45 h 24"/>
                <a:gd name="T16" fmla="*/ 61 w 30"/>
                <a:gd name="T17" fmla="*/ 50 h 24"/>
                <a:gd name="T18" fmla="*/ 54 w 30"/>
                <a:gd name="T19" fmla="*/ 50 h 24"/>
                <a:gd name="T20" fmla="*/ 44 w 30"/>
                <a:gd name="T21" fmla="*/ 55 h 24"/>
                <a:gd name="T22" fmla="*/ 37 w 30"/>
                <a:gd name="T23" fmla="*/ 48 h 24"/>
                <a:gd name="T24" fmla="*/ 28 w 30"/>
                <a:gd name="T25" fmla="*/ 38 h 24"/>
                <a:gd name="T26" fmla="*/ 23 w 30"/>
                <a:gd name="T27" fmla="*/ 33 h 24"/>
                <a:gd name="T28" fmla="*/ 9 w 30"/>
                <a:gd name="T29" fmla="*/ 31 h 24"/>
                <a:gd name="T30" fmla="*/ 0 w 30"/>
                <a:gd name="T31" fmla="*/ 24 h 24"/>
                <a:gd name="T32" fmla="*/ 28 w 30"/>
                <a:gd name="T33" fmla="*/ 29 h 24"/>
                <a:gd name="T34" fmla="*/ 30 w 30"/>
                <a:gd name="T35" fmla="*/ 17 h 24"/>
                <a:gd name="T36" fmla="*/ 21 w 30"/>
                <a:gd name="T37" fmla="*/ 7 h 24"/>
                <a:gd name="T38" fmla="*/ 23 w 30"/>
                <a:gd name="T39" fmla="*/ 12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 h="24">
                  <a:moveTo>
                    <a:pt x="10" y="5"/>
                  </a:moveTo>
                  <a:cubicBezTo>
                    <a:pt x="11" y="4"/>
                    <a:pt x="11" y="3"/>
                    <a:pt x="10" y="3"/>
                  </a:cubicBezTo>
                  <a:cubicBezTo>
                    <a:pt x="13" y="1"/>
                    <a:pt x="21" y="4"/>
                    <a:pt x="23" y="0"/>
                  </a:cubicBezTo>
                  <a:cubicBezTo>
                    <a:pt x="24" y="1"/>
                    <a:pt x="25" y="2"/>
                    <a:pt x="25" y="5"/>
                  </a:cubicBezTo>
                  <a:cubicBezTo>
                    <a:pt x="26" y="7"/>
                    <a:pt x="23" y="6"/>
                    <a:pt x="23" y="8"/>
                  </a:cubicBezTo>
                  <a:cubicBezTo>
                    <a:pt x="24" y="12"/>
                    <a:pt x="26" y="10"/>
                    <a:pt x="29" y="9"/>
                  </a:cubicBezTo>
                  <a:cubicBezTo>
                    <a:pt x="30" y="14"/>
                    <a:pt x="29" y="14"/>
                    <a:pt x="30" y="19"/>
                  </a:cubicBezTo>
                  <a:cubicBezTo>
                    <a:pt x="29" y="19"/>
                    <a:pt x="27" y="18"/>
                    <a:pt x="26" y="19"/>
                  </a:cubicBezTo>
                  <a:cubicBezTo>
                    <a:pt x="26" y="19"/>
                    <a:pt x="27" y="21"/>
                    <a:pt x="26" y="21"/>
                  </a:cubicBezTo>
                  <a:cubicBezTo>
                    <a:pt x="25" y="22"/>
                    <a:pt x="24" y="21"/>
                    <a:pt x="23" y="21"/>
                  </a:cubicBezTo>
                  <a:cubicBezTo>
                    <a:pt x="21" y="21"/>
                    <a:pt x="21" y="23"/>
                    <a:pt x="19" y="23"/>
                  </a:cubicBezTo>
                  <a:cubicBezTo>
                    <a:pt x="17" y="24"/>
                    <a:pt x="17" y="21"/>
                    <a:pt x="16" y="20"/>
                  </a:cubicBezTo>
                  <a:cubicBezTo>
                    <a:pt x="15" y="19"/>
                    <a:pt x="11" y="19"/>
                    <a:pt x="12" y="16"/>
                  </a:cubicBezTo>
                  <a:cubicBezTo>
                    <a:pt x="10" y="17"/>
                    <a:pt x="10" y="15"/>
                    <a:pt x="10" y="14"/>
                  </a:cubicBezTo>
                  <a:cubicBezTo>
                    <a:pt x="8" y="15"/>
                    <a:pt x="6" y="14"/>
                    <a:pt x="4" y="13"/>
                  </a:cubicBezTo>
                  <a:cubicBezTo>
                    <a:pt x="2" y="12"/>
                    <a:pt x="0" y="13"/>
                    <a:pt x="0" y="10"/>
                  </a:cubicBezTo>
                  <a:cubicBezTo>
                    <a:pt x="6" y="10"/>
                    <a:pt x="7" y="12"/>
                    <a:pt x="12" y="12"/>
                  </a:cubicBezTo>
                  <a:cubicBezTo>
                    <a:pt x="14" y="11"/>
                    <a:pt x="13" y="9"/>
                    <a:pt x="13" y="7"/>
                  </a:cubicBezTo>
                  <a:cubicBezTo>
                    <a:pt x="14" y="4"/>
                    <a:pt x="7" y="8"/>
                    <a:pt x="9" y="3"/>
                  </a:cubicBezTo>
                  <a:cubicBezTo>
                    <a:pt x="10" y="3"/>
                    <a:pt x="10" y="4"/>
                    <a:pt x="10" y="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7" name="Freeform 30"/>
            <p:cNvSpPr/>
            <p:nvPr/>
          </p:nvSpPr>
          <p:spPr bwMode="auto">
            <a:xfrm>
              <a:off x="9396043" y="1622703"/>
              <a:ext cx="102315" cy="45208"/>
            </a:xfrm>
            <a:custGeom>
              <a:avLst/>
              <a:gdLst>
                <a:gd name="T0" fmla="*/ 0 w 18"/>
                <a:gd name="T1" fmla="*/ 2 h 8"/>
                <a:gd name="T2" fmla="*/ 12 w 18"/>
                <a:gd name="T3" fmla="*/ 0 h 8"/>
                <a:gd name="T4" fmla="*/ 43 w 18"/>
                <a:gd name="T5" fmla="*/ 10 h 8"/>
                <a:gd name="T6" fmla="*/ 41 w 18"/>
                <a:gd name="T7" fmla="*/ 19 h 8"/>
                <a:gd name="T8" fmla="*/ 10 w 18"/>
                <a:gd name="T9" fmla="*/ 10 h 8"/>
                <a:gd name="T10" fmla="*/ 0 w 18"/>
                <a:gd name="T11" fmla="*/ 2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8">
                  <a:moveTo>
                    <a:pt x="0" y="1"/>
                  </a:moveTo>
                  <a:cubicBezTo>
                    <a:pt x="1" y="0"/>
                    <a:pt x="3" y="0"/>
                    <a:pt x="5" y="0"/>
                  </a:cubicBezTo>
                  <a:cubicBezTo>
                    <a:pt x="9" y="1"/>
                    <a:pt x="14" y="3"/>
                    <a:pt x="18" y="4"/>
                  </a:cubicBezTo>
                  <a:cubicBezTo>
                    <a:pt x="18" y="6"/>
                    <a:pt x="17" y="6"/>
                    <a:pt x="17" y="8"/>
                  </a:cubicBezTo>
                  <a:cubicBezTo>
                    <a:pt x="10" y="8"/>
                    <a:pt x="8" y="7"/>
                    <a:pt x="4" y="4"/>
                  </a:cubicBezTo>
                  <a:cubicBezTo>
                    <a:pt x="3" y="3"/>
                    <a:pt x="3" y="1"/>
                    <a:pt x="0"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8" name="Freeform 31"/>
            <p:cNvSpPr/>
            <p:nvPr/>
          </p:nvSpPr>
          <p:spPr bwMode="auto">
            <a:xfrm>
              <a:off x="5373600" y="1619248"/>
              <a:ext cx="66623" cy="28553"/>
            </a:xfrm>
            <a:custGeom>
              <a:avLst/>
              <a:gdLst>
                <a:gd name="T0" fmla="*/ 28 w 12"/>
                <a:gd name="T1" fmla="*/ 10 h 5"/>
                <a:gd name="T2" fmla="*/ 0 w 12"/>
                <a:gd name="T3" fmla="*/ 7 h 5"/>
                <a:gd name="T4" fmla="*/ 9 w 12"/>
                <a:gd name="T5" fmla="*/ 0 h 5"/>
                <a:gd name="T6" fmla="*/ 28 w 12"/>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5">
                  <a:moveTo>
                    <a:pt x="12" y="4"/>
                  </a:moveTo>
                  <a:cubicBezTo>
                    <a:pt x="11" y="5"/>
                    <a:pt x="3" y="4"/>
                    <a:pt x="0" y="3"/>
                  </a:cubicBezTo>
                  <a:cubicBezTo>
                    <a:pt x="1" y="1"/>
                    <a:pt x="4" y="2"/>
                    <a:pt x="4" y="0"/>
                  </a:cubicBezTo>
                  <a:cubicBezTo>
                    <a:pt x="7" y="1"/>
                    <a:pt x="12" y="0"/>
                    <a:pt x="12"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29" name="Freeform 32"/>
            <p:cNvSpPr/>
            <p:nvPr/>
          </p:nvSpPr>
          <p:spPr bwMode="auto">
            <a:xfrm>
              <a:off x="10126522" y="1767846"/>
              <a:ext cx="57106" cy="35690"/>
            </a:xfrm>
            <a:custGeom>
              <a:avLst/>
              <a:gdLst>
                <a:gd name="T0" fmla="*/ 22 w 10"/>
                <a:gd name="T1" fmla="*/ 13 h 6"/>
                <a:gd name="T2" fmla="*/ 0 w 10"/>
                <a:gd name="T3" fmla="*/ 5 h 6"/>
                <a:gd name="T4" fmla="*/ 22 w 10"/>
                <a:gd name="T5" fmla="*/ 13 h 6"/>
                <a:gd name="T6" fmla="*/ 0 60000 65536"/>
                <a:gd name="T7" fmla="*/ 0 60000 65536"/>
                <a:gd name="T8" fmla="*/ 0 60000 65536"/>
              </a:gdLst>
              <a:ahLst/>
              <a:cxnLst>
                <a:cxn ang="T6">
                  <a:pos x="T0" y="T1"/>
                </a:cxn>
                <a:cxn ang="T7">
                  <a:pos x="T2" y="T3"/>
                </a:cxn>
                <a:cxn ang="T8">
                  <a:pos x="T4" y="T5"/>
                </a:cxn>
              </a:cxnLst>
              <a:rect l="0" t="0" r="r" b="b"/>
              <a:pathLst>
                <a:path w="10" h="6">
                  <a:moveTo>
                    <a:pt x="9" y="5"/>
                  </a:moveTo>
                  <a:cubicBezTo>
                    <a:pt x="4" y="6"/>
                    <a:pt x="5" y="2"/>
                    <a:pt x="0" y="2"/>
                  </a:cubicBezTo>
                  <a:cubicBezTo>
                    <a:pt x="2" y="0"/>
                    <a:pt x="10" y="1"/>
                    <a:pt x="9" y="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0" name="Freeform 33"/>
            <p:cNvSpPr/>
            <p:nvPr/>
          </p:nvSpPr>
          <p:spPr bwMode="auto">
            <a:xfrm>
              <a:off x="10088451" y="1808297"/>
              <a:ext cx="78521" cy="38071"/>
            </a:xfrm>
            <a:custGeom>
              <a:avLst/>
              <a:gdLst>
                <a:gd name="T0" fmla="*/ 33 w 14"/>
                <a:gd name="T1" fmla="*/ 9 h 7"/>
                <a:gd name="T2" fmla="*/ 5 w 14"/>
                <a:gd name="T3" fmla="*/ 9 h 7"/>
                <a:gd name="T4" fmla="*/ 14 w 14"/>
                <a:gd name="T5" fmla="*/ 0 h 7"/>
                <a:gd name="T6" fmla="*/ 33 w 14"/>
                <a:gd name="T7" fmla="*/ 9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7">
                  <a:moveTo>
                    <a:pt x="14" y="4"/>
                  </a:moveTo>
                  <a:cubicBezTo>
                    <a:pt x="13" y="7"/>
                    <a:pt x="4" y="7"/>
                    <a:pt x="2" y="4"/>
                  </a:cubicBezTo>
                  <a:cubicBezTo>
                    <a:pt x="0" y="0"/>
                    <a:pt x="6" y="3"/>
                    <a:pt x="6" y="0"/>
                  </a:cubicBezTo>
                  <a:cubicBezTo>
                    <a:pt x="8" y="2"/>
                    <a:pt x="10" y="3"/>
                    <a:pt x="14"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1" name="Freeform 34"/>
            <p:cNvSpPr/>
            <p:nvPr/>
          </p:nvSpPr>
          <p:spPr bwMode="auto">
            <a:xfrm>
              <a:off x="2877600" y="1833395"/>
              <a:ext cx="49968" cy="38071"/>
            </a:xfrm>
            <a:custGeom>
              <a:avLst/>
              <a:gdLst>
                <a:gd name="T0" fmla="*/ 9 w 9"/>
                <a:gd name="T1" fmla="*/ 0 h 7"/>
                <a:gd name="T2" fmla="*/ 21 w 9"/>
                <a:gd name="T3" fmla="*/ 11 h 7"/>
                <a:gd name="T4" fmla="*/ 7 w 9"/>
                <a:gd name="T5" fmla="*/ 16 h 7"/>
                <a:gd name="T6" fmla="*/ 5 w 9"/>
                <a:gd name="T7" fmla="*/ 2 h 7"/>
                <a:gd name="T8" fmla="*/ 9 w 9"/>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
                  <a:moveTo>
                    <a:pt x="4" y="0"/>
                  </a:moveTo>
                  <a:cubicBezTo>
                    <a:pt x="7" y="0"/>
                    <a:pt x="9" y="2"/>
                    <a:pt x="9" y="5"/>
                  </a:cubicBezTo>
                  <a:cubicBezTo>
                    <a:pt x="6" y="4"/>
                    <a:pt x="3" y="4"/>
                    <a:pt x="3" y="7"/>
                  </a:cubicBezTo>
                  <a:cubicBezTo>
                    <a:pt x="0" y="7"/>
                    <a:pt x="2" y="3"/>
                    <a:pt x="2" y="1"/>
                  </a:cubicBezTo>
                  <a:cubicBezTo>
                    <a:pt x="3" y="1"/>
                    <a:pt x="4" y="1"/>
                    <a:pt x="4"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2" name="Freeform 35"/>
            <p:cNvSpPr/>
            <p:nvPr/>
          </p:nvSpPr>
          <p:spPr bwMode="auto">
            <a:xfrm>
              <a:off x="8648909" y="1858264"/>
              <a:ext cx="49968" cy="40449"/>
            </a:xfrm>
            <a:custGeom>
              <a:avLst/>
              <a:gdLst>
                <a:gd name="T0" fmla="*/ 21 w 9"/>
                <a:gd name="T1" fmla="*/ 12 h 7"/>
                <a:gd name="T2" fmla="*/ 0 w 9"/>
                <a:gd name="T3" fmla="*/ 17 h 7"/>
                <a:gd name="T4" fmla="*/ 21 w 9"/>
                <a:gd name="T5" fmla="*/ 12 h 7"/>
                <a:gd name="T6" fmla="*/ 0 60000 65536"/>
                <a:gd name="T7" fmla="*/ 0 60000 65536"/>
                <a:gd name="T8" fmla="*/ 0 60000 65536"/>
              </a:gdLst>
              <a:ahLst/>
              <a:cxnLst>
                <a:cxn ang="T6">
                  <a:pos x="T0" y="T1"/>
                </a:cxn>
                <a:cxn ang="T7">
                  <a:pos x="T2" y="T3"/>
                </a:cxn>
                <a:cxn ang="T8">
                  <a:pos x="T4" y="T5"/>
                </a:cxn>
              </a:cxnLst>
              <a:rect l="0" t="0" r="r" b="b"/>
              <a:pathLst>
                <a:path w="9" h="7">
                  <a:moveTo>
                    <a:pt x="9" y="5"/>
                  </a:moveTo>
                  <a:cubicBezTo>
                    <a:pt x="5" y="5"/>
                    <a:pt x="3" y="6"/>
                    <a:pt x="0" y="7"/>
                  </a:cubicBezTo>
                  <a:cubicBezTo>
                    <a:pt x="1" y="4"/>
                    <a:pt x="9" y="0"/>
                    <a:pt x="9" y="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3" name="Freeform 36"/>
            <p:cNvSpPr/>
            <p:nvPr/>
          </p:nvSpPr>
          <p:spPr bwMode="auto">
            <a:xfrm>
              <a:off x="9479322" y="1886817"/>
              <a:ext cx="85659" cy="49967"/>
            </a:xfrm>
            <a:custGeom>
              <a:avLst/>
              <a:gdLst>
                <a:gd name="T0" fmla="*/ 29 w 15"/>
                <a:gd name="T1" fmla="*/ 5 h 9"/>
                <a:gd name="T2" fmla="*/ 34 w 15"/>
                <a:gd name="T3" fmla="*/ 21 h 9"/>
                <a:gd name="T4" fmla="*/ 5 w 15"/>
                <a:gd name="T5" fmla="*/ 14 h 9"/>
                <a:gd name="T6" fmla="*/ 10 w 15"/>
                <a:gd name="T7" fmla="*/ 5 h 9"/>
                <a:gd name="T8" fmla="*/ 29 w 15"/>
                <a:gd name="T9" fmla="*/ 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9">
                  <a:moveTo>
                    <a:pt x="12" y="2"/>
                  </a:moveTo>
                  <a:cubicBezTo>
                    <a:pt x="14" y="3"/>
                    <a:pt x="15" y="7"/>
                    <a:pt x="14" y="9"/>
                  </a:cubicBezTo>
                  <a:cubicBezTo>
                    <a:pt x="9" y="8"/>
                    <a:pt x="3" y="9"/>
                    <a:pt x="2" y="6"/>
                  </a:cubicBezTo>
                  <a:cubicBezTo>
                    <a:pt x="0" y="2"/>
                    <a:pt x="6" y="5"/>
                    <a:pt x="4" y="2"/>
                  </a:cubicBezTo>
                  <a:cubicBezTo>
                    <a:pt x="8" y="0"/>
                    <a:pt x="12" y="3"/>
                    <a:pt x="12"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4" name="Freeform 37"/>
            <p:cNvSpPr/>
            <p:nvPr/>
          </p:nvSpPr>
          <p:spPr bwMode="auto">
            <a:xfrm>
              <a:off x="9453149" y="2027203"/>
              <a:ext cx="99935" cy="45208"/>
            </a:xfrm>
            <a:custGeom>
              <a:avLst/>
              <a:gdLst>
                <a:gd name="T0" fmla="*/ 37 w 18"/>
                <a:gd name="T1" fmla="*/ 10 h 8"/>
                <a:gd name="T2" fmla="*/ 28 w 18"/>
                <a:gd name="T3" fmla="*/ 14 h 8"/>
                <a:gd name="T4" fmla="*/ 16 w 18"/>
                <a:gd name="T5" fmla="*/ 17 h 8"/>
                <a:gd name="T6" fmla="*/ 5 w 18"/>
                <a:gd name="T7" fmla="*/ 14 h 8"/>
                <a:gd name="T8" fmla="*/ 7 w 18"/>
                <a:gd name="T9" fmla="*/ 5 h 8"/>
                <a:gd name="T10" fmla="*/ 16 w 18"/>
                <a:gd name="T11" fmla="*/ 0 h 8"/>
                <a:gd name="T12" fmla="*/ 37 w 18"/>
                <a:gd name="T13" fmla="*/ 1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8">
                  <a:moveTo>
                    <a:pt x="16" y="4"/>
                  </a:moveTo>
                  <a:cubicBezTo>
                    <a:pt x="18" y="7"/>
                    <a:pt x="13" y="6"/>
                    <a:pt x="12" y="6"/>
                  </a:cubicBezTo>
                  <a:cubicBezTo>
                    <a:pt x="11" y="6"/>
                    <a:pt x="8" y="8"/>
                    <a:pt x="7" y="7"/>
                  </a:cubicBezTo>
                  <a:cubicBezTo>
                    <a:pt x="6" y="6"/>
                    <a:pt x="4" y="7"/>
                    <a:pt x="2" y="6"/>
                  </a:cubicBezTo>
                  <a:cubicBezTo>
                    <a:pt x="0" y="3"/>
                    <a:pt x="7" y="4"/>
                    <a:pt x="3" y="2"/>
                  </a:cubicBezTo>
                  <a:cubicBezTo>
                    <a:pt x="4" y="1"/>
                    <a:pt x="7" y="2"/>
                    <a:pt x="7" y="0"/>
                  </a:cubicBezTo>
                  <a:cubicBezTo>
                    <a:pt x="10" y="1"/>
                    <a:pt x="14" y="2"/>
                    <a:pt x="16"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5" name="Freeform 38"/>
            <p:cNvSpPr/>
            <p:nvPr/>
          </p:nvSpPr>
          <p:spPr bwMode="auto">
            <a:xfrm>
              <a:off x="9453149" y="2100964"/>
              <a:ext cx="49968" cy="21414"/>
            </a:xfrm>
            <a:custGeom>
              <a:avLst/>
              <a:gdLst>
                <a:gd name="T0" fmla="*/ 16 w 9"/>
                <a:gd name="T1" fmla="*/ 9 h 4"/>
                <a:gd name="T2" fmla="*/ 5 w 9"/>
                <a:gd name="T3" fmla="*/ 9 h 4"/>
                <a:gd name="T4" fmla="*/ 16 w 9"/>
                <a:gd name="T5" fmla="*/ 9 h 4"/>
                <a:gd name="T6" fmla="*/ 0 60000 65536"/>
                <a:gd name="T7" fmla="*/ 0 60000 65536"/>
                <a:gd name="T8" fmla="*/ 0 60000 65536"/>
              </a:gdLst>
              <a:ahLst/>
              <a:cxnLst>
                <a:cxn ang="T6">
                  <a:pos x="T0" y="T1"/>
                </a:cxn>
                <a:cxn ang="T7">
                  <a:pos x="T2" y="T3"/>
                </a:cxn>
                <a:cxn ang="T8">
                  <a:pos x="T4" y="T5"/>
                </a:cxn>
              </a:cxnLst>
              <a:rect l="0" t="0" r="r" b="b"/>
              <a:pathLst>
                <a:path w="9" h="4">
                  <a:moveTo>
                    <a:pt x="7" y="4"/>
                  </a:moveTo>
                  <a:cubicBezTo>
                    <a:pt x="5" y="2"/>
                    <a:pt x="5" y="4"/>
                    <a:pt x="2" y="4"/>
                  </a:cubicBezTo>
                  <a:cubicBezTo>
                    <a:pt x="0" y="0"/>
                    <a:pt x="9" y="0"/>
                    <a:pt x="7"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6" name="Freeform 39"/>
            <p:cNvSpPr/>
            <p:nvPr/>
          </p:nvSpPr>
          <p:spPr bwMode="auto">
            <a:xfrm>
              <a:off x="9305626" y="2129517"/>
              <a:ext cx="57106" cy="33312"/>
            </a:xfrm>
            <a:custGeom>
              <a:avLst/>
              <a:gdLst>
                <a:gd name="T0" fmla="*/ 19 w 10"/>
                <a:gd name="T1" fmla="*/ 2 h 6"/>
                <a:gd name="T2" fmla="*/ 22 w 10"/>
                <a:gd name="T3" fmla="*/ 7 h 6"/>
                <a:gd name="T4" fmla="*/ 12 w 10"/>
                <a:gd name="T5" fmla="*/ 9 h 6"/>
                <a:gd name="T6" fmla="*/ 0 w 10"/>
                <a:gd name="T7" fmla="*/ 9 h 6"/>
                <a:gd name="T8" fmla="*/ 19 w 10"/>
                <a:gd name="T9" fmla="*/ 2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6">
                  <a:moveTo>
                    <a:pt x="8" y="1"/>
                  </a:moveTo>
                  <a:cubicBezTo>
                    <a:pt x="8" y="2"/>
                    <a:pt x="8" y="3"/>
                    <a:pt x="9" y="3"/>
                  </a:cubicBezTo>
                  <a:cubicBezTo>
                    <a:pt x="10" y="5"/>
                    <a:pt x="5" y="3"/>
                    <a:pt x="5" y="4"/>
                  </a:cubicBezTo>
                  <a:cubicBezTo>
                    <a:pt x="3" y="6"/>
                    <a:pt x="4" y="4"/>
                    <a:pt x="0" y="4"/>
                  </a:cubicBezTo>
                  <a:cubicBezTo>
                    <a:pt x="2" y="3"/>
                    <a:pt x="4" y="0"/>
                    <a:pt x="8"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7" name="Freeform 40"/>
            <p:cNvSpPr/>
            <p:nvPr/>
          </p:nvSpPr>
          <p:spPr bwMode="auto">
            <a:xfrm>
              <a:off x="9407940" y="2162829"/>
              <a:ext cx="16657" cy="33312"/>
            </a:xfrm>
            <a:custGeom>
              <a:avLst/>
              <a:gdLst>
                <a:gd name="T0" fmla="*/ 2 w 3"/>
                <a:gd name="T1" fmla="*/ 0 h 6"/>
                <a:gd name="T2" fmla="*/ 7 w 3"/>
                <a:gd name="T3" fmla="*/ 9 h 6"/>
                <a:gd name="T4" fmla="*/ 2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1" y="0"/>
                  </a:moveTo>
                  <a:cubicBezTo>
                    <a:pt x="3" y="0"/>
                    <a:pt x="3" y="2"/>
                    <a:pt x="3" y="4"/>
                  </a:cubicBezTo>
                  <a:cubicBezTo>
                    <a:pt x="0" y="6"/>
                    <a:pt x="1" y="2"/>
                    <a:pt x="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8" name="Freeform 41"/>
            <p:cNvSpPr/>
            <p:nvPr/>
          </p:nvSpPr>
          <p:spPr bwMode="auto">
            <a:xfrm>
              <a:off x="1309568" y="2433007"/>
              <a:ext cx="118971" cy="142765"/>
            </a:xfrm>
            <a:custGeom>
              <a:avLst/>
              <a:gdLst>
                <a:gd name="T0" fmla="*/ 19 w 21"/>
                <a:gd name="T1" fmla="*/ 0 h 25"/>
                <a:gd name="T2" fmla="*/ 21 w 21"/>
                <a:gd name="T3" fmla="*/ 2 h 25"/>
                <a:gd name="T4" fmla="*/ 40 w 21"/>
                <a:gd name="T5" fmla="*/ 2 h 25"/>
                <a:gd name="T6" fmla="*/ 50 w 21"/>
                <a:gd name="T7" fmla="*/ 10 h 25"/>
                <a:gd name="T8" fmla="*/ 45 w 21"/>
                <a:gd name="T9" fmla="*/ 14 h 25"/>
                <a:gd name="T10" fmla="*/ 40 w 21"/>
                <a:gd name="T11" fmla="*/ 17 h 25"/>
                <a:gd name="T12" fmla="*/ 45 w 21"/>
                <a:gd name="T13" fmla="*/ 31 h 25"/>
                <a:gd name="T14" fmla="*/ 43 w 21"/>
                <a:gd name="T15" fmla="*/ 46 h 25"/>
                <a:gd name="T16" fmla="*/ 29 w 21"/>
                <a:gd name="T17" fmla="*/ 46 h 25"/>
                <a:gd name="T18" fmla="*/ 26 w 21"/>
                <a:gd name="T19" fmla="*/ 53 h 25"/>
                <a:gd name="T20" fmla="*/ 21 w 21"/>
                <a:gd name="T21" fmla="*/ 60 h 25"/>
                <a:gd name="T22" fmla="*/ 5 w 21"/>
                <a:gd name="T23" fmla="*/ 60 h 25"/>
                <a:gd name="T24" fmla="*/ 10 w 21"/>
                <a:gd name="T25" fmla="*/ 43 h 25"/>
                <a:gd name="T26" fmla="*/ 10 w 21"/>
                <a:gd name="T27" fmla="*/ 31 h 25"/>
                <a:gd name="T28" fmla="*/ 5 w 21"/>
                <a:gd name="T29" fmla="*/ 17 h 25"/>
                <a:gd name="T30" fmla="*/ 14 w 21"/>
                <a:gd name="T31" fmla="*/ 19 h 25"/>
                <a:gd name="T32" fmla="*/ 19 w 21"/>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5">
                  <a:moveTo>
                    <a:pt x="8" y="0"/>
                  </a:moveTo>
                  <a:cubicBezTo>
                    <a:pt x="9" y="0"/>
                    <a:pt x="9" y="1"/>
                    <a:pt x="9" y="1"/>
                  </a:cubicBezTo>
                  <a:cubicBezTo>
                    <a:pt x="9" y="3"/>
                    <a:pt x="14" y="0"/>
                    <a:pt x="17" y="1"/>
                  </a:cubicBezTo>
                  <a:cubicBezTo>
                    <a:pt x="17" y="3"/>
                    <a:pt x="18" y="4"/>
                    <a:pt x="21" y="4"/>
                  </a:cubicBezTo>
                  <a:cubicBezTo>
                    <a:pt x="21" y="5"/>
                    <a:pt x="20" y="6"/>
                    <a:pt x="19" y="6"/>
                  </a:cubicBezTo>
                  <a:cubicBezTo>
                    <a:pt x="19" y="7"/>
                    <a:pt x="18" y="7"/>
                    <a:pt x="17" y="7"/>
                  </a:cubicBezTo>
                  <a:cubicBezTo>
                    <a:pt x="17" y="10"/>
                    <a:pt x="19" y="10"/>
                    <a:pt x="19" y="13"/>
                  </a:cubicBezTo>
                  <a:cubicBezTo>
                    <a:pt x="19" y="15"/>
                    <a:pt x="18" y="16"/>
                    <a:pt x="18" y="19"/>
                  </a:cubicBezTo>
                  <a:cubicBezTo>
                    <a:pt x="16" y="19"/>
                    <a:pt x="14" y="19"/>
                    <a:pt x="12" y="19"/>
                  </a:cubicBezTo>
                  <a:cubicBezTo>
                    <a:pt x="11" y="19"/>
                    <a:pt x="12" y="21"/>
                    <a:pt x="11" y="22"/>
                  </a:cubicBezTo>
                  <a:cubicBezTo>
                    <a:pt x="11" y="23"/>
                    <a:pt x="8" y="23"/>
                    <a:pt x="9" y="25"/>
                  </a:cubicBezTo>
                  <a:cubicBezTo>
                    <a:pt x="6" y="25"/>
                    <a:pt x="4" y="25"/>
                    <a:pt x="2" y="25"/>
                  </a:cubicBezTo>
                  <a:cubicBezTo>
                    <a:pt x="2" y="22"/>
                    <a:pt x="0" y="17"/>
                    <a:pt x="4" y="18"/>
                  </a:cubicBezTo>
                  <a:cubicBezTo>
                    <a:pt x="4" y="14"/>
                    <a:pt x="2" y="15"/>
                    <a:pt x="4" y="13"/>
                  </a:cubicBezTo>
                  <a:cubicBezTo>
                    <a:pt x="5" y="9"/>
                    <a:pt x="1" y="11"/>
                    <a:pt x="2" y="7"/>
                  </a:cubicBezTo>
                  <a:cubicBezTo>
                    <a:pt x="4" y="7"/>
                    <a:pt x="5" y="8"/>
                    <a:pt x="6" y="8"/>
                  </a:cubicBezTo>
                  <a:cubicBezTo>
                    <a:pt x="9" y="8"/>
                    <a:pt x="7" y="2"/>
                    <a:pt x="8"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39" name="Freeform 42"/>
            <p:cNvSpPr/>
            <p:nvPr/>
          </p:nvSpPr>
          <p:spPr bwMode="auto">
            <a:xfrm>
              <a:off x="7130845" y="2443599"/>
              <a:ext cx="33312" cy="33312"/>
            </a:xfrm>
            <a:custGeom>
              <a:avLst/>
              <a:gdLst>
                <a:gd name="T0" fmla="*/ 12 w 6"/>
                <a:gd name="T1" fmla="*/ 0 h 6"/>
                <a:gd name="T2" fmla="*/ 9 w 6"/>
                <a:gd name="T3" fmla="*/ 7 h 6"/>
                <a:gd name="T4" fmla="*/ 0 w 6"/>
                <a:gd name="T5" fmla="*/ 9 h 6"/>
                <a:gd name="T6" fmla="*/ 12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5" y="0"/>
                  </a:moveTo>
                  <a:cubicBezTo>
                    <a:pt x="6" y="2"/>
                    <a:pt x="5" y="2"/>
                    <a:pt x="4" y="3"/>
                  </a:cubicBezTo>
                  <a:cubicBezTo>
                    <a:pt x="3" y="5"/>
                    <a:pt x="2" y="6"/>
                    <a:pt x="0" y="4"/>
                  </a:cubicBezTo>
                  <a:cubicBezTo>
                    <a:pt x="0" y="1"/>
                    <a:pt x="3" y="1"/>
                    <a:pt x="5"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0" name="Freeform 43"/>
            <p:cNvSpPr/>
            <p:nvPr/>
          </p:nvSpPr>
          <p:spPr bwMode="auto">
            <a:xfrm>
              <a:off x="7989811" y="2472152"/>
              <a:ext cx="45210" cy="66624"/>
            </a:xfrm>
            <a:custGeom>
              <a:avLst/>
              <a:gdLst>
                <a:gd name="T0" fmla="*/ 5 w 8"/>
                <a:gd name="T1" fmla="*/ 0 h 12"/>
                <a:gd name="T2" fmla="*/ 19 w 8"/>
                <a:gd name="T3" fmla="*/ 19 h 12"/>
                <a:gd name="T4" fmla="*/ 7 w 8"/>
                <a:gd name="T5" fmla="*/ 14 h 12"/>
                <a:gd name="T6" fmla="*/ 5 w 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2">
                  <a:moveTo>
                    <a:pt x="2" y="0"/>
                  </a:moveTo>
                  <a:cubicBezTo>
                    <a:pt x="4" y="2"/>
                    <a:pt x="5" y="7"/>
                    <a:pt x="8" y="8"/>
                  </a:cubicBezTo>
                  <a:cubicBezTo>
                    <a:pt x="6" y="12"/>
                    <a:pt x="3" y="8"/>
                    <a:pt x="3" y="6"/>
                  </a:cubicBezTo>
                  <a:cubicBezTo>
                    <a:pt x="0" y="6"/>
                    <a:pt x="0" y="1"/>
                    <a:pt x="2"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1" name="Freeform 44"/>
            <p:cNvSpPr/>
            <p:nvPr/>
          </p:nvSpPr>
          <p:spPr bwMode="auto">
            <a:xfrm>
              <a:off x="5406912" y="2440144"/>
              <a:ext cx="69004" cy="309323"/>
            </a:xfrm>
            <a:custGeom>
              <a:avLst/>
              <a:gdLst>
                <a:gd name="T0" fmla="*/ 10 w 12"/>
                <a:gd name="T1" fmla="*/ 14 h 55"/>
                <a:gd name="T2" fmla="*/ 15 w 12"/>
                <a:gd name="T3" fmla="*/ 33 h 55"/>
                <a:gd name="T4" fmla="*/ 17 w 12"/>
                <a:gd name="T5" fmla="*/ 45 h 55"/>
                <a:gd name="T6" fmla="*/ 17 w 12"/>
                <a:gd name="T7" fmla="*/ 54 h 55"/>
                <a:gd name="T8" fmla="*/ 19 w 12"/>
                <a:gd name="T9" fmla="*/ 76 h 55"/>
                <a:gd name="T10" fmla="*/ 29 w 12"/>
                <a:gd name="T11" fmla="*/ 87 h 55"/>
                <a:gd name="T12" fmla="*/ 17 w 12"/>
                <a:gd name="T13" fmla="*/ 90 h 55"/>
                <a:gd name="T14" fmla="*/ 17 w 12"/>
                <a:gd name="T15" fmla="*/ 109 h 55"/>
                <a:gd name="T16" fmla="*/ 12 w 12"/>
                <a:gd name="T17" fmla="*/ 109 h 55"/>
                <a:gd name="T18" fmla="*/ 17 w 12"/>
                <a:gd name="T19" fmla="*/ 128 h 55"/>
                <a:gd name="T20" fmla="*/ 2 w 12"/>
                <a:gd name="T21" fmla="*/ 125 h 55"/>
                <a:gd name="T22" fmla="*/ 7 w 12"/>
                <a:gd name="T23" fmla="*/ 109 h 55"/>
                <a:gd name="T24" fmla="*/ 0 w 12"/>
                <a:gd name="T25" fmla="*/ 102 h 55"/>
                <a:gd name="T26" fmla="*/ 7 w 12"/>
                <a:gd name="T27" fmla="*/ 66 h 55"/>
                <a:gd name="T28" fmla="*/ 0 w 12"/>
                <a:gd name="T29" fmla="*/ 54 h 55"/>
                <a:gd name="T30" fmla="*/ 0 w 12"/>
                <a:gd name="T31" fmla="*/ 33 h 55"/>
                <a:gd name="T32" fmla="*/ 10 w 12"/>
                <a:gd name="T33" fmla="*/ 26 h 55"/>
                <a:gd name="T34" fmla="*/ 12 w 12"/>
                <a:gd name="T35" fmla="*/ 17 h 55"/>
                <a:gd name="T36" fmla="*/ 10 w 12"/>
                <a:gd name="T37" fmla="*/ 14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 h="55">
                  <a:moveTo>
                    <a:pt x="4" y="6"/>
                  </a:moveTo>
                  <a:cubicBezTo>
                    <a:pt x="9" y="0"/>
                    <a:pt x="4" y="13"/>
                    <a:pt x="6" y="14"/>
                  </a:cubicBezTo>
                  <a:cubicBezTo>
                    <a:pt x="8" y="16"/>
                    <a:pt x="5" y="16"/>
                    <a:pt x="7" y="19"/>
                  </a:cubicBezTo>
                  <a:cubicBezTo>
                    <a:pt x="9" y="21"/>
                    <a:pt x="7" y="21"/>
                    <a:pt x="7" y="23"/>
                  </a:cubicBezTo>
                  <a:cubicBezTo>
                    <a:pt x="7" y="24"/>
                    <a:pt x="10" y="28"/>
                    <a:pt x="8" y="32"/>
                  </a:cubicBezTo>
                  <a:cubicBezTo>
                    <a:pt x="8" y="35"/>
                    <a:pt x="10" y="36"/>
                    <a:pt x="12" y="37"/>
                  </a:cubicBezTo>
                  <a:cubicBezTo>
                    <a:pt x="12" y="39"/>
                    <a:pt x="9" y="39"/>
                    <a:pt x="7" y="38"/>
                  </a:cubicBezTo>
                  <a:cubicBezTo>
                    <a:pt x="7" y="41"/>
                    <a:pt x="7" y="46"/>
                    <a:pt x="7" y="46"/>
                  </a:cubicBezTo>
                  <a:cubicBezTo>
                    <a:pt x="7" y="46"/>
                    <a:pt x="5" y="46"/>
                    <a:pt x="5" y="46"/>
                  </a:cubicBezTo>
                  <a:cubicBezTo>
                    <a:pt x="5" y="49"/>
                    <a:pt x="8" y="50"/>
                    <a:pt x="7" y="54"/>
                  </a:cubicBezTo>
                  <a:cubicBezTo>
                    <a:pt x="4" y="53"/>
                    <a:pt x="4" y="55"/>
                    <a:pt x="1" y="53"/>
                  </a:cubicBezTo>
                  <a:cubicBezTo>
                    <a:pt x="4" y="50"/>
                    <a:pt x="1" y="50"/>
                    <a:pt x="3" y="46"/>
                  </a:cubicBezTo>
                  <a:cubicBezTo>
                    <a:pt x="3" y="44"/>
                    <a:pt x="2" y="43"/>
                    <a:pt x="0" y="43"/>
                  </a:cubicBezTo>
                  <a:cubicBezTo>
                    <a:pt x="1" y="40"/>
                    <a:pt x="4" y="35"/>
                    <a:pt x="3" y="28"/>
                  </a:cubicBezTo>
                  <a:cubicBezTo>
                    <a:pt x="2" y="26"/>
                    <a:pt x="0" y="25"/>
                    <a:pt x="0" y="23"/>
                  </a:cubicBezTo>
                  <a:cubicBezTo>
                    <a:pt x="0" y="19"/>
                    <a:pt x="3" y="17"/>
                    <a:pt x="0" y="14"/>
                  </a:cubicBezTo>
                  <a:cubicBezTo>
                    <a:pt x="1" y="13"/>
                    <a:pt x="2" y="11"/>
                    <a:pt x="4" y="11"/>
                  </a:cubicBezTo>
                  <a:cubicBezTo>
                    <a:pt x="4" y="9"/>
                    <a:pt x="4" y="7"/>
                    <a:pt x="5" y="7"/>
                  </a:cubicBezTo>
                  <a:cubicBezTo>
                    <a:pt x="5" y="6"/>
                    <a:pt x="4" y="6"/>
                    <a:pt x="4" y="6"/>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2" name="Freeform 45"/>
            <p:cNvSpPr/>
            <p:nvPr/>
          </p:nvSpPr>
          <p:spPr bwMode="auto">
            <a:xfrm>
              <a:off x="7073739" y="2476911"/>
              <a:ext cx="23794" cy="28553"/>
            </a:xfrm>
            <a:custGeom>
              <a:avLst/>
              <a:gdLst>
                <a:gd name="T0" fmla="*/ 3 w 4"/>
                <a:gd name="T1" fmla="*/ 0 h 5"/>
                <a:gd name="T2" fmla="*/ 0 w 4"/>
                <a:gd name="T3" fmla="*/ 10 h 5"/>
                <a:gd name="T4" fmla="*/ 0 w 4"/>
                <a:gd name="T5" fmla="*/ 2 h 5"/>
                <a:gd name="T6" fmla="*/ 3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1" y="0"/>
                  </a:moveTo>
                  <a:cubicBezTo>
                    <a:pt x="4" y="0"/>
                    <a:pt x="3" y="5"/>
                    <a:pt x="0" y="4"/>
                  </a:cubicBezTo>
                  <a:cubicBezTo>
                    <a:pt x="0" y="3"/>
                    <a:pt x="0" y="2"/>
                    <a:pt x="0" y="1"/>
                  </a:cubicBezTo>
                  <a:cubicBezTo>
                    <a:pt x="1" y="2"/>
                    <a:pt x="1" y="1"/>
                    <a:pt x="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3" name="Freeform 46"/>
            <p:cNvSpPr/>
            <p:nvPr/>
          </p:nvSpPr>
          <p:spPr bwMode="auto">
            <a:xfrm>
              <a:off x="9969480" y="2583985"/>
              <a:ext cx="197492" cy="168937"/>
            </a:xfrm>
            <a:custGeom>
              <a:avLst/>
              <a:gdLst>
                <a:gd name="T0" fmla="*/ 36 w 35"/>
                <a:gd name="T1" fmla="*/ 0 h 30"/>
                <a:gd name="T2" fmla="*/ 45 w 35"/>
                <a:gd name="T3" fmla="*/ 5 h 30"/>
                <a:gd name="T4" fmla="*/ 40 w 35"/>
                <a:gd name="T5" fmla="*/ 17 h 30"/>
                <a:gd name="T6" fmla="*/ 52 w 35"/>
                <a:gd name="T7" fmla="*/ 21 h 30"/>
                <a:gd name="T8" fmla="*/ 69 w 35"/>
                <a:gd name="T9" fmla="*/ 28 h 30"/>
                <a:gd name="T10" fmla="*/ 66 w 35"/>
                <a:gd name="T11" fmla="*/ 38 h 30"/>
                <a:gd name="T12" fmla="*/ 74 w 35"/>
                <a:gd name="T13" fmla="*/ 43 h 30"/>
                <a:gd name="T14" fmla="*/ 81 w 35"/>
                <a:gd name="T15" fmla="*/ 50 h 30"/>
                <a:gd name="T16" fmla="*/ 74 w 35"/>
                <a:gd name="T17" fmla="*/ 64 h 30"/>
                <a:gd name="T18" fmla="*/ 71 w 35"/>
                <a:gd name="T19" fmla="*/ 59 h 30"/>
                <a:gd name="T20" fmla="*/ 55 w 35"/>
                <a:gd name="T21" fmla="*/ 59 h 30"/>
                <a:gd name="T22" fmla="*/ 45 w 35"/>
                <a:gd name="T23" fmla="*/ 69 h 30"/>
                <a:gd name="T24" fmla="*/ 38 w 35"/>
                <a:gd name="T25" fmla="*/ 62 h 30"/>
                <a:gd name="T26" fmla="*/ 31 w 35"/>
                <a:gd name="T27" fmla="*/ 59 h 30"/>
                <a:gd name="T28" fmla="*/ 19 w 35"/>
                <a:gd name="T29" fmla="*/ 50 h 30"/>
                <a:gd name="T30" fmla="*/ 0 w 35"/>
                <a:gd name="T31" fmla="*/ 52 h 30"/>
                <a:gd name="T32" fmla="*/ 2 w 35"/>
                <a:gd name="T33" fmla="*/ 43 h 30"/>
                <a:gd name="T34" fmla="*/ 14 w 35"/>
                <a:gd name="T35" fmla="*/ 36 h 30"/>
                <a:gd name="T36" fmla="*/ 19 w 35"/>
                <a:gd name="T37" fmla="*/ 26 h 30"/>
                <a:gd name="T38" fmla="*/ 21 w 35"/>
                <a:gd name="T39" fmla="*/ 12 h 30"/>
                <a:gd name="T40" fmla="*/ 26 w 35"/>
                <a:gd name="T41" fmla="*/ 12 h 30"/>
                <a:gd name="T42" fmla="*/ 26 w 35"/>
                <a:gd name="T43" fmla="*/ 5 h 30"/>
                <a:gd name="T44" fmla="*/ 36 w 35"/>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 h="30">
                  <a:moveTo>
                    <a:pt x="15" y="0"/>
                  </a:moveTo>
                  <a:cubicBezTo>
                    <a:pt x="17" y="0"/>
                    <a:pt x="17" y="2"/>
                    <a:pt x="19" y="2"/>
                  </a:cubicBezTo>
                  <a:cubicBezTo>
                    <a:pt x="18" y="5"/>
                    <a:pt x="15" y="5"/>
                    <a:pt x="17" y="7"/>
                  </a:cubicBezTo>
                  <a:cubicBezTo>
                    <a:pt x="17" y="10"/>
                    <a:pt x="20" y="8"/>
                    <a:pt x="22" y="9"/>
                  </a:cubicBezTo>
                  <a:cubicBezTo>
                    <a:pt x="23" y="10"/>
                    <a:pt x="24" y="13"/>
                    <a:pt x="29" y="12"/>
                  </a:cubicBezTo>
                  <a:cubicBezTo>
                    <a:pt x="29" y="15"/>
                    <a:pt x="31" y="15"/>
                    <a:pt x="28" y="16"/>
                  </a:cubicBezTo>
                  <a:cubicBezTo>
                    <a:pt x="28" y="18"/>
                    <a:pt x="31" y="17"/>
                    <a:pt x="31" y="18"/>
                  </a:cubicBezTo>
                  <a:cubicBezTo>
                    <a:pt x="32" y="18"/>
                    <a:pt x="31" y="22"/>
                    <a:pt x="34" y="21"/>
                  </a:cubicBezTo>
                  <a:cubicBezTo>
                    <a:pt x="35" y="25"/>
                    <a:pt x="31" y="23"/>
                    <a:pt x="31" y="27"/>
                  </a:cubicBezTo>
                  <a:cubicBezTo>
                    <a:pt x="30" y="27"/>
                    <a:pt x="31" y="26"/>
                    <a:pt x="30" y="25"/>
                  </a:cubicBezTo>
                  <a:cubicBezTo>
                    <a:pt x="26" y="25"/>
                    <a:pt x="27" y="26"/>
                    <a:pt x="23" y="25"/>
                  </a:cubicBezTo>
                  <a:cubicBezTo>
                    <a:pt x="22" y="26"/>
                    <a:pt x="18" y="26"/>
                    <a:pt x="19" y="29"/>
                  </a:cubicBezTo>
                  <a:cubicBezTo>
                    <a:pt x="16" y="30"/>
                    <a:pt x="17" y="27"/>
                    <a:pt x="16" y="26"/>
                  </a:cubicBezTo>
                  <a:cubicBezTo>
                    <a:pt x="15" y="25"/>
                    <a:pt x="13" y="25"/>
                    <a:pt x="13" y="25"/>
                  </a:cubicBezTo>
                  <a:cubicBezTo>
                    <a:pt x="12" y="24"/>
                    <a:pt x="11" y="22"/>
                    <a:pt x="8" y="21"/>
                  </a:cubicBezTo>
                  <a:cubicBezTo>
                    <a:pt x="4" y="21"/>
                    <a:pt x="4" y="23"/>
                    <a:pt x="0" y="22"/>
                  </a:cubicBezTo>
                  <a:cubicBezTo>
                    <a:pt x="1" y="21"/>
                    <a:pt x="1" y="20"/>
                    <a:pt x="1" y="18"/>
                  </a:cubicBezTo>
                  <a:cubicBezTo>
                    <a:pt x="5" y="19"/>
                    <a:pt x="2" y="14"/>
                    <a:pt x="6" y="15"/>
                  </a:cubicBezTo>
                  <a:cubicBezTo>
                    <a:pt x="4" y="12"/>
                    <a:pt x="7" y="12"/>
                    <a:pt x="8" y="11"/>
                  </a:cubicBezTo>
                  <a:cubicBezTo>
                    <a:pt x="9" y="9"/>
                    <a:pt x="8" y="7"/>
                    <a:pt x="9" y="5"/>
                  </a:cubicBezTo>
                  <a:cubicBezTo>
                    <a:pt x="9" y="4"/>
                    <a:pt x="11" y="5"/>
                    <a:pt x="11" y="5"/>
                  </a:cubicBezTo>
                  <a:cubicBezTo>
                    <a:pt x="12" y="4"/>
                    <a:pt x="11" y="3"/>
                    <a:pt x="11" y="2"/>
                  </a:cubicBezTo>
                  <a:cubicBezTo>
                    <a:pt x="13" y="1"/>
                    <a:pt x="15" y="2"/>
                    <a:pt x="15"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4" name="Freeform 47"/>
            <p:cNvSpPr/>
            <p:nvPr/>
          </p:nvSpPr>
          <p:spPr bwMode="auto">
            <a:xfrm>
              <a:off x="9862408" y="2633952"/>
              <a:ext cx="45210" cy="45208"/>
            </a:xfrm>
            <a:custGeom>
              <a:avLst/>
              <a:gdLst>
                <a:gd name="T0" fmla="*/ 0 w 8"/>
                <a:gd name="T1" fmla="*/ 0 h 8"/>
                <a:gd name="T2" fmla="*/ 19 w 8"/>
                <a:gd name="T3" fmla="*/ 10 h 8"/>
                <a:gd name="T4" fmla="*/ 0 w 8"/>
                <a:gd name="T5" fmla="*/ 0 h 8"/>
                <a:gd name="T6" fmla="*/ 0 60000 65536"/>
                <a:gd name="T7" fmla="*/ 0 60000 65536"/>
                <a:gd name="T8" fmla="*/ 0 60000 65536"/>
              </a:gdLst>
              <a:ahLst/>
              <a:cxnLst>
                <a:cxn ang="T6">
                  <a:pos x="T0" y="T1"/>
                </a:cxn>
                <a:cxn ang="T7">
                  <a:pos x="T2" y="T3"/>
                </a:cxn>
                <a:cxn ang="T8">
                  <a:pos x="T4" y="T5"/>
                </a:cxn>
              </a:cxnLst>
              <a:rect l="0" t="0" r="r" b="b"/>
              <a:pathLst>
                <a:path w="8" h="8">
                  <a:moveTo>
                    <a:pt x="0" y="0"/>
                  </a:moveTo>
                  <a:cubicBezTo>
                    <a:pt x="4" y="0"/>
                    <a:pt x="4" y="4"/>
                    <a:pt x="8" y="4"/>
                  </a:cubicBezTo>
                  <a:cubicBezTo>
                    <a:pt x="7" y="8"/>
                    <a:pt x="0" y="4"/>
                    <a:pt x="0"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5" name="Freeform 48"/>
            <p:cNvSpPr/>
            <p:nvPr/>
          </p:nvSpPr>
          <p:spPr bwMode="auto">
            <a:xfrm>
              <a:off x="5385498" y="2799436"/>
              <a:ext cx="133247" cy="95176"/>
            </a:xfrm>
            <a:custGeom>
              <a:avLst/>
              <a:gdLst>
                <a:gd name="T0" fmla="*/ 16 w 24"/>
                <a:gd name="T1" fmla="*/ 0 h 17"/>
                <a:gd name="T2" fmla="*/ 19 w 24"/>
                <a:gd name="T3" fmla="*/ 2 h 17"/>
                <a:gd name="T4" fmla="*/ 28 w 24"/>
                <a:gd name="T5" fmla="*/ 14 h 17"/>
                <a:gd name="T6" fmla="*/ 56 w 24"/>
                <a:gd name="T7" fmla="*/ 12 h 17"/>
                <a:gd name="T8" fmla="*/ 47 w 24"/>
                <a:gd name="T9" fmla="*/ 28 h 17"/>
                <a:gd name="T10" fmla="*/ 37 w 24"/>
                <a:gd name="T11" fmla="*/ 24 h 17"/>
                <a:gd name="T12" fmla="*/ 26 w 24"/>
                <a:gd name="T13" fmla="*/ 31 h 17"/>
                <a:gd name="T14" fmla="*/ 23 w 24"/>
                <a:gd name="T15" fmla="*/ 38 h 17"/>
                <a:gd name="T16" fmla="*/ 9 w 24"/>
                <a:gd name="T17" fmla="*/ 33 h 17"/>
                <a:gd name="T18" fmla="*/ 16 w 24"/>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17">
                  <a:moveTo>
                    <a:pt x="7" y="0"/>
                  </a:moveTo>
                  <a:cubicBezTo>
                    <a:pt x="8" y="0"/>
                    <a:pt x="8" y="0"/>
                    <a:pt x="8" y="1"/>
                  </a:cubicBezTo>
                  <a:cubicBezTo>
                    <a:pt x="8" y="4"/>
                    <a:pt x="12" y="3"/>
                    <a:pt x="12" y="6"/>
                  </a:cubicBezTo>
                  <a:cubicBezTo>
                    <a:pt x="16" y="4"/>
                    <a:pt x="20" y="6"/>
                    <a:pt x="24" y="5"/>
                  </a:cubicBezTo>
                  <a:cubicBezTo>
                    <a:pt x="24" y="8"/>
                    <a:pt x="20" y="8"/>
                    <a:pt x="20" y="12"/>
                  </a:cubicBezTo>
                  <a:cubicBezTo>
                    <a:pt x="18" y="12"/>
                    <a:pt x="18" y="10"/>
                    <a:pt x="16" y="10"/>
                  </a:cubicBezTo>
                  <a:cubicBezTo>
                    <a:pt x="14" y="10"/>
                    <a:pt x="12" y="16"/>
                    <a:pt x="11" y="13"/>
                  </a:cubicBezTo>
                  <a:cubicBezTo>
                    <a:pt x="10" y="13"/>
                    <a:pt x="10" y="15"/>
                    <a:pt x="10" y="16"/>
                  </a:cubicBezTo>
                  <a:cubicBezTo>
                    <a:pt x="7" y="17"/>
                    <a:pt x="7" y="10"/>
                    <a:pt x="4" y="14"/>
                  </a:cubicBezTo>
                  <a:cubicBezTo>
                    <a:pt x="0" y="11"/>
                    <a:pt x="3" y="2"/>
                    <a:pt x="7"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6" name="Freeform 49"/>
            <p:cNvSpPr/>
            <p:nvPr/>
          </p:nvSpPr>
          <p:spPr bwMode="auto">
            <a:xfrm>
              <a:off x="5138040" y="2918407"/>
              <a:ext cx="268874" cy="228423"/>
            </a:xfrm>
            <a:custGeom>
              <a:avLst/>
              <a:gdLst>
                <a:gd name="T0" fmla="*/ 99 w 48"/>
                <a:gd name="T1" fmla="*/ 0 h 41"/>
                <a:gd name="T2" fmla="*/ 108 w 48"/>
                <a:gd name="T3" fmla="*/ 2 h 41"/>
                <a:gd name="T4" fmla="*/ 108 w 48"/>
                <a:gd name="T5" fmla="*/ 44 h 41"/>
                <a:gd name="T6" fmla="*/ 106 w 48"/>
                <a:gd name="T7" fmla="*/ 37 h 41"/>
                <a:gd name="T8" fmla="*/ 106 w 48"/>
                <a:gd name="T9" fmla="*/ 56 h 41"/>
                <a:gd name="T10" fmla="*/ 99 w 48"/>
                <a:gd name="T11" fmla="*/ 52 h 41"/>
                <a:gd name="T12" fmla="*/ 99 w 48"/>
                <a:gd name="T13" fmla="*/ 80 h 41"/>
                <a:gd name="T14" fmla="*/ 94 w 48"/>
                <a:gd name="T15" fmla="*/ 77 h 41"/>
                <a:gd name="T16" fmla="*/ 85 w 48"/>
                <a:gd name="T17" fmla="*/ 82 h 41"/>
                <a:gd name="T18" fmla="*/ 80 w 48"/>
                <a:gd name="T19" fmla="*/ 80 h 41"/>
                <a:gd name="T20" fmla="*/ 68 w 48"/>
                <a:gd name="T21" fmla="*/ 82 h 41"/>
                <a:gd name="T22" fmla="*/ 57 w 48"/>
                <a:gd name="T23" fmla="*/ 84 h 41"/>
                <a:gd name="T24" fmla="*/ 49 w 48"/>
                <a:gd name="T25" fmla="*/ 96 h 41"/>
                <a:gd name="T26" fmla="*/ 38 w 48"/>
                <a:gd name="T27" fmla="*/ 82 h 41"/>
                <a:gd name="T28" fmla="*/ 33 w 48"/>
                <a:gd name="T29" fmla="*/ 89 h 41"/>
                <a:gd name="T30" fmla="*/ 28 w 48"/>
                <a:gd name="T31" fmla="*/ 84 h 41"/>
                <a:gd name="T32" fmla="*/ 0 w 48"/>
                <a:gd name="T33" fmla="*/ 91 h 41"/>
                <a:gd name="T34" fmla="*/ 2 w 48"/>
                <a:gd name="T35" fmla="*/ 80 h 41"/>
                <a:gd name="T36" fmla="*/ 9 w 48"/>
                <a:gd name="T37" fmla="*/ 82 h 41"/>
                <a:gd name="T38" fmla="*/ 12 w 48"/>
                <a:gd name="T39" fmla="*/ 77 h 41"/>
                <a:gd name="T40" fmla="*/ 49 w 48"/>
                <a:gd name="T41" fmla="*/ 75 h 41"/>
                <a:gd name="T42" fmla="*/ 57 w 48"/>
                <a:gd name="T43" fmla="*/ 56 h 41"/>
                <a:gd name="T44" fmla="*/ 61 w 48"/>
                <a:gd name="T45" fmla="*/ 49 h 41"/>
                <a:gd name="T46" fmla="*/ 78 w 48"/>
                <a:gd name="T47" fmla="*/ 52 h 41"/>
                <a:gd name="T48" fmla="*/ 78 w 48"/>
                <a:gd name="T49" fmla="*/ 42 h 41"/>
                <a:gd name="T50" fmla="*/ 80 w 48"/>
                <a:gd name="T51" fmla="*/ 47 h 41"/>
                <a:gd name="T52" fmla="*/ 82 w 48"/>
                <a:gd name="T53" fmla="*/ 33 h 41"/>
                <a:gd name="T54" fmla="*/ 92 w 48"/>
                <a:gd name="T55" fmla="*/ 12 h 41"/>
                <a:gd name="T56" fmla="*/ 99 w 48"/>
                <a:gd name="T57" fmla="*/ 0 h 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 h="41">
                  <a:moveTo>
                    <a:pt x="42" y="0"/>
                  </a:moveTo>
                  <a:cubicBezTo>
                    <a:pt x="44" y="0"/>
                    <a:pt x="44" y="1"/>
                    <a:pt x="46" y="1"/>
                  </a:cubicBezTo>
                  <a:cubicBezTo>
                    <a:pt x="46" y="10"/>
                    <a:pt x="48" y="14"/>
                    <a:pt x="46" y="19"/>
                  </a:cubicBezTo>
                  <a:cubicBezTo>
                    <a:pt x="45" y="19"/>
                    <a:pt x="45" y="17"/>
                    <a:pt x="45" y="16"/>
                  </a:cubicBezTo>
                  <a:cubicBezTo>
                    <a:pt x="41" y="18"/>
                    <a:pt x="45" y="21"/>
                    <a:pt x="45" y="24"/>
                  </a:cubicBezTo>
                  <a:cubicBezTo>
                    <a:pt x="44" y="23"/>
                    <a:pt x="44" y="22"/>
                    <a:pt x="42" y="22"/>
                  </a:cubicBezTo>
                  <a:cubicBezTo>
                    <a:pt x="42" y="26"/>
                    <a:pt x="42" y="30"/>
                    <a:pt x="42" y="34"/>
                  </a:cubicBezTo>
                  <a:cubicBezTo>
                    <a:pt x="41" y="34"/>
                    <a:pt x="41" y="33"/>
                    <a:pt x="40" y="33"/>
                  </a:cubicBezTo>
                  <a:cubicBezTo>
                    <a:pt x="38" y="32"/>
                    <a:pt x="37" y="35"/>
                    <a:pt x="36" y="35"/>
                  </a:cubicBezTo>
                  <a:cubicBezTo>
                    <a:pt x="36" y="35"/>
                    <a:pt x="35" y="34"/>
                    <a:pt x="34" y="34"/>
                  </a:cubicBezTo>
                  <a:cubicBezTo>
                    <a:pt x="34" y="34"/>
                    <a:pt x="31" y="35"/>
                    <a:pt x="29" y="35"/>
                  </a:cubicBezTo>
                  <a:cubicBezTo>
                    <a:pt x="29" y="35"/>
                    <a:pt x="27" y="37"/>
                    <a:pt x="24" y="36"/>
                  </a:cubicBezTo>
                  <a:cubicBezTo>
                    <a:pt x="21" y="37"/>
                    <a:pt x="23" y="40"/>
                    <a:pt x="21" y="41"/>
                  </a:cubicBezTo>
                  <a:cubicBezTo>
                    <a:pt x="19" y="40"/>
                    <a:pt x="16" y="39"/>
                    <a:pt x="16" y="35"/>
                  </a:cubicBezTo>
                  <a:cubicBezTo>
                    <a:pt x="14" y="34"/>
                    <a:pt x="15" y="37"/>
                    <a:pt x="14" y="38"/>
                  </a:cubicBezTo>
                  <a:cubicBezTo>
                    <a:pt x="13" y="38"/>
                    <a:pt x="12" y="36"/>
                    <a:pt x="12" y="36"/>
                  </a:cubicBezTo>
                  <a:cubicBezTo>
                    <a:pt x="8" y="37"/>
                    <a:pt x="3" y="41"/>
                    <a:pt x="0" y="39"/>
                  </a:cubicBezTo>
                  <a:cubicBezTo>
                    <a:pt x="1" y="38"/>
                    <a:pt x="1" y="36"/>
                    <a:pt x="1" y="34"/>
                  </a:cubicBezTo>
                  <a:cubicBezTo>
                    <a:pt x="2" y="33"/>
                    <a:pt x="3" y="35"/>
                    <a:pt x="4" y="35"/>
                  </a:cubicBezTo>
                  <a:cubicBezTo>
                    <a:pt x="5" y="35"/>
                    <a:pt x="4" y="33"/>
                    <a:pt x="5" y="33"/>
                  </a:cubicBezTo>
                  <a:cubicBezTo>
                    <a:pt x="9" y="32"/>
                    <a:pt x="16" y="34"/>
                    <a:pt x="21" y="32"/>
                  </a:cubicBezTo>
                  <a:cubicBezTo>
                    <a:pt x="19" y="27"/>
                    <a:pt x="25" y="28"/>
                    <a:pt x="24" y="24"/>
                  </a:cubicBezTo>
                  <a:cubicBezTo>
                    <a:pt x="26" y="25"/>
                    <a:pt x="26" y="25"/>
                    <a:pt x="26" y="21"/>
                  </a:cubicBezTo>
                  <a:cubicBezTo>
                    <a:pt x="28" y="24"/>
                    <a:pt x="31" y="20"/>
                    <a:pt x="33" y="22"/>
                  </a:cubicBezTo>
                  <a:cubicBezTo>
                    <a:pt x="34" y="22"/>
                    <a:pt x="32" y="18"/>
                    <a:pt x="33" y="18"/>
                  </a:cubicBezTo>
                  <a:cubicBezTo>
                    <a:pt x="34" y="17"/>
                    <a:pt x="34" y="20"/>
                    <a:pt x="34" y="20"/>
                  </a:cubicBezTo>
                  <a:cubicBezTo>
                    <a:pt x="35" y="20"/>
                    <a:pt x="38" y="19"/>
                    <a:pt x="35" y="14"/>
                  </a:cubicBezTo>
                  <a:cubicBezTo>
                    <a:pt x="40" y="13"/>
                    <a:pt x="37" y="8"/>
                    <a:pt x="39" y="5"/>
                  </a:cubicBezTo>
                  <a:cubicBezTo>
                    <a:pt x="40" y="3"/>
                    <a:pt x="44" y="3"/>
                    <a:pt x="42"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7" name="Freeform 50"/>
            <p:cNvSpPr/>
            <p:nvPr/>
          </p:nvSpPr>
          <p:spPr bwMode="auto">
            <a:xfrm>
              <a:off x="1816383" y="2927924"/>
              <a:ext cx="42829" cy="57106"/>
            </a:xfrm>
            <a:custGeom>
              <a:avLst/>
              <a:gdLst>
                <a:gd name="T0" fmla="*/ 5 w 8"/>
                <a:gd name="T1" fmla="*/ 0 h 10"/>
                <a:gd name="T2" fmla="*/ 0 w 8"/>
                <a:gd name="T3" fmla="*/ 22 h 10"/>
                <a:gd name="T4" fmla="*/ 5 w 8"/>
                <a:gd name="T5" fmla="*/ 0 h 10"/>
                <a:gd name="T6" fmla="*/ 0 60000 65536"/>
                <a:gd name="T7" fmla="*/ 0 60000 65536"/>
                <a:gd name="T8" fmla="*/ 0 60000 65536"/>
              </a:gdLst>
              <a:ahLst/>
              <a:cxnLst>
                <a:cxn ang="T6">
                  <a:pos x="T0" y="T1"/>
                </a:cxn>
                <a:cxn ang="T7">
                  <a:pos x="T2" y="T3"/>
                </a:cxn>
                <a:cxn ang="T8">
                  <a:pos x="T4" y="T5"/>
                </a:cxn>
              </a:cxnLst>
              <a:rect l="0" t="0" r="r" b="b"/>
              <a:pathLst>
                <a:path w="8" h="10">
                  <a:moveTo>
                    <a:pt x="2" y="0"/>
                  </a:moveTo>
                  <a:cubicBezTo>
                    <a:pt x="8" y="0"/>
                    <a:pt x="6" y="10"/>
                    <a:pt x="0" y="9"/>
                  </a:cubicBezTo>
                  <a:cubicBezTo>
                    <a:pt x="3" y="8"/>
                    <a:pt x="0" y="1"/>
                    <a:pt x="2"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8" name="Freeform 51"/>
            <p:cNvSpPr/>
            <p:nvPr/>
          </p:nvSpPr>
          <p:spPr bwMode="auto">
            <a:xfrm>
              <a:off x="1928214" y="3006444"/>
              <a:ext cx="66623" cy="52347"/>
            </a:xfrm>
            <a:custGeom>
              <a:avLst/>
              <a:gdLst>
                <a:gd name="T0" fmla="*/ 21 w 12"/>
                <a:gd name="T1" fmla="*/ 5 h 9"/>
                <a:gd name="T2" fmla="*/ 28 w 12"/>
                <a:gd name="T3" fmla="*/ 20 h 9"/>
                <a:gd name="T4" fmla="*/ 14 w 12"/>
                <a:gd name="T5" fmla="*/ 20 h 9"/>
                <a:gd name="T6" fmla="*/ 14 w 12"/>
                <a:gd name="T7" fmla="*/ 15 h 9"/>
                <a:gd name="T8" fmla="*/ 2 w 12"/>
                <a:gd name="T9" fmla="*/ 12 h 9"/>
                <a:gd name="T10" fmla="*/ 21 w 12"/>
                <a:gd name="T11" fmla="*/ 5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9">
                  <a:moveTo>
                    <a:pt x="9" y="2"/>
                  </a:moveTo>
                  <a:cubicBezTo>
                    <a:pt x="11" y="3"/>
                    <a:pt x="12" y="5"/>
                    <a:pt x="12" y="8"/>
                  </a:cubicBezTo>
                  <a:cubicBezTo>
                    <a:pt x="11" y="7"/>
                    <a:pt x="7" y="9"/>
                    <a:pt x="6" y="8"/>
                  </a:cubicBezTo>
                  <a:cubicBezTo>
                    <a:pt x="6" y="7"/>
                    <a:pt x="6" y="6"/>
                    <a:pt x="6" y="6"/>
                  </a:cubicBezTo>
                  <a:cubicBezTo>
                    <a:pt x="4" y="6"/>
                    <a:pt x="1" y="7"/>
                    <a:pt x="1" y="5"/>
                  </a:cubicBezTo>
                  <a:cubicBezTo>
                    <a:pt x="0" y="0"/>
                    <a:pt x="9" y="5"/>
                    <a:pt x="9"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49" name="Freeform 52"/>
            <p:cNvSpPr/>
            <p:nvPr/>
          </p:nvSpPr>
          <p:spPr bwMode="auto">
            <a:xfrm>
              <a:off x="2461202" y="3096862"/>
              <a:ext cx="49968" cy="28553"/>
            </a:xfrm>
            <a:custGeom>
              <a:avLst/>
              <a:gdLst>
                <a:gd name="T0" fmla="*/ 0 w 9"/>
                <a:gd name="T1" fmla="*/ 10 h 5"/>
                <a:gd name="T2" fmla="*/ 12 w 9"/>
                <a:gd name="T3" fmla="*/ 2 h 5"/>
                <a:gd name="T4" fmla="*/ 9 w 9"/>
                <a:gd name="T5" fmla="*/ 5 h 5"/>
                <a:gd name="T6" fmla="*/ 0 w 9"/>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4"/>
                  </a:moveTo>
                  <a:cubicBezTo>
                    <a:pt x="0" y="1"/>
                    <a:pt x="2" y="1"/>
                    <a:pt x="5" y="1"/>
                  </a:cubicBezTo>
                  <a:cubicBezTo>
                    <a:pt x="9" y="0"/>
                    <a:pt x="7" y="3"/>
                    <a:pt x="4" y="2"/>
                  </a:cubicBezTo>
                  <a:cubicBezTo>
                    <a:pt x="3" y="3"/>
                    <a:pt x="3" y="5"/>
                    <a:pt x="0" y="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0" name="Freeform 53"/>
            <p:cNvSpPr/>
            <p:nvPr/>
          </p:nvSpPr>
          <p:spPr bwMode="auto">
            <a:xfrm>
              <a:off x="5159454" y="3142071"/>
              <a:ext cx="49968" cy="28553"/>
            </a:xfrm>
            <a:custGeom>
              <a:avLst/>
              <a:gdLst>
                <a:gd name="T0" fmla="*/ 19 w 9"/>
                <a:gd name="T1" fmla="*/ 0 h 5"/>
                <a:gd name="T2" fmla="*/ 12 w 9"/>
                <a:gd name="T3" fmla="*/ 12 h 5"/>
                <a:gd name="T4" fmla="*/ 2 w 9"/>
                <a:gd name="T5" fmla="*/ 2 h 5"/>
                <a:gd name="T6" fmla="*/ 1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8" y="0"/>
                  </a:moveTo>
                  <a:cubicBezTo>
                    <a:pt x="9" y="4"/>
                    <a:pt x="4" y="1"/>
                    <a:pt x="5" y="5"/>
                  </a:cubicBezTo>
                  <a:cubicBezTo>
                    <a:pt x="2" y="5"/>
                    <a:pt x="0" y="4"/>
                    <a:pt x="1" y="1"/>
                  </a:cubicBezTo>
                  <a:cubicBezTo>
                    <a:pt x="4" y="4"/>
                    <a:pt x="4" y="0"/>
                    <a:pt x="8"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1" name="Freeform 54"/>
            <p:cNvSpPr/>
            <p:nvPr/>
          </p:nvSpPr>
          <p:spPr bwMode="auto">
            <a:xfrm>
              <a:off x="5076175" y="3142071"/>
              <a:ext cx="71382" cy="73761"/>
            </a:xfrm>
            <a:custGeom>
              <a:avLst/>
              <a:gdLst>
                <a:gd name="T0" fmla="*/ 25 w 13"/>
                <a:gd name="T1" fmla="*/ 5 h 13"/>
                <a:gd name="T2" fmla="*/ 25 w 13"/>
                <a:gd name="T3" fmla="*/ 26 h 13"/>
                <a:gd name="T4" fmla="*/ 9 w 13"/>
                <a:gd name="T5" fmla="*/ 29 h 13"/>
                <a:gd name="T6" fmla="*/ 0 w 13"/>
                <a:gd name="T7" fmla="*/ 17 h 13"/>
                <a:gd name="T8" fmla="*/ 25 w 13"/>
                <a:gd name="T9" fmla="*/ 5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11" y="2"/>
                  </a:moveTo>
                  <a:cubicBezTo>
                    <a:pt x="13" y="6"/>
                    <a:pt x="7" y="9"/>
                    <a:pt x="11" y="11"/>
                  </a:cubicBezTo>
                  <a:cubicBezTo>
                    <a:pt x="11" y="13"/>
                    <a:pt x="6" y="11"/>
                    <a:pt x="4" y="12"/>
                  </a:cubicBezTo>
                  <a:cubicBezTo>
                    <a:pt x="4" y="7"/>
                    <a:pt x="5" y="5"/>
                    <a:pt x="0" y="7"/>
                  </a:cubicBezTo>
                  <a:cubicBezTo>
                    <a:pt x="0" y="1"/>
                    <a:pt x="6" y="0"/>
                    <a:pt x="11"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2" name="Freeform 55"/>
            <p:cNvSpPr/>
            <p:nvPr/>
          </p:nvSpPr>
          <p:spPr bwMode="auto">
            <a:xfrm>
              <a:off x="4828716" y="3406185"/>
              <a:ext cx="38071" cy="66624"/>
            </a:xfrm>
            <a:custGeom>
              <a:avLst/>
              <a:gdLst>
                <a:gd name="T0" fmla="*/ 16 w 7"/>
                <a:gd name="T1" fmla="*/ 12 h 12"/>
                <a:gd name="T2" fmla="*/ 9 w 7"/>
                <a:gd name="T3" fmla="*/ 28 h 12"/>
                <a:gd name="T4" fmla="*/ 0 w 7"/>
                <a:gd name="T5" fmla="*/ 28 h 12"/>
                <a:gd name="T6" fmla="*/ 2 w 7"/>
                <a:gd name="T7" fmla="*/ 9 h 12"/>
                <a:gd name="T8" fmla="*/ 16 w 7"/>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2">
                  <a:moveTo>
                    <a:pt x="7" y="5"/>
                  </a:moveTo>
                  <a:cubicBezTo>
                    <a:pt x="7" y="8"/>
                    <a:pt x="3" y="7"/>
                    <a:pt x="4" y="12"/>
                  </a:cubicBezTo>
                  <a:cubicBezTo>
                    <a:pt x="3" y="12"/>
                    <a:pt x="1" y="12"/>
                    <a:pt x="0" y="12"/>
                  </a:cubicBezTo>
                  <a:cubicBezTo>
                    <a:pt x="0" y="10"/>
                    <a:pt x="4" y="5"/>
                    <a:pt x="1" y="4"/>
                  </a:cubicBezTo>
                  <a:cubicBezTo>
                    <a:pt x="2" y="1"/>
                    <a:pt x="7" y="0"/>
                    <a:pt x="7" y="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3" name="Freeform 56"/>
            <p:cNvSpPr/>
            <p:nvPr/>
          </p:nvSpPr>
          <p:spPr bwMode="auto">
            <a:xfrm>
              <a:off x="8591803" y="3442952"/>
              <a:ext cx="28553" cy="23794"/>
            </a:xfrm>
            <a:custGeom>
              <a:avLst/>
              <a:gdLst>
                <a:gd name="T0" fmla="*/ 0 w 5"/>
                <a:gd name="T1" fmla="*/ 3 h 4"/>
                <a:gd name="T2" fmla="*/ 12 w 5"/>
                <a:gd name="T3" fmla="*/ 0 h 4"/>
                <a:gd name="T4" fmla="*/ 7 w 5"/>
                <a:gd name="T5" fmla="*/ 10 h 4"/>
                <a:gd name="T6" fmla="*/ 2 w 5"/>
                <a:gd name="T7" fmla="*/ 10 h 4"/>
                <a:gd name="T8" fmla="*/ 0 w 5"/>
                <a:gd name="T9" fmla="*/ 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1"/>
                  </a:moveTo>
                  <a:cubicBezTo>
                    <a:pt x="0" y="0"/>
                    <a:pt x="3" y="0"/>
                    <a:pt x="5" y="0"/>
                  </a:cubicBezTo>
                  <a:cubicBezTo>
                    <a:pt x="5" y="2"/>
                    <a:pt x="3" y="2"/>
                    <a:pt x="3" y="4"/>
                  </a:cubicBezTo>
                  <a:cubicBezTo>
                    <a:pt x="3" y="4"/>
                    <a:pt x="2" y="4"/>
                    <a:pt x="1" y="4"/>
                  </a:cubicBezTo>
                  <a:cubicBezTo>
                    <a:pt x="1" y="2"/>
                    <a:pt x="1" y="1"/>
                    <a:pt x="0"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4" name="Freeform 57"/>
            <p:cNvSpPr/>
            <p:nvPr/>
          </p:nvSpPr>
          <p:spPr bwMode="auto">
            <a:xfrm>
              <a:off x="9296108" y="3466746"/>
              <a:ext cx="268874" cy="99935"/>
            </a:xfrm>
            <a:custGeom>
              <a:avLst/>
              <a:gdLst>
                <a:gd name="T0" fmla="*/ 111 w 48"/>
                <a:gd name="T1" fmla="*/ 28 h 18"/>
                <a:gd name="T2" fmla="*/ 85 w 48"/>
                <a:gd name="T3" fmla="*/ 37 h 18"/>
                <a:gd name="T4" fmla="*/ 80 w 48"/>
                <a:gd name="T5" fmla="*/ 23 h 18"/>
                <a:gd name="T6" fmla="*/ 49 w 48"/>
                <a:gd name="T7" fmla="*/ 19 h 18"/>
                <a:gd name="T8" fmla="*/ 47 w 48"/>
                <a:gd name="T9" fmla="*/ 9 h 18"/>
                <a:gd name="T10" fmla="*/ 19 w 48"/>
                <a:gd name="T11" fmla="*/ 9 h 18"/>
                <a:gd name="T12" fmla="*/ 0 w 48"/>
                <a:gd name="T13" fmla="*/ 16 h 18"/>
                <a:gd name="T14" fmla="*/ 9 w 48"/>
                <a:gd name="T15" fmla="*/ 2 h 18"/>
                <a:gd name="T16" fmla="*/ 35 w 48"/>
                <a:gd name="T17" fmla="*/ 0 h 18"/>
                <a:gd name="T18" fmla="*/ 42 w 48"/>
                <a:gd name="T19" fmla="*/ 5 h 18"/>
                <a:gd name="T20" fmla="*/ 52 w 48"/>
                <a:gd name="T21" fmla="*/ 7 h 18"/>
                <a:gd name="T22" fmla="*/ 73 w 48"/>
                <a:gd name="T23" fmla="*/ 9 h 18"/>
                <a:gd name="T24" fmla="*/ 82 w 48"/>
                <a:gd name="T25" fmla="*/ 23 h 18"/>
                <a:gd name="T26" fmla="*/ 89 w 48"/>
                <a:gd name="T27" fmla="*/ 26 h 18"/>
                <a:gd name="T28" fmla="*/ 111 w 48"/>
                <a:gd name="T29" fmla="*/ 28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8">
                  <a:moveTo>
                    <a:pt x="47" y="12"/>
                  </a:moveTo>
                  <a:cubicBezTo>
                    <a:pt x="48" y="18"/>
                    <a:pt x="37" y="12"/>
                    <a:pt x="36" y="16"/>
                  </a:cubicBezTo>
                  <a:cubicBezTo>
                    <a:pt x="34" y="16"/>
                    <a:pt x="36" y="11"/>
                    <a:pt x="34" y="10"/>
                  </a:cubicBezTo>
                  <a:cubicBezTo>
                    <a:pt x="30" y="9"/>
                    <a:pt x="25" y="9"/>
                    <a:pt x="21" y="8"/>
                  </a:cubicBezTo>
                  <a:cubicBezTo>
                    <a:pt x="20" y="7"/>
                    <a:pt x="20" y="6"/>
                    <a:pt x="20" y="4"/>
                  </a:cubicBezTo>
                  <a:cubicBezTo>
                    <a:pt x="15" y="5"/>
                    <a:pt x="11" y="4"/>
                    <a:pt x="8" y="4"/>
                  </a:cubicBezTo>
                  <a:cubicBezTo>
                    <a:pt x="5" y="5"/>
                    <a:pt x="3" y="8"/>
                    <a:pt x="0" y="7"/>
                  </a:cubicBezTo>
                  <a:cubicBezTo>
                    <a:pt x="0" y="3"/>
                    <a:pt x="5" y="5"/>
                    <a:pt x="4" y="1"/>
                  </a:cubicBezTo>
                  <a:cubicBezTo>
                    <a:pt x="7" y="0"/>
                    <a:pt x="14" y="2"/>
                    <a:pt x="15" y="0"/>
                  </a:cubicBezTo>
                  <a:cubicBezTo>
                    <a:pt x="20" y="0"/>
                    <a:pt x="13" y="1"/>
                    <a:pt x="18" y="2"/>
                  </a:cubicBezTo>
                  <a:cubicBezTo>
                    <a:pt x="18" y="2"/>
                    <a:pt x="22" y="3"/>
                    <a:pt x="22" y="3"/>
                  </a:cubicBezTo>
                  <a:cubicBezTo>
                    <a:pt x="23" y="4"/>
                    <a:pt x="27" y="5"/>
                    <a:pt x="31" y="4"/>
                  </a:cubicBezTo>
                  <a:cubicBezTo>
                    <a:pt x="30" y="9"/>
                    <a:pt x="37" y="5"/>
                    <a:pt x="35" y="10"/>
                  </a:cubicBezTo>
                  <a:cubicBezTo>
                    <a:pt x="37" y="9"/>
                    <a:pt x="38" y="9"/>
                    <a:pt x="38" y="11"/>
                  </a:cubicBezTo>
                  <a:cubicBezTo>
                    <a:pt x="41" y="12"/>
                    <a:pt x="46" y="10"/>
                    <a:pt x="47" y="1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5" name="Freeform 58"/>
            <p:cNvSpPr/>
            <p:nvPr/>
          </p:nvSpPr>
          <p:spPr bwMode="auto">
            <a:xfrm>
              <a:off x="9610190" y="3554785"/>
              <a:ext cx="111833" cy="61865"/>
            </a:xfrm>
            <a:custGeom>
              <a:avLst/>
              <a:gdLst>
                <a:gd name="T0" fmla="*/ 2 w 20"/>
                <a:gd name="T1" fmla="*/ 0 h 11"/>
                <a:gd name="T2" fmla="*/ 26 w 20"/>
                <a:gd name="T3" fmla="*/ 2 h 11"/>
                <a:gd name="T4" fmla="*/ 35 w 20"/>
                <a:gd name="T5" fmla="*/ 5 h 11"/>
                <a:gd name="T6" fmla="*/ 47 w 20"/>
                <a:gd name="T7" fmla="*/ 12 h 11"/>
                <a:gd name="T8" fmla="*/ 9 w 20"/>
                <a:gd name="T9" fmla="*/ 17 h 11"/>
                <a:gd name="T10" fmla="*/ 14 w 20"/>
                <a:gd name="T11" fmla="*/ 14 h 11"/>
                <a:gd name="T12" fmla="*/ 2 w 2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1">
                  <a:moveTo>
                    <a:pt x="1" y="0"/>
                  </a:moveTo>
                  <a:cubicBezTo>
                    <a:pt x="4" y="2"/>
                    <a:pt x="8" y="0"/>
                    <a:pt x="11" y="1"/>
                  </a:cubicBezTo>
                  <a:cubicBezTo>
                    <a:pt x="11" y="1"/>
                    <a:pt x="14" y="6"/>
                    <a:pt x="15" y="2"/>
                  </a:cubicBezTo>
                  <a:cubicBezTo>
                    <a:pt x="17" y="3"/>
                    <a:pt x="16" y="6"/>
                    <a:pt x="20" y="5"/>
                  </a:cubicBezTo>
                  <a:cubicBezTo>
                    <a:pt x="20" y="11"/>
                    <a:pt x="8" y="8"/>
                    <a:pt x="4" y="7"/>
                  </a:cubicBezTo>
                  <a:cubicBezTo>
                    <a:pt x="3" y="6"/>
                    <a:pt x="6" y="6"/>
                    <a:pt x="6" y="6"/>
                  </a:cubicBezTo>
                  <a:cubicBezTo>
                    <a:pt x="6" y="4"/>
                    <a:pt x="0" y="4"/>
                    <a:pt x="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6" name="Freeform 59"/>
            <p:cNvSpPr/>
            <p:nvPr/>
          </p:nvSpPr>
          <p:spPr bwMode="auto">
            <a:xfrm>
              <a:off x="4514634" y="3558468"/>
              <a:ext cx="54727" cy="38071"/>
            </a:xfrm>
            <a:custGeom>
              <a:avLst/>
              <a:gdLst>
                <a:gd name="T0" fmla="*/ 21 w 10"/>
                <a:gd name="T1" fmla="*/ 0 h 7"/>
                <a:gd name="T2" fmla="*/ 14 w 10"/>
                <a:gd name="T3" fmla="*/ 16 h 7"/>
                <a:gd name="T4" fmla="*/ 0 w 10"/>
                <a:gd name="T5" fmla="*/ 7 h 7"/>
                <a:gd name="T6" fmla="*/ 7 w 10"/>
                <a:gd name="T7" fmla="*/ 0 h 7"/>
                <a:gd name="T8" fmla="*/ 21 w 1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7">
                  <a:moveTo>
                    <a:pt x="9" y="0"/>
                  </a:moveTo>
                  <a:cubicBezTo>
                    <a:pt x="10" y="5"/>
                    <a:pt x="6" y="4"/>
                    <a:pt x="6" y="7"/>
                  </a:cubicBezTo>
                  <a:cubicBezTo>
                    <a:pt x="3" y="7"/>
                    <a:pt x="0" y="6"/>
                    <a:pt x="0" y="3"/>
                  </a:cubicBezTo>
                  <a:cubicBezTo>
                    <a:pt x="2" y="3"/>
                    <a:pt x="3" y="2"/>
                    <a:pt x="3" y="0"/>
                  </a:cubicBezTo>
                  <a:cubicBezTo>
                    <a:pt x="5" y="0"/>
                    <a:pt x="7" y="0"/>
                    <a:pt x="9"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7" name="Freeform 60"/>
            <p:cNvSpPr/>
            <p:nvPr/>
          </p:nvSpPr>
          <p:spPr bwMode="auto">
            <a:xfrm>
              <a:off x="9569740" y="3578579"/>
              <a:ext cx="45210" cy="28553"/>
            </a:xfrm>
            <a:custGeom>
              <a:avLst/>
              <a:gdLst>
                <a:gd name="T0" fmla="*/ 14 w 8"/>
                <a:gd name="T1" fmla="*/ 12 h 5"/>
                <a:gd name="T2" fmla="*/ 0 w 8"/>
                <a:gd name="T3" fmla="*/ 10 h 5"/>
                <a:gd name="T4" fmla="*/ 14 w 8"/>
                <a:gd name="T5" fmla="*/ 12 h 5"/>
                <a:gd name="T6" fmla="*/ 0 60000 65536"/>
                <a:gd name="T7" fmla="*/ 0 60000 65536"/>
                <a:gd name="T8" fmla="*/ 0 60000 65536"/>
              </a:gdLst>
              <a:ahLst/>
              <a:cxnLst>
                <a:cxn ang="T6">
                  <a:pos x="T0" y="T1"/>
                </a:cxn>
                <a:cxn ang="T7">
                  <a:pos x="T2" y="T3"/>
                </a:cxn>
                <a:cxn ang="T8">
                  <a:pos x="T4" y="T5"/>
                </a:cxn>
              </a:cxnLst>
              <a:rect l="0" t="0" r="r" b="b"/>
              <a:pathLst>
                <a:path w="8" h="5">
                  <a:moveTo>
                    <a:pt x="6" y="5"/>
                  </a:moveTo>
                  <a:cubicBezTo>
                    <a:pt x="5" y="4"/>
                    <a:pt x="3" y="4"/>
                    <a:pt x="0" y="4"/>
                  </a:cubicBezTo>
                  <a:cubicBezTo>
                    <a:pt x="1" y="2"/>
                    <a:pt x="8" y="0"/>
                    <a:pt x="6" y="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8" name="Freeform 61"/>
            <p:cNvSpPr/>
            <p:nvPr/>
          </p:nvSpPr>
          <p:spPr bwMode="auto">
            <a:xfrm>
              <a:off x="9457908" y="3583338"/>
              <a:ext cx="49968" cy="33312"/>
            </a:xfrm>
            <a:custGeom>
              <a:avLst/>
              <a:gdLst>
                <a:gd name="T0" fmla="*/ 2 w 9"/>
                <a:gd name="T1" fmla="*/ 5 h 6"/>
                <a:gd name="T2" fmla="*/ 19 w 9"/>
                <a:gd name="T3" fmla="*/ 9 h 6"/>
                <a:gd name="T4" fmla="*/ 2 w 9"/>
                <a:gd name="T5" fmla="*/ 5 h 6"/>
                <a:gd name="T6" fmla="*/ 0 60000 65536"/>
                <a:gd name="T7" fmla="*/ 0 60000 65536"/>
                <a:gd name="T8" fmla="*/ 0 60000 65536"/>
              </a:gdLst>
              <a:ahLst/>
              <a:cxnLst>
                <a:cxn ang="T6">
                  <a:pos x="T0" y="T1"/>
                </a:cxn>
                <a:cxn ang="T7">
                  <a:pos x="T2" y="T3"/>
                </a:cxn>
                <a:cxn ang="T8">
                  <a:pos x="T4" y="T5"/>
                </a:cxn>
              </a:cxnLst>
              <a:rect l="0" t="0" r="r" b="b"/>
              <a:pathLst>
                <a:path w="9" h="6">
                  <a:moveTo>
                    <a:pt x="1" y="2"/>
                  </a:moveTo>
                  <a:cubicBezTo>
                    <a:pt x="4" y="3"/>
                    <a:pt x="9" y="0"/>
                    <a:pt x="8" y="4"/>
                  </a:cubicBezTo>
                  <a:cubicBezTo>
                    <a:pt x="6" y="4"/>
                    <a:pt x="0" y="6"/>
                    <a:pt x="1"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59" name="Freeform 62"/>
            <p:cNvSpPr/>
            <p:nvPr/>
          </p:nvSpPr>
          <p:spPr bwMode="auto">
            <a:xfrm>
              <a:off x="4812060" y="3596538"/>
              <a:ext cx="71382" cy="130867"/>
            </a:xfrm>
            <a:custGeom>
              <a:avLst/>
              <a:gdLst>
                <a:gd name="T0" fmla="*/ 14 w 13"/>
                <a:gd name="T1" fmla="*/ 0 h 23"/>
                <a:gd name="T2" fmla="*/ 25 w 13"/>
                <a:gd name="T3" fmla="*/ 0 h 23"/>
                <a:gd name="T4" fmla="*/ 30 w 13"/>
                <a:gd name="T5" fmla="*/ 19 h 23"/>
                <a:gd name="T6" fmla="*/ 23 w 13"/>
                <a:gd name="T7" fmla="*/ 29 h 23"/>
                <a:gd name="T8" fmla="*/ 21 w 13"/>
                <a:gd name="T9" fmla="*/ 38 h 23"/>
                <a:gd name="T10" fmla="*/ 16 w 13"/>
                <a:gd name="T11" fmla="*/ 50 h 23"/>
                <a:gd name="T12" fmla="*/ 9 w 13"/>
                <a:gd name="T13" fmla="*/ 43 h 23"/>
                <a:gd name="T14" fmla="*/ 0 w 13"/>
                <a:gd name="T15" fmla="*/ 31 h 23"/>
                <a:gd name="T16" fmla="*/ 7 w 13"/>
                <a:gd name="T17" fmla="*/ 14 h 23"/>
                <a:gd name="T18" fmla="*/ 14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6" y="0"/>
                  </a:moveTo>
                  <a:cubicBezTo>
                    <a:pt x="8" y="0"/>
                    <a:pt x="9" y="0"/>
                    <a:pt x="11" y="0"/>
                  </a:cubicBezTo>
                  <a:cubicBezTo>
                    <a:pt x="12" y="2"/>
                    <a:pt x="12" y="6"/>
                    <a:pt x="13" y="8"/>
                  </a:cubicBezTo>
                  <a:cubicBezTo>
                    <a:pt x="11" y="9"/>
                    <a:pt x="12" y="12"/>
                    <a:pt x="10" y="12"/>
                  </a:cubicBezTo>
                  <a:cubicBezTo>
                    <a:pt x="10" y="14"/>
                    <a:pt x="10" y="15"/>
                    <a:pt x="9" y="16"/>
                  </a:cubicBezTo>
                  <a:cubicBezTo>
                    <a:pt x="8" y="17"/>
                    <a:pt x="10" y="22"/>
                    <a:pt x="7" y="21"/>
                  </a:cubicBezTo>
                  <a:cubicBezTo>
                    <a:pt x="3" y="23"/>
                    <a:pt x="7" y="18"/>
                    <a:pt x="4" y="18"/>
                  </a:cubicBezTo>
                  <a:cubicBezTo>
                    <a:pt x="2" y="18"/>
                    <a:pt x="2" y="15"/>
                    <a:pt x="0" y="13"/>
                  </a:cubicBezTo>
                  <a:cubicBezTo>
                    <a:pt x="0" y="10"/>
                    <a:pt x="4" y="11"/>
                    <a:pt x="3" y="6"/>
                  </a:cubicBezTo>
                  <a:cubicBezTo>
                    <a:pt x="6" y="9"/>
                    <a:pt x="6" y="3"/>
                    <a:pt x="6"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0" name="Freeform 63"/>
            <p:cNvSpPr/>
            <p:nvPr/>
          </p:nvSpPr>
          <p:spPr bwMode="auto">
            <a:xfrm>
              <a:off x="4883442" y="3710750"/>
              <a:ext cx="102315" cy="99935"/>
            </a:xfrm>
            <a:custGeom>
              <a:avLst/>
              <a:gdLst>
                <a:gd name="T0" fmla="*/ 24 w 18"/>
                <a:gd name="T1" fmla="*/ 2 h 18"/>
                <a:gd name="T2" fmla="*/ 31 w 18"/>
                <a:gd name="T3" fmla="*/ 12 h 18"/>
                <a:gd name="T4" fmla="*/ 29 w 18"/>
                <a:gd name="T5" fmla="*/ 14 h 18"/>
                <a:gd name="T6" fmla="*/ 31 w 18"/>
                <a:gd name="T7" fmla="*/ 21 h 18"/>
                <a:gd name="T8" fmla="*/ 43 w 18"/>
                <a:gd name="T9" fmla="*/ 33 h 18"/>
                <a:gd name="T10" fmla="*/ 38 w 18"/>
                <a:gd name="T11" fmla="*/ 42 h 18"/>
                <a:gd name="T12" fmla="*/ 29 w 18"/>
                <a:gd name="T13" fmla="*/ 42 h 18"/>
                <a:gd name="T14" fmla="*/ 14 w 18"/>
                <a:gd name="T15" fmla="*/ 28 h 18"/>
                <a:gd name="T16" fmla="*/ 19 w 18"/>
                <a:gd name="T17" fmla="*/ 23 h 18"/>
                <a:gd name="T18" fmla="*/ 0 w 18"/>
                <a:gd name="T19" fmla="*/ 7 h 18"/>
                <a:gd name="T20" fmla="*/ 24 w 18"/>
                <a:gd name="T21" fmla="*/ 2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8">
                  <a:moveTo>
                    <a:pt x="10" y="1"/>
                  </a:moveTo>
                  <a:cubicBezTo>
                    <a:pt x="7" y="5"/>
                    <a:pt x="12" y="4"/>
                    <a:pt x="13" y="5"/>
                  </a:cubicBezTo>
                  <a:cubicBezTo>
                    <a:pt x="14" y="6"/>
                    <a:pt x="12" y="6"/>
                    <a:pt x="12" y="6"/>
                  </a:cubicBezTo>
                  <a:cubicBezTo>
                    <a:pt x="12" y="6"/>
                    <a:pt x="13" y="8"/>
                    <a:pt x="13" y="9"/>
                  </a:cubicBezTo>
                  <a:cubicBezTo>
                    <a:pt x="14" y="11"/>
                    <a:pt x="18" y="11"/>
                    <a:pt x="18" y="14"/>
                  </a:cubicBezTo>
                  <a:cubicBezTo>
                    <a:pt x="15" y="14"/>
                    <a:pt x="16" y="16"/>
                    <a:pt x="16" y="18"/>
                  </a:cubicBezTo>
                  <a:cubicBezTo>
                    <a:pt x="15" y="17"/>
                    <a:pt x="12" y="16"/>
                    <a:pt x="12" y="18"/>
                  </a:cubicBezTo>
                  <a:cubicBezTo>
                    <a:pt x="9" y="17"/>
                    <a:pt x="10" y="13"/>
                    <a:pt x="6" y="12"/>
                  </a:cubicBezTo>
                  <a:cubicBezTo>
                    <a:pt x="6" y="11"/>
                    <a:pt x="8" y="11"/>
                    <a:pt x="8" y="10"/>
                  </a:cubicBezTo>
                  <a:cubicBezTo>
                    <a:pt x="6" y="8"/>
                    <a:pt x="4" y="4"/>
                    <a:pt x="0" y="3"/>
                  </a:cubicBezTo>
                  <a:cubicBezTo>
                    <a:pt x="3" y="0"/>
                    <a:pt x="5" y="1"/>
                    <a:pt x="10"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1" name="Freeform 64"/>
            <p:cNvSpPr/>
            <p:nvPr/>
          </p:nvSpPr>
          <p:spPr bwMode="auto">
            <a:xfrm>
              <a:off x="4845371" y="3748820"/>
              <a:ext cx="21415" cy="16655"/>
            </a:xfrm>
            <a:custGeom>
              <a:avLst/>
              <a:gdLst>
                <a:gd name="T0" fmla="*/ 0 w 4"/>
                <a:gd name="T1" fmla="*/ 0 h 3"/>
                <a:gd name="T2" fmla="*/ 9 w 4"/>
                <a:gd name="T3" fmla="*/ 0 h 3"/>
                <a:gd name="T4" fmla="*/ 9 w 4"/>
                <a:gd name="T5" fmla="*/ 7 h 3"/>
                <a:gd name="T6" fmla="*/ 0 w 4"/>
                <a:gd name="T7" fmla="*/ 7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cubicBezTo>
                    <a:pt x="1" y="0"/>
                    <a:pt x="3" y="0"/>
                    <a:pt x="4" y="0"/>
                  </a:cubicBezTo>
                  <a:cubicBezTo>
                    <a:pt x="4" y="1"/>
                    <a:pt x="4" y="2"/>
                    <a:pt x="4" y="3"/>
                  </a:cubicBezTo>
                  <a:cubicBezTo>
                    <a:pt x="3" y="3"/>
                    <a:pt x="1" y="3"/>
                    <a:pt x="0" y="3"/>
                  </a:cubicBezTo>
                  <a:cubicBezTo>
                    <a:pt x="0" y="2"/>
                    <a:pt x="0" y="1"/>
                    <a:pt x="0"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2" name="Freeform 65"/>
            <p:cNvSpPr/>
            <p:nvPr/>
          </p:nvSpPr>
          <p:spPr bwMode="auto">
            <a:xfrm>
              <a:off x="4878683" y="3772615"/>
              <a:ext cx="57106" cy="78520"/>
            </a:xfrm>
            <a:custGeom>
              <a:avLst/>
              <a:gdLst>
                <a:gd name="T0" fmla="*/ 22 w 10"/>
                <a:gd name="T1" fmla="*/ 28 h 14"/>
                <a:gd name="T2" fmla="*/ 10 w 10"/>
                <a:gd name="T3" fmla="*/ 31 h 14"/>
                <a:gd name="T4" fmla="*/ 0 w 10"/>
                <a:gd name="T5" fmla="*/ 17 h 14"/>
                <a:gd name="T6" fmla="*/ 22 w 10"/>
                <a:gd name="T7" fmla="*/ 28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4">
                  <a:moveTo>
                    <a:pt x="9" y="12"/>
                  </a:moveTo>
                  <a:cubicBezTo>
                    <a:pt x="10" y="14"/>
                    <a:pt x="5" y="12"/>
                    <a:pt x="4" y="13"/>
                  </a:cubicBezTo>
                  <a:cubicBezTo>
                    <a:pt x="4" y="10"/>
                    <a:pt x="5" y="5"/>
                    <a:pt x="0" y="7"/>
                  </a:cubicBezTo>
                  <a:cubicBezTo>
                    <a:pt x="4" y="0"/>
                    <a:pt x="4" y="13"/>
                    <a:pt x="9" y="1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3" name="Freeform 66"/>
            <p:cNvSpPr/>
            <p:nvPr/>
          </p:nvSpPr>
          <p:spPr bwMode="auto">
            <a:xfrm>
              <a:off x="3738946" y="3839238"/>
              <a:ext cx="54727" cy="95176"/>
            </a:xfrm>
            <a:custGeom>
              <a:avLst/>
              <a:gdLst>
                <a:gd name="T0" fmla="*/ 5 w 10"/>
                <a:gd name="T1" fmla="*/ 2 h 17"/>
                <a:gd name="T2" fmla="*/ 12 w 10"/>
                <a:gd name="T3" fmla="*/ 9 h 17"/>
                <a:gd name="T4" fmla="*/ 14 w 10"/>
                <a:gd name="T5" fmla="*/ 14 h 17"/>
                <a:gd name="T6" fmla="*/ 21 w 10"/>
                <a:gd name="T7" fmla="*/ 19 h 17"/>
                <a:gd name="T8" fmla="*/ 18 w 10"/>
                <a:gd name="T9" fmla="*/ 21 h 17"/>
                <a:gd name="T10" fmla="*/ 21 w 10"/>
                <a:gd name="T11" fmla="*/ 35 h 17"/>
                <a:gd name="T12" fmla="*/ 14 w 10"/>
                <a:gd name="T13" fmla="*/ 40 h 17"/>
                <a:gd name="T14" fmla="*/ 5 w 10"/>
                <a:gd name="T15" fmla="*/ 2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17">
                  <a:moveTo>
                    <a:pt x="2" y="1"/>
                  </a:moveTo>
                  <a:cubicBezTo>
                    <a:pt x="4" y="0"/>
                    <a:pt x="5" y="3"/>
                    <a:pt x="5" y="4"/>
                  </a:cubicBezTo>
                  <a:cubicBezTo>
                    <a:pt x="6" y="5"/>
                    <a:pt x="6" y="4"/>
                    <a:pt x="6" y="6"/>
                  </a:cubicBezTo>
                  <a:cubicBezTo>
                    <a:pt x="7" y="7"/>
                    <a:pt x="9" y="7"/>
                    <a:pt x="9" y="8"/>
                  </a:cubicBezTo>
                  <a:cubicBezTo>
                    <a:pt x="9" y="9"/>
                    <a:pt x="8" y="9"/>
                    <a:pt x="8" y="9"/>
                  </a:cubicBezTo>
                  <a:cubicBezTo>
                    <a:pt x="7" y="10"/>
                    <a:pt x="10" y="12"/>
                    <a:pt x="9" y="15"/>
                  </a:cubicBezTo>
                  <a:cubicBezTo>
                    <a:pt x="7" y="15"/>
                    <a:pt x="7" y="16"/>
                    <a:pt x="6" y="17"/>
                  </a:cubicBezTo>
                  <a:cubicBezTo>
                    <a:pt x="0" y="15"/>
                    <a:pt x="1" y="8"/>
                    <a:pt x="2"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4" name="Freeform 67"/>
            <p:cNvSpPr/>
            <p:nvPr/>
          </p:nvSpPr>
          <p:spPr bwMode="auto">
            <a:xfrm>
              <a:off x="4928652" y="3843997"/>
              <a:ext cx="69004" cy="107073"/>
            </a:xfrm>
            <a:custGeom>
              <a:avLst/>
              <a:gdLst>
                <a:gd name="T0" fmla="*/ 24 w 12"/>
                <a:gd name="T1" fmla="*/ 0 h 19"/>
                <a:gd name="T2" fmla="*/ 29 w 12"/>
                <a:gd name="T3" fmla="*/ 21 h 19"/>
                <a:gd name="T4" fmla="*/ 22 w 12"/>
                <a:gd name="T5" fmla="*/ 24 h 19"/>
                <a:gd name="T6" fmla="*/ 22 w 12"/>
                <a:gd name="T7" fmla="*/ 45 h 19"/>
                <a:gd name="T8" fmla="*/ 7 w 12"/>
                <a:gd name="T9" fmla="*/ 36 h 19"/>
                <a:gd name="T10" fmla="*/ 10 w 12"/>
                <a:gd name="T11" fmla="*/ 24 h 19"/>
                <a:gd name="T12" fmla="*/ 10 w 12"/>
                <a:gd name="T13" fmla="*/ 19 h 19"/>
                <a:gd name="T14" fmla="*/ 7 w 12"/>
                <a:gd name="T15" fmla="*/ 19 h 19"/>
                <a:gd name="T16" fmla="*/ 12 w 12"/>
                <a:gd name="T17" fmla="*/ 12 h 19"/>
                <a:gd name="T18" fmla="*/ 19 w 12"/>
                <a:gd name="T19" fmla="*/ 2 h 19"/>
                <a:gd name="T20" fmla="*/ 24 w 1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19">
                  <a:moveTo>
                    <a:pt x="10" y="0"/>
                  </a:moveTo>
                  <a:cubicBezTo>
                    <a:pt x="10" y="4"/>
                    <a:pt x="10" y="8"/>
                    <a:pt x="12" y="9"/>
                  </a:cubicBezTo>
                  <a:cubicBezTo>
                    <a:pt x="12" y="11"/>
                    <a:pt x="10" y="10"/>
                    <a:pt x="9" y="10"/>
                  </a:cubicBezTo>
                  <a:cubicBezTo>
                    <a:pt x="11" y="12"/>
                    <a:pt x="8" y="14"/>
                    <a:pt x="9" y="19"/>
                  </a:cubicBezTo>
                  <a:cubicBezTo>
                    <a:pt x="5" y="19"/>
                    <a:pt x="6" y="15"/>
                    <a:pt x="3" y="15"/>
                  </a:cubicBezTo>
                  <a:cubicBezTo>
                    <a:pt x="2" y="13"/>
                    <a:pt x="4" y="12"/>
                    <a:pt x="4" y="10"/>
                  </a:cubicBezTo>
                  <a:cubicBezTo>
                    <a:pt x="4" y="9"/>
                    <a:pt x="2" y="8"/>
                    <a:pt x="4" y="8"/>
                  </a:cubicBezTo>
                  <a:cubicBezTo>
                    <a:pt x="4" y="7"/>
                    <a:pt x="3" y="7"/>
                    <a:pt x="3" y="8"/>
                  </a:cubicBezTo>
                  <a:cubicBezTo>
                    <a:pt x="0" y="8"/>
                    <a:pt x="3" y="3"/>
                    <a:pt x="5" y="5"/>
                  </a:cubicBezTo>
                  <a:cubicBezTo>
                    <a:pt x="5" y="3"/>
                    <a:pt x="7" y="2"/>
                    <a:pt x="8" y="1"/>
                  </a:cubicBezTo>
                  <a:cubicBezTo>
                    <a:pt x="8" y="1"/>
                    <a:pt x="9" y="0"/>
                    <a:pt x="10"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5" name="Freeform 68"/>
            <p:cNvSpPr/>
            <p:nvPr/>
          </p:nvSpPr>
          <p:spPr bwMode="auto">
            <a:xfrm>
              <a:off x="4873924" y="3860654"/>
              <a:ext cx="54727" cy="52347"/>
            </a:xfrm>
            <a:custGeom>
              <a:avLst/>
              <a:gdLst>
                <a:gd name="T0" fmla="*/ 14 w 10"/>
                <a:gd name="T1" fmla="*/ 0 h 9"/>
                <a:gd name="T2" fmla="*/ 21 w 10"/>
                <a:gd name="T3" fmla="*/ 10 h 9"/>
                <a:gd name="T4" fmla="*/ 18 w 10"/>
                <a:gd name="T5" fmla="*/ 12 h 9"/>
                <a:gd name="T6" fmla="*/ 2 w 10"/>
                <a:gd name="T7" fmla="*/ 22 h 9"/>
                <a:gd name="T8" fmla="*/ 14 w 10"/>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9">
                  <a:moveTo>
                    <a:pt x="6" y="0"/>
                  </a:moveTo>
                  <a:cubicBezTo>
                    <a:pt x="8" y="0"/>
                    <a:pt x="10" y="1"/>
                    <a:pt x="9" y="4"/>
                  </a:cubicBezTo>
                  <a:cubicBezTo>
                    <a:pt x="7" y="4"/>
                    <a:pt x="7" y="5"/>
                    <a:pt x="8" y="5"/>
                  </a:cubicBezTo>
                  <a:cubicBezTo>
                    <a:pt x="7" y="6"/>
                    <a:pt x="4" y="8"/>
                    <a:pt x="1" y="9"/>
                  </a:cubicBezTo>
                  <a:cubicBezTo>
                    <a:pt x="0" y="4"/>
                    <a:pt x="6" y="5"/>
                    <a:pt x="6"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6" name="Freeform 69"/>
            <p:cNvSpPr/>
            <p:nvPr/>
          </p:nvSpPr>
          <p:spPr bwMode="auto">
            <a:xfrm>
              <a:off x="5026207" y="4036730"/>
              <a:ext cx="33312" cy="66624"/>
            </a:xfrm>
            <a:custGeom>
              <a:avLst/>
              <a:gdLst>
                <a:gd name="T0" fmla="*/ 2 w 6"/>
                <a:gd name="T1" fmla="*/ 0 h 12"/>
                <a:gd name="T2" fmla="*/ 14 w 6"/>
                <a:gd name="T3" fmla="*/ 7 h 12"/>
                <a:gd name="T4" fmla="*/ 0 w 6"/>
                <a:gd name="T5" fmla="*/ 26 h 12"/>
                <a:gd name="T6" fmla="*/ 5 w 6"/>
                <a:gd name="T7" fmla="*/ 21 h 12"/>
                <a:gd name="T8" fmla="*/ 2 w 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1" y="0"/>
                  </a:moveTo>
                  <a:cubicBezTo>
                    <a:pt x="4" y="0"/>
                    <a:pt x="2" y="5"/>
                    <a:pt x="6" y="3"/>
                  </a:cubicBezTo>
                  <a:cubicBezTo>
                    <a:pt x="5" y="7"/>
                    <a:pt x="5" y="12"/>
                    <a:pt x="0" y="11"/>
                  </a:cubicBezTo>
                  <a:cubicBezTo>
                    <a:pt x="0" y="9"/>
                    <a:pt x="1" y="10"/>
                    <a:pt x="2" y="9"/>
                  </a:cubicBezTo>
                  <a:cubicBezTo>
                    <a:pt x="1" y="5"/>
                    <a:pt x="0" y="6"/>
                    <a:pt x="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7" name="Freeform 70"/>
            <p:cNvSpPr/>
            <p:nvPr/>
          </p:nvSpPr>
          <p:spPr bwMode="auto">
            <a:xfrm>
              <a:off x="4816818" y="4053385"/>
              <a:ext cx="135627" cy="45208"/>
            </a:xfrm>
            <a:custGeom>
              <a:avLst/>
              <a:gdLst>
                <a:gd name="T0" fmla="*/ 57 w 24"/>
                <a:gd name="T1" fmla="*/ 7 h 8"/>
                <a:gd name="T2" fmla="*/ 40 w 24"/>
                <a:gd name="T3" fmla="*/ 14 h 8"/>
                <a:gd name="T4" fmla="*/ 0 w 24"/>
                <a:gd name="T5" fmla="*/ 19 h 8"/>
                <a:gd name="T6" fmla="*/ 48 w 24"/>
                <a:gd name="T7" fmla="*/ 5 h 8"/>
                <a:gd name="T8" fmla="*/ 57 w 24"/>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
                  <a:moveTo>
                    <a:pt x="24" y="3"/>
                  </a:moveTo>
                  <a:cubicBezTo>
                    <a:pt x="24" y="6"/>
                    <a:pt x="20" y="6"/>
                    <a:pt x="17" y="6"/>
                  </a:cubicBezTo>
                  <a:cubicBezTo>
                    <a:pt x="12" y="7"/>
                    <a:pt x="5" y="6"/>
                    <a:pt x="0" y="8"/>
                  </a:cubicBezTo>
                  <a:cubicBezTo>
                    <a:pt x="1" y="0"/>
                    <a:pt x="18" y="8"/>
                    <a:pt x="20" y="2"/>
                  </a:cubicBezTo>
                  <a:cubicBezTo>
                    <a:pt x="21" y="2"/>
                    <a:pt x="22" y="3"/>
                    <a:pt x="24"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8" name="Freeform 71"/>
            <p:cNvSpPr/>
            <p:nvPr/>
          </p:nvSpPr>
          <p:spPr bwMode="auto">
            <a:xfrm>
              <a:off x="5109487" y="4103353"/>
              <a:ext cx="90418" cy="57106"/>
            </a:xfrm>
            <a:custGeom>
              <a:avLst/>
              <a:gdLst>
                <a:gd name="T0" fmla="*/ 38 w 16"/>
                <a:gd name="T1" fmla="*/ 17 h 10"/>
                <a:gd name="T2" fmla="*/ 31 w 16"/>
                <a:gd name="T3" fmla="*/ 22 h 10"/>
                <a:gd name="T4" fmla="*/ 14 w 16"/>
                <a:gd name="T5" fmla="*/ 22 h 10"/>
                <a:gd name="T6" fmla="*/ 12 w 16"/>
                <a:gd name="T7" fmla="*/ 19 h 10"/>
                <a:gd name="T8" fmla="*/ 0 w 16"/>
                <a:gd name="T9" fmla="*/ 10 h 10"/>
                <a:gd name="T10" fmla="*/ 14 w 16"/>
                <a:gd name="T11" fmla="*/ 5 h 10"/>
                <a:gd name="T12" fmla="*/ 24 w 16"/>
                <a:gd name="T13" fmla="*/ 2 h 10"/>
                <a:gd name="T14" fmla="*/ 24 w 16"/>
                <a:gd name="T15" fmla="*/ 5 h 10"/>
                <a:gd name="T16" fmla="*/ 26 w 16"/>
                <a:gd name="T17" fmla="*/ 2 h 10"/>
                <a:gd name="T18" fmla="*/ 38 w 16"/>
                <a:gd name="T19" fmla="*/ 1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0">
                  <a:moveTo>
                    <a:pt x="16" y="7"/>
                  </a:moveTo>
                  <a:cubicBezTo>
                    <a:pt x="15" y="7"/>
                    <a:pt x="13" y="8"/>
                    <a:pt x="13" y="9"/>
                  </a:cubicBezTo>
                  <a:cubicBezTo>
                    <a:pt x="11" y="7"/>
                    <a:pt x="9" y="10"/>
                    <a:pt x="6" y="9"/>
                  </a:cubicBezTo>
                  <a:cubicBezTo>
                    <a:pt x="6" y="9"/>
                    <a:pt x="6" y="8"/>
                    <a:pt x="5" y="8"/>
                  </a:cubicBezTo>
                  <a:cubicBezTo>
                    <a:pt x="4" y="8"/>
                    <a:pt x="2" y="5"/>
                    <a:pt x="0" y="4"/>
                  </a:cubicBezTo>
                  <a:cubicBezTo>
                    <a:pt x="1" y="3"/>
                    <a:pt x="4" y="3"/>
                    <a:pt x="6" y="2"/>
                  </a:cubicBezTo>
                  <a:cubicBezTo>
                    <a:pt x="6" y="2"/>
                    <a:pt x="9" y="0"/>
                    <a:pt x="10" y="1"/>
                  </a:cubicBezTo>
                  <a:cubicBezTo>
                    <a:pt x="10" y="1"/>
                    <a:pt x="10" y="2"/>
                    <a:pt x="10" y="2"/>
                  </a:cubicBezTo>
                  <a:cubicBezTo>
                    <a:pt x="10" y="2"/>
                    <a:pt x="11" y="1"/>
                    <a:pt x="11" y="1"/>
                  </a:cubicBezTo>
                  <a:cubicBezTo>
                    <a:pt x="13" y="2"/>
                    <a:pt x="15" y="4"/>
                    <a:pt x="16" y="7"/>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69" name="Freeform 72"/>
            <p:cNvSpPr/>
            <p:nvPr/>
          </p:nvSpPr>
          <p:spPr bwMode="auto">
            <a:xfrm>
              <a:off x="5159454" y="4136665"/>
              <a:ext cx="478262" cy="252218"/>
            </a:xfrm>
            <a:custGeom>
              <a:avLst/>
              <a:gdLst>
                <a:gd name="T0" fmla="*/ 66 w 85"/>
                <a:gd name="T1" fmla="*/ 52 h 45"/>
                <a:gd name="T2" fmla="*/ 54 w 85"/>
                <a:gd name="T3" fmla="*/ 47 h 45"/>
                <a:gd name="T4" fmla="*/ 50 w 85"/>
                <a:gd name="T5" fmla="*/ 35 h 45"/>
                <a:gd name="T6" fmla="*/ 19 w 85"/>
                <a:gd name="T7" fmla="*/ 26 h 45"/>
                <a:gd name="T8" fmla="*/ 2 w 85"/>
                <a:gd name="T9" fmla="*/ 26 h 45"/>
                <a:gd name="T10" fmla="*/ 0 w 85"/>
                <a:gd name="T11" fmla="*/ 16 h 45"/>
                <a:gd name="T12" fmla="*/ 7 w 85"/>
                <a:gd name="T13" fmla="*/ 16 h 45"/>
                <a:gd name="T14" fmla="*/ 17 w 85"/>
                <a:gd name="T15" fmla="*/ 14 h 45"/>
                <a:gd name="T16" fmla="*/ 28 w 85"/>
                <a:gd name="T17" fmla="*/ 19 h 45"/>
                <a:gd name="T18" fmla="*/ 40 w 85"/>
                <a:gd name="T19" fmla="*/ 9 h 45"/>
                <a:gd name="T20" fmla="*/ 64 w 85"/>
                <a:gd name="T21" fmla="*/ 2 h 45"/>
                <a:gd name="T22" fmla="*/ 69 w 85"/>
                <a:gd name="T23" fmla="*/ 7 h 45"/>
                <a:gd name="T24" fmla="*/ 90 w 85"/>
                <a:gd name="T25" fmla="*/ 16 h 45"/>
                <a:gd name="T26" fmla="*/ 97 w 85"/>
                <a:gd name="T27" fmla="*/ 14 h 45"/>
                <a:gd name="T28" fmla="*/ 102 w 85"/>
                <a:gd name="T29" fmla="*/ 19 h 45"/>
                <a:gd name="T30" fmla="*/ 116 w 85"/>
                <a:gd name="T31" fmla="*/ 19 h 45"/>
                <a:gd name="T32" fmla="*/ 128 w 85"/>
                <a:gd name="T33" fmla="*/ 24 h 45"/>
                <a:gd name="T34" fmla="*/ 128 w 85"/>
                <a:gd name="T35" fmla="*/ 33 h 45"/>
                <a:gd name="T36" fmla="*/ 132 w 85"/>
                <a:gd name="T37" fmla="*/ 31 h 45"/>
                <a:gd name="T38" fmla="*/ 135 w 85"/>
                <a:gd name="T39" fmla="*/ 38 h 45"/>
                <a:gd name="T40" fmla="*/ 149 w 85"/>
                <a:gd name="T41" fmla="*/ 47 h 45"/>
                <a:gd name="T42" fmla="*/ 173 w 85"/>
                <a:gd name="T43" fmla="*/ 54 h 45"/>
                <a:gd name="T44" fmla="*/ 168 w 85"/>
                <a:gd name="T45" fmla="*/ 64 h 45"/>
                <a:gd name="T46" fmla="*/ 177 w 85"/>
                <a:gd name="T47" fmla="*/ 68 h 45"/>
                <a:gd name="T48" fmla="*/ 177 w 85"/>
                <a:gd name="T49" fmla="*/ 73 h 45"/>
                <a:gd name="T50" fmla="*/ 189 w 85"/>
                <a:gd name="T51" fmla="*/ 85 h 45"/>
                <a:gd name="T52" fmla="*/ 201 w 85"/>
                <a:gd name="T53" fmla="*/ 99 h 45"/>
                <a:gd name="T54" fmla="*/ 182 w 85"/>
                <a:gd name="T55" fmla="*/ 99 h 45"/>
                <a:gd name="T56" fmla="*/ 166 w 85"/>
                <a:gd name="T57" fmla="*/ 87 h 45"/>
                <a:gd name="T58" fmla="*/ 161 w 85"/>
                <a:gd name="T59" fmla="*/ 82 h 45"/>
                <a:gd name="T60" fmla="*/ 158 w 85"/>
                <a:gd name="T61" fmla="*/ 80 h 45"/>
                <a:gd name="T62" fmla="*/ 149 w 85"/>
                <a:gd name="T63" fmla="*/ 71 h 45"/>
                <a:gd name="T64" fmla="*/ 128 w 85"/>
                <a:gd name="T65" fmla="*/ 68 h 45"/>
                <a:gd name="T66" fmla="*/ 116 w 85"/>
                <a:gd name="T67" fmla="*/ 94 h 45"/>
                <a:gd name="T68" fmla="*/ 99 w 85"/>
                <a:gd name="T69" fmla="*/ 87 h 45"/>
                <a:gd name="T70" fmla="*/ 90 w 85"/>
                <a:gd name="T71" fmla="*/ 85 h 45"/>
                <a:gd name="T72" fmla="*/ 80 w 85"/>
                <a:gd name="T73" fmla="*/ 71 h 45"/>
                <a:gd name="T74" fmla="*/ 69 w 85"/>
                <a:gd name="T75" fmla="*/ 82 h 45"/>
                <a:gd name="T76" fmla="*/ 59 w 85"/>
                <a:gd name="T77" fmla="*/ 78 h 45"/>
                <a:gd name="T78" fmla="*/ 69 w 85"/>
                <a:gd name="T79" fmla="*/ 68 h 45"/>
                <a:gd name="T80" fmla="*/ 73 w 85"/>
                <a:gd name="T81" fmla="*/ 57 h 45"/>
                <a:gd name="T82" fmla="*/ 71 w 85"/>
                <a:gd name="T83" fmla="*/ 64 h 45"/>
                <a:gd name="T84" fmla="*/ 66 w 85"/>
                <a:gd name="T85" fmla="*/ 52 h 4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5" h="45">
                  <a:moveTo>
                    <a:pt x="28" y="22"/>
                  </a:moveTo>
                  <a:cubicBezTo>
                    <a:pt x="25" y="22"/>
                    <a:pt x="26" y="19"/>
                    <a:pt x="23" y="20"/>
                  </a:cubicBezTo>
                  <a:cubicBezTo>
                    <a:pt x="22" y="18"/>
                    <a:pt x="21" y="17"/>
                    <a:pt x="21" y="15"/>
                  </a:cubicBezTo>
                  <a:cubicBezTo>
                    <a:pt x="16" y="15"/>
                    <a:pt x="11" y="14"/>
                    <a:pt x="8" y="11"/>
                  </a:cubicBezTo>
                  <a:cubicBezTo>
                    <a:pt x="4" y="13"/>
                    <a:pt x="5" y="12"/>
                    <a:pt x="1" y="11"/>
                  </a:cubicBezTo>
                  <a:cubicBezTo>
                    <a:pt x="1" y="10"/>
                    <a:pt x="1" y="7"/>
                    <a:pt x="0" y="7"/>
                  </a:cubicBezTo>
                  <a:cubicBezTo>
                    <a:pt x="0" y="4"/>
                    <a:pt x="2" y="7"/>
                    <a:pt x="3" y="7"/>
                  </a:cubicBezTo>
                  <a:cubicBezTo>
                    <a:pt x="5" y="7"/>
                    <a:pt x="5" y="5"/>
                    <a:pt x="7" y="6"/>
                  </a:cubicBezTo>
                  <a:cubicBezTo>
                    <a:pt x="9" y="6"/>
                    <a:pt x="10" y="8"/>
                    <a:pt x="12" y="8"/>
                  </a:cubicBezTo>
                  <a:cubicBezTo>
                    <a:pt x="15" y="9"/>
                    <a:pt x="16" y="5"/>
                    <a:pt x="17" y="4"/>
                  </a:cubicBezTo>
                  <a:cubicBezTo>
                    <a:pt x="20" y="3"/>
                    <a:pt x="24" y="3"/>
                    <a:pt x="27" y="1"/>
                  </a:cubicBezTo>
                  <a:cubicBezTo>
                    <a:pt x="29" y="0"/>
                    <a:pt x="28" y="3"/>
                    <a:pt x="29" y="3"/>
                  </a:cubicBezTo>
                  <a:cubicBezTo>
                    <a:pt x="31" y="4"/>
                    <a:pt x="39" y="2"/>
                    <a:pt x="38" y="7"/>
                  </a:cubicBezTo>
                  <a:cubicBezTo>
                    <a:pt x="40" y="8"/>
                    <a:pt x="41" y="5"/>
                    <a:pt x="41" y="6"/>
                  </a:cubicBezTo>
                  <a:cubicBezTo>
                    <a:pt x="42" y="6"/>
                    <a:pt x="42" y="8"/>
                    <a:pt x="43" y="8"/>
                  </a:cubicBezTo>
                  <a:cubicBezTo>
                    <a:pt x="45" y="9"/>
                    <a:pt x="47" y="7"/>
                    <a:pt x="49" y="8"/>
                  </a:cubicBezTo>
                  <a:cubicBezTo>
                    <a:pt x="50" y="8"/>
                    <a:pt x="50" y="12"/>
                    <a:pt x="54" y="10"/>
                  </a:cubicBezTo>
                  <a:cubicBezTo>
                    <a:pt x="55" y="12"/>
                    <a:pt x="54" y="12"/>
                    <a:pt x="54" y="14"/>
                  </a:cubicBezTo>
                  <a:cubicBezTo>
                    <a:pt x="55" y="14"/>
                    <a:pt x="56" y="13"/>
                    <a:pt x="56" y="13"/>
                  </a:cubicBezTo>
                  <a:cubicBezTo>
                    <a:pt x="57" y="13"/>
                    <a:pt x="57" y="15"/>
                    <a:pt x="57" y="16"/>
                  </a:cubicBezTo>
                  <a:cubicBezTo>
                    <a:pt x="58" y="18"/>
                    <a:pt x="61" y="18"/>
                    <a:pt x="63" y="20"/>
                  </a:cubicBezTo>
                  <a:cubicBezTo>
                    <a:pt x="64" y="20"/>
                    <a:pt x="69" y="23"/>
                    <a:pt x="73" y="23"/>
                  </a:cubicBezTo>
                  <a:cubicBezTo>
                    <a:pt x="73" y="25"/>
                    <a:pt x="71" y="25"/>
                    <a:pt x="71" y="27"/>
                  </a:cubicBezTo>
                  <a:cubicBezTo>
                    <a:pt x="72" y="28"/>
                    <a:pt x="74" y="28"/>
                    <a:pt x="75" y="29"/>
                  </a:cubicBezTo>
                  <a:cubicBezTo>
                    <a:pt x="75" y="29"/>
                    <a:pt x="74" y="31"/>
                    <a:pt x="75" y="31"/>
                  </a:cubicBezTo>
                  <a:cubicBezTo>
                    <a:pt x="76" y="33"/>
                    <a:pt x="78" y="34"/>
                    <a:pt x="80" y="36"/>
                  </a:cubicBezTo>
                  <a:cubicBezTo>
                    <a:pt x="81" y="38"/>
                    <a:pt x="82" y="41"/>
                    <a:pt x="85" y="42"/>
                  </a:cubicBezTo>
                  <a:cubicBezTo>
                    <a:pt x="83" y="45"/>
                    <a:pt x="79" y="42"/>
                    <a:pt x="77" y="42"/>
                  </a:cubicBezTo>
                  <a:cubicBezTo>
                    <a:pt x="75" y="41"/>
                    <a:pt x="73" y="40"/>
                    <a:pt x="70" y="37"/>
                  </a:cubicBezTo>
                  <a:cubicBezTo>
                    <a:pt x="69" y="37"/>
                    <a:pt x="69" y="36"/>
                    <a:pt x="68" y="35"/>
                  </a:cubicBezTo>
                  <a:cubicBezTo>
                    <a:pt x="67" y="34"/>
                    <a:pt x="67" y="35"/>
                    <a:pt x="67" y="34"/>
                  </a:cubicBezTo>
                  <a:cubicBezTo>
                    <a:pt x="67" y="34"/>
                    <a:pt x="63" y="30"/>
                    <a:pt x="63" y="30"/>
                  </a:cubicBezTo>
                  <a:cubicBezTo>
                    <a:pt x="60" y="29"/>
                    <a:pt x="57" y="31"/>
                    <a:pt x="54" y="29"/>
                  </a:cubicBezTo>
                  <a:cubicBezTo>
                    <a:pt x="51" y="32"/>
                    <a:pt x="50" y="36"/>
                    <a:pt x="49" y="40"/>
                  </a:cubicBezTo>
                  <a:cubicBezTo>
                    <a:pt x="48" y="38"/>
                    <a:pt x="44" y="39"/>
                    <a:pt x="42" y="37"/>
                  </a:cubicBezTo>
                  <a:cubicBezTo>
                    <a:pt x="40" y="36"/>
                    <a:pt x="43" y="34"/>
                    <a:pt x="38" y="36"/>
                  </a:cubicBezTo>
                  <a:cubicBezTo>
                    <a:pt x="41" y="30"/>
                    <a:pt x="32" y="35"/>
                    <a:pt x="34" y="30"/>
                  </a:cubicBezTo>
                  <a:cubicBezTo>
                    <a:pt x="31" y="31"/>
                    <a:pt x="28" y="31"/>
                    <a:pt x="29" y="35"/>
                  </a:cubicBezTo>
                  <a:cubicBezTo>
                    <a:pt x="28" y="34"/>
                    <a:pt x="28" y="32"/>
                    <a:pt x="25" y="33"/>
                  </a:cubicBezTo>
                  <a:cubicBezTo>
                    <a:pt x="26" y="31"/>
                    <a:pt x="28" y="30"/>
                    <a:pt x="29" y="29"/>
                  </a:cubicBezTo>
                  <a:cubicBezTo>
                    <a:pt x="30" y="28"/>
                    <a:pt x="32" y="28"/>
                    <a:pt x="31" y="24"/>
                  </a:cubicBezTo>
                  <a:cubicBezTo>
                    <a:pt x="30" y="24"/>
                    <a:pt x="30" y="27"/>
                    <a:pt x="30" y="27"/>
                  </a:cubicBezTo>
                  <a:cubicBezTo>
                    <a:pt x="28" y="26"/>
                    <a:pt x="29" y="19"/>
                    <a:pt x="28" y="2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0" name="Freeform 73"/>
            <p:cNvSpPr/>
            <p:nvPr/>
          </p:nvSpPr>
          <p:spPr bwMode="auto">
            <a:xfrm>
              <a:off x="5042863" y="4165218"/>
              <a:ext cx="49968" cy="45208"/>
            </a:xfrm>
            <a:custGeom>
              <a:avLst/>
              <a:gdLst>
                <a:gd name="T0" fmla="*/ 21 w 9"/>
                <a:gd name="T1" fmla="*/ 7 h 8"/>
                <a:gd name="T2" fmla="*/ 0 w 9"/>
                <a:gd name="T3" fmla="*/ 10 h 8"/>
                <a:gd name="T4" fmla="*/ 21 w 9"/>
                <a:gd name="T5" fmla="*/ 7 h 8"/>
                <a:gd name="T6" fmla="*/ 0 60000 65536"/>
                <a:gd name="T7" fmla="*/ 0 60000 65536"/>
                <a:gd name="T8" fmla="*/ 0 60000 65536"/>
              </a:gdLst>
              <a:ahLst/>
              <a:cxnLst>
                <a:cxn ang="T6">
                  <a:pos x="T0" y="T1"/>
                </a:cxn>
                <a:cxn ang="T7">
                  <a:pos x="T2" y="T3"/>
                </a:cxn>
                <a:cxn ang="T8">
                  <a:pos x="T4" y="T5"/>
                </a:cxn>
              </a:cxnLst>
              <a:rect l="0" t="0" r="r" b="b"/>
              <a:pathLst>
                <a:path w="9" h="8">
                  <a:moveTo>
                    <a:pt x="9" y="3"/>
                  </a:moveTo>
                  <a:cubicBezTo>
                    <a:pt x="9" y="8"/>
                    <a:pt x="2" y="4"/>
                    <a:pt x="0" y="4"/>
                  </a:cubicBezTo>
                  <a:cubicBezTo>
                    <a:pt x="2" y="3"/>
                    <a:pt x="7" y="0"/>
                    <a:pt x="9"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1" name="Freeform 74"/>
            <p:cNvSpPr/>
            <p:nvPr/>
          </p:nvSpPr>
          <p:spPr bwMode="auto">
            <a:xfrm>
              <a:off x="4980999" y="4177114"/>
              <a:ext cx="33312" cy="16655"/>
            </a:xfrm>
            <a:custGeom>
              <a:avLst/>
              <a:gdLst>
                <a:gd name="T0" fmla="*/ 2 w 6"/>
                <a:gd name="T1" fmla="*/ 5 h 3"/>
                <a:gd name="T2" fmla="*/ 9 w 6"/>
                <a:gd name="T3" fmla="*/ 7 h 3"/>
                <a:gd name="T4" fmla="*/ 5 w 6"/>
                <a:gd name="T5" fmla="*/ 7 h 3"/>
                <a:gd name="T6" fmla="*/ 2 w 6"/>
                <a:gd name="T7" fmla="*/ 5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1" y="2"/>
                  </a:moveTo>
                  <a:cubicBezTo>
                    <a:pt x="0" y="0"/>
                    <a:pt x="6" y="0"/>
                    <a:pt x="4" y="3"/>
                  </a:cubicBezTo>
                  <a:cubicBezTo>
                    <a:pt x="4" y="3"/>
                    <a:pt x="3" y="3"/>
                    <a:pt x="2" y="3"/>
                  </a:cubicBezTo>
                  <a:cubicBezTo>
                    <a:pt x="2" y="2"/>
                    <a:pt x="2" y="2"/>
                    <a:pt x="1"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2" name="Freeform 75"/>
            <p:cNvSpPr/>
            <p:nvPr/>
          </p:nvSpPr>
          <p:spPr bwMode="auto">
            <a:xfrm>
              <a:off x="5597265" y="4215185"/>
              <a:ext cx="97557" cy="69002"/>
            </a:xfrm>
            <a:custGeom>
              <a:avLst/>
              <a:gdLst>
                <a:gd name="T0" fmla="*/ 31 w 17"/>
                <a:gd name="T1" fmla="*/ 0 h 12"/>
                <a:gd name="T2" fmla="*/ 41 w 17"/>
                <a:gd name="T3" fmla="*/ 0 h 12"/>
                <a:gd name="T4" fmla="*/ 41 w 17"/>
                <a:gd name="T5" fmla="*/ 7 h 12"/>
                <a:gd name="T6" fmla="*/ 36 w 17"/>
                <a:gd name="T7" fmla="*/ 10 h 12"/>
                <a:gd name="T8" fmla="*/ 36 w 17"/>
                <a:gd name="T9" fmla="*/ 19 h 12"/>
                <a:gd name="T10" fmla="*/ 29 w 17"/>
                <a:gd name="T11" fmla="*/ 22 h 12"/>
                <a:gd name="T12" fmla="*/ 5 w 17"/>
                <a:gd name="T13" fmla="*/ 15 h 12"/>
                <a:gd name="T14" fmla="*/ 31 w 17"/>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2">
                  <a:moveTo>
                    <a:pt x="13" y="0"/>
                  </a:moveTo>
                  <a:cubicBezTo>
                    <a:pt x="15" y="0"/>
                    <a:pt x="16" y="0"/>
                    <a:pt x="17" y="0"/>
                  </a:cubicBezTo>
                  <a:cubicBezTo>
                    <a:pt x="17" y="1"/>
                    <a:pt x="17" y="2"/>
                    <a:pt x="17" y="3"/>
                  </a:cubicBezTo>
                  <a:cubicBezTo>
                    <a:pt x="17" y="4"/>
                    <a:pt x="15" y="4"/>
                    <a:pt x="15" y="4"/>
                  </a:cubicBezTo>
                  <a:cubicBezTo>
                    <a:pt x="14" y="5"/>
                    <a:pt x="16" y="7"/>
                    <a:pt x="15" y="8"/>
                  </a:cubicBezTo>
                  <a:cubicBezTo>
                    <a:pt x="13" y="7"/>
                    <a:pt x="12" y="7"/>
                    <a:pt x="12" y="9"/>
                  </a:cubicBezTo>
                  <a:cubicBezTo>
                    <a:pt x="8" y="8"/>
                    <a:pt x="0" y="12"/>
                    <a:pt x="2" y="6"/>
                  </a:cubicBezTo>
                  <a:cubicBezTo>
                    <a:pt x="8" y="8"/>
                    <a:pt x="12" y="5"/>
                    <a:pt x="13"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3" name="Freeform 76"/>
            <p:cNvSpPr/>
            <p:nvPr/>
          </p:nvSpPr>
          <p:spPr bwMode="auto">
            <a:xfrm>
              <a:off x="4738299" y="4317500"/>
              <a:ext cx="57106" cy="26173"/>
            </a:xfrm>
            <a:custGeom>
              <a:avLst/>
              <a:gdLst>
                <a:gd name="T0" fmla="*/ 24 w 10"/>
                <a:gd name="T1" fmla="*/ 2 h 5"/>
                <a:gd name="T2" fmla="*/ 0 w 10"/>
                <a:gd name="T3" fmla="*/ 9 h 5"/>
                <a:gd name="T4" fmla="*/ 24 w 10"/>
                <a:gd name="T5" fmla="*/ 2 h 5"/>
                <a:gd name="T6" fmla="*/ 0 60000 65536"/>
                <a:gd name="T7" fmla="*/ 0 60000 65536"/>
                <a:gd name="T8" fmla="*/ 0 60000 65536"/>
              </a:gdLst>
              <a:ahLst/>
              <a:cxnLst>
                <a:cxn ang="T6">
                  <a:pos x="T0" y="T1"/>
                </a:cxn>
                <a:cxn ang="T7">
                  <a:pos x="T2" y="T3"/>
                </a:cxn>
                <a:cxn ang="T8">
                  <a:pos x="T4" y="T5"/>
                </a:cxn>
              </a:cxnLst>
              <a:rect l="0" t="0" r="r" b="b"/>
              <a:pathLst>
                <a:path w="10" h="5">
                  <a:moveTo>
                    <a:pt x="10" y="1"/>
                  </a:moveTo>
                  <a:cubicBezTo>
                    <a:pt x="8" y="3"/>
                    <a:pt x="5" y="5"/>
                    <a:pt x="0" y="4"/>
                  </a:cubicBezTo>
                  <a:cubicBezTo>
                    <a:pt x="1" y="0"/>
                    <a:pt x="6" y="1"/>
                    <a:pt x="10"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4" name="Freeform 77"/>
            <p:cNvSpPr/>
            <p:nvPr/>
          </p:nvSpPr>
          <p:spPr bwMode="auto">
            <a:xfrm>
              <a:off x="4816818" y="4317500"/>
              <a:ext cx="57106" cy="16655"/>
            </a:xfrm>
            <a:custGeom>
              <a:avLst/>
              <a:gdLst>
                <a:gd name="T0" fmla="*/ 24 w 10"/>
                <a:gd name="T1" fmla="*/ 2 h 3"/>
                <a:gd name="T2" fmla="*/ 0 w 10"/>
                <a:gd name="T3" fmla="*/ 7 h 3"/>
                <a:gd name="T4" fmla="*/ 24 w 10"/>
                <a:gd name="T5" fmla="*/ 2 h 3"/>
                <a:gd name="T6" fmla="*/ 0 60000 65536"/>
                <a:gd name="T7" fmla="*/ 0 60000 65536"/>
                <a:gd name="T8" fmla="*/ 0 60000 65536"/>
              </a:gdLst>
              <a:ahLst/>
              <a:cxnLst>
                <a:cxn ang="T6">
                  <a:pos x="T0" y="T1"/>
                </a:cxn>
                <a:cxn ang="T7">
                  <a:pos x="T2" y="T3"/>
                </a:cxn>
                <a:cxn ang="T8">
                  <a:pos x="T4" y="T5"/>
                </a:cxn>
              </a:cxnLst>
              <a:rect l="0" t="0" r="r" b="b"/>
              <a:pathLst>
                <a:path w="10" h="3">
                  <a:moveTo>
                    <a:pt x="10" y="1"/>
                  </a:moveTo>
                  <a:cubicBezTo>
                    <a:pt x="9" y="3"/>
                    <a:pt x="4" y="3"/>
                    <a:pt x="0" y="3"/>
                  </a:cubicBezTo>
                  <a:cubicBezTo>
                    <a:pt x="2" y="0"/>
                    <a:pt x="6" y="1"/>
                    <a:pt x="10"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5" name="Freeform 78"/>
            <p:cNvSpPr/>
            <p:nvPr/>
          </p:nvSpPr>
          <p:spPr bwMode="auto">
            <a:xfrm>
              <a:off x="4919134" y="4317500"/>
              <a:ext cx="88039" cy="61865"/>
            </a:xfrm>
            <a:custGeom>
              <a:avLst/>
              <a:gdLst>
                <a:gd name="T0" fmla="*/ 35 w 16"/>
                <a:gd name="T1" fmla="*/ 2 h 11"/>
                <a:gd name="T2" fmla="*/ 32 w 16"/>
                <a:gd name="T3" fmla="*/ 12 h 11"/>
                <a:gd name="T4" fmla="*/ 28 w 16"/>
                <a:gd name="T5" fmla="*/ 12 h 11"/>
                <a:gd name="T6" fmla="*/ 2 w 16"/>
                <a:gd name="T7" fmla="*/ 24 h 11"/>
                <a:gd name="T8" fmla="*/ 12 w 16"/>
                <a:gd name="T9" fmla="*/ 14 h 11"/>
                <a:gd name="T10" fmla="*/ 16 w 16"/>
                <a:gd name="T11" fmla="*/ 9 h 11"/>
                <a:gd name="T12" fmla="*/ 23 w 16"/>
                <a:gd name="T13" fmla="*/ 5 h 11"/>
                <a:gd name="T14" fmla="*/ 35 w 16"/>
                <a:gd name="T15" fmla="*/ 2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1">
                  <a:moveTo>
                    <a:pt x="15" y="1"/>
                  </a:moveTo>
                  <a:cubicBezTo>
                    <a:pt x="16" y="3"/>
                    <a:pt x="15" y="4"/>
                    <a:pt x="14" y="5"/>
                  </a:cubicBezTo>
                  <a:cubicBezTo>
                    <a:pt x="14" y="6"/>
                    <a:pt x="12" y="5"/>
                    <a:pt x="12" y="5"/>
                  </a:cubicBezTo>
                  <a:cubicBezTo>
                    <a:pt x="10" y="7"/>
                    <a:pt x="7" y="11"/>
                    <a:pt x="1" y="10"/>
                  </a:cubicBezTo>
                  <a:cubicBezTo>
                    <a:pt x="0" y="7"/>
                    <a:pt x="4" y="7"/>
                    <a:pt x="5" y="6"/>
                  </a:cubicBezTo>
                  <a:cubicBezTo>
                    <a:pt x="6" y="6"/>
                    <a:pt x="6" y="5"/>
                    <a:pt x="7" y="4"/>
                  </a:cubicBezTo>
                  <a:cubicBezTo>
                    <a:pt x="8" y="3"/>
                    <a:pt x="9" y="3"/>
                    <a:pt x="10" y="2"/>
                  </a:cubicBezTo>
                  <a:cubicBezTo>
                    <a:pt x="13" y="3"/>
                    <a:pt x="13" y="0"/>
                    <a:pt x="15"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6" name="Freeform 79"/>
            <p:cNvSpPr/>
            <p:nvPr/>
          </p:nvSpPr>
          <p:spPr bwMode="auto">
            <a:xfrm>
              <a:off x="6261121" y="5076532"/>
              <a:ext cx="52347" cy="66624"/>
            </a:xfrm>
            <a:custGeom>
              <a:avLst/>
              <a:gdLst>
                <a:gd name="T0" fmla="*/ 2 w 9"/>
                <a:gd name="T1" fmla="*/ 0 h 12"/>
                <a:gd name="T2" fmla="*/ 5 w 9"/>
                <a:gd name="T3" fmla="*/ 5 h 12"/>
                <a:gd name="T4" fmla="*/ 15 w 9"/>
                <a:gd name="T5" fmla="*/ 14 h 12"/>
                <a:gd name="T6" fmla="*/ 17 w 9"/>
                <a:gd name="T7" fmla="*/ 28 h 12"/>
                <a:gd name="T8" fmla="*/ 10 w 9"/>
                <a:gd name="T9" fmla="*/ 28 h 12"/>
                <a:gd name="T10" fmla="*/ 0 w 9"/>
                <a:gd name="T11" fmla="*/ 5 h 12"/>
                <a:gd name="T12" fmla="*/ 2 w 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2">
                  <a:moveTo>
                    <a:pt x="1" y="0"/>
                  </a:moveTo>
                  <a:cubicBezTo>
                    <a:pt x="2" y="0"/>
                    <a:pt x="2" y="1"/>
                    <a:pt x="2" y="2"/>
                  </a:cubicBezTo>
                  <a:cubicBezTo>
                    <a:pt x="1" y="4"/>
                    <a:pt x="8" y="4"/>
                    <a:pt x="6" y="6"/>
                  </a:cubicBezTo>
                  <a:cubicBezTo>
                    <a:pt x="4" y="8"/>
                    <a:pt x="9" y="6"/>
                    <a:pt x="7" y="12"/>
                  </a:cubicBezTo>
                  <a:cubicBezTo>
                    <a:pt x="5" y="12"/>
                    <a:pt x="4" y="10"/>
                    <a:pt x="4" y="12"/>
                  </a:cubicBezTo>
                  <a:cubicBezTo>
                    <a:pt x="2" y="10"/>
                    <a:pt x="1" y="5"/>
                    <a:pt x="0" y="2"/>
                  </a:cubicBezTo>
                  <a:cubicBezTo>
                    <a:pt x="1" y="2"/>
                    <a:pt x="1" y="1"/>
                    <a:pt x="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7" name="Freeform 80"/>
            <p:cNvSpPr/>
            <p:nvPr/>
          </p:nvSpPr>
          <p:spPr bwMode="auto">
            <a:xfrm>
              <a:off x="6273018" y="5131259"/>
              <a:ext cx="107074" cy="147523"/>
            </a:xfrm>
            <a:custGeom>
              <a:avLst/>
              <a:gdLst>
                <a:gd name="T0" fmla="*/ 14 w 19"/>
                <a:gd name="T1" fmla="*/ 0 h 26"/>
                <a:gd name="T2" fmla="*/ 19 w 19"/>
                <a:gd name="T3" fmla="*/ 5 h 26"/>
                <a:gd name="T4" fmla="*/ 24 w 19"/>
                <a:gd name="T5" fmla="*/ 5 h 26"/>
                <a:gd name="T6" fmla="*/ 45 w 19"/>
                <a:gd name="T7" fmla="*/ 14 h 26"/>
                <a:gd name="T8" fmla="*/ 45 w 19"/>
                <a:gd name="T9" fmla="*/ 29 h 26"/>
                <a:gd name="T10" fmla="*/ 38 w 19"/>
                <a:gd name="T11" fmla="*/ 29 h 26"/>
                <a:gd name="T12" fmla="*/ 36 w 19"/>
                <a:gd name="T13" fmla="*/ 36 h 26"/>
                <a:gd name="T14" fmla="*/ 31 w 19"/>
                <a:gd name="T15" fmla="*/ 52 h 26"/>
                <a:gd name="T16" fmla="*/ 28 w 19"/>
                <a:gd name="T17" fmla="*/ 57 h 26"/>
                <a:gd name="T18" fmla="*/ 14 w 19"/>
                <a:gd name="T19" fmla="*/ 60 h 26"/>
                <a:gd name="T20" fmla="*/ 12 w 19"/>
                <a:gd name="T21" fmla="*/ 52 h 26"/>
                <a:gd name="T22" fmla="*/ 19 w 19"/>
                <a:gd name="T23" fmla="*/ 45 h 26"/>
                <a:gd name="T24" fmla="*/ 0 w 19"/>
                <a:gd name="T25" fmla="*/ 38 h 26"/>
                <a:gd name="T26" fmla="*/ 12 w 19"/>
                <a:gd name="T27" fmla="*/ 26 h 26"/>
                <a:gd name="T28" fmla="*/ 14 w 19"/>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 h="26">
                  <a:moveTo>
                    <a:pt x="6" y="0"/>
                  </a:moveTo>
                  <a:cubicBezTo>
                    <a:pt x="7" y="0"/>
                    <a:pt x="7" y="1"/>
                    <a:pt x="8" y="2"/>
                  </a:cubicBezTo>
                  <a:cubicBezTo>
                    <a:pt x="7" y="4"/>
                    <a:pt x="10" y="2"/>
                    <a:pt x="10" y="2"/>
                  </a:cubicBezTo>
                  <a:cubicBezTo>
                    <a:pt x="14" y="4"/>
                    <a:pt x="12" y="8"/>
                    <a:pt x="19" y="6"/>
                  </a:cubicBezTo>
                  <a:cubicBezTo>
                    <a:pt x="19" y="8"/>
                    <a:pt x="19" y="10"/>
                    <a:pt x="19" y="12"/>
                  </a:cubicBezTo>
                  <a:cubicBezTo>
                    <a:pt x="18" y="12"/>
                    <a:pt x="17" y="12"/>
                    <a:pt x="16" y="12"/>
                  </a:cubicBezTo>
                  <a:cubicBezTo>
                    <a:pt x="16" y="14"/>
                    <a:pt x="16" y="14"/>
                    <a:pt x="15" y="15"/>
                  </a:cubicBezTo>
                  <a:cubicBezTo>
                    <a:pt x="17" y="17"/>
                    <a:pt x="14" y="18"/>
                    <a:pt x="13" y="22"/>
                  </a:cubicBezTo>
                  <a:cubicBezTo>
                    <a:pt x="13" y="23"/>
                    <a:pt x="10" y="23"/>
                    <a:pt x="12" y="24"/>
                  </a:cubicBezTo>
                  <a:cubicBezTo>
                    <a:pt x="12" y="26"/>
                    <a:pt x="8" y="24"/>
                    <a:pt x="6" y="25"/>
                  </a:cubicBezTo>
                  <a:cubicBezTo>
                    <a:pt x="7" y="23"/>
                    <a:pt x="5" y="23"/>
                    <a:pt x="5" y="22"/>
                  </a:cubicBezTo>
                  <a:cubicBezTo>
                    <a:pt x="5" y="20"/>
                    <a:pt x="6" y="19"/>
                    <a:pt x="8" y="19"/>
                  </a:cubicBezTo>
                  <a:cubicBezTo>
                    <a:pt x="6" y="18"/>
                    <a:pt x="5" y="15"/>
                    <a:pt x="0" y="16"/>
                  </a:cubicBezTo>
                  <a:cubicBezTo>
                    <a:pt x="0" y="12"/>
                    <a:pt x="4" y="13"/>
                    <a:pt x="5" y="11"/>
                  </a:cubicBezTo>
                  <a:cubicBezTo>
                    <a:pt x="6" y="5"/>
                    <a:pt x="5" y="5"/>
                    <a:pt x="6"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8" name="Freeform 81"/>
            <p:cNvSpPr/>
            <p:nvPr/>
          </p:nvSpPr>
          <p:spPr bwMode="auto">
            <a:xfrm>
              <a:off x="5502089" y="5254989"/>
              <a:ext cx="90418" cy="95176"/>
            </a:xfrm>
            <a:custGeom>
              <a:avLst/>
              <a:gdLst>
                <a:gd name="T0" fmla="*/ 36 w 16"/>
                <a:gd name="T1" fmla="*/ 2 h 17"/>
                <a:gd name="T2" fmla="*/ 36 w 16"/>
                <a:gd name="T3" fmla="*/ 19 h 17"/>
                <a:gd name="T4" fmla="*/ 33 w 16"/>
                <a:gd name="T5" fmla="*/ 12 h 17"/>
                <a:gd name="T6" fmla="*/ 31 w 16"/>
                <a:gd name="T7" fmla="*/ 16 h 17"/>
                <a:gd name="T8" fmla="*/ 31 w 16"/>
                <a:gd name="T9" fmla="*/ 31 h 17"/>
                <a:gd name="T10" fmla="*/ 24 w 16"/>
                <a:gd name="T11" fmla="*/ 31 h 17"/>
                <a:gd name="T12" fmla="*/ 24 w 16"/>
                <a:gd name="T13" fmla="*/ 35 h 17"/>
                <a:gd name="T14" fmla="*/ 17 w 16"/>
                <a:gd name="T15" fmla="*/ 40 h 17"/>
                <a:gd name="T16" fmla="*/ 10 w 16"/>
                <a:gd name="T17" fmla="*/ 33 h 17"/>
                <a:gd name="T18" fmla="*/ 5 w 16"/>
                <a:gd name="T19" fmla="*/ 26 h 17"/>
                <a:gd name="T20" fmla="*/ 0 w 16"/>
                <a:gd name="T21" fmla="*/ 9 h 17"/>
                <a:gd name="T22" fmla="*/ 21 w 16"/>
                <a:gd name="T23" fmla="*/ 5 h 17"/>
                <a:gd name="T24" fmla="*/ 36 w 16"/>
                <a:gd name="T25" fmla="*/ 2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17">
                  <a:moveTo>
                    <a:pt x="15" y="1"/>
                  </a:moveTo>
                  <a:cubicBezTo>
                    <a:pt x="14" y="3"/>
                    <a:pt x="16" y="5"/>
                    <a:pt x="15" y="8"/>
                  </a:cubicBezTo>
                  <a:cubicBezTo>
                    <a:pt x="15" y="8"/>
                    <a:pt x="14" y="6"/>
                    <a:pt x="14" y="5"/>
                  </a:cubicBezTo>
                  <a:cubicBezTo>
                    <a:pt x="14" y="6"/>
                    <a:pt x="13" y="6"/>
                    <a:pt x="13" y="7"/>
                  </a:cubicBezTo>
                  <a:cubicBezTo>
                    <a:pt x="12" y="8"/>
                    <a:pt x="13" y="11"/>
                    <a:pt x="13" y="13"/>
                  </a:cubicBezTo>
                  <a:cubicBezTo>
                    <a:pt x="13" y="13"/>
                    <a:pt x="11" y="12"/>
                    <a:pt x="10" y="13"/>
                  </a:cubicBezTo>
                  <a:cubicBezTo>
                    <a:pt x="10" y="13"/>
                    <a:pt x="11" y="15"/>
                    <a:pt x="10" y="15"/>
                  </a:cubicBezTo>
                  <a:cubicBezTo>
                    <a:pt x="9" y="16"/>
                    <a:pt x="7" y="15"/>
                    <a:pt x="7" y="17"/>
                  </a:cubicBezTo>
                  <a:cubicBezTo>
                    <a:pt x="6" y="17"/>
                    <a:pt x="5" y="15"/>
                    <a:pt x="4" y="14"/>
                  </a:cubicBezTo>
                  <a:cubicBezTo>
                    <a:pt x="4" y="13"/>
                    <a:pt x="2" y="12"/>
                    <a:pt x="2" y="11"/>
                  </a:cubicBezTo>
                  <a:cubicBezTo>
                    <a:pt x="1" y="9"/>
                    <a:pt x="2" y="6"/>
                    <a:pt x="0" y="4"/>
                  </a:cubicBezTo>
                  <a:cubicBezTo>
                    <a:pt x="1" y="3"/>
                    <a:pt x="5" y="3"/>
                    <a:pt x="9" y="2"/>
                  </a:cubicBezTo>
                  <a:cubicBezTo>
                    <a:pt x="11" y="2"/>
                    <a:pt x="13" y="0"/>
                    <a:pt x="15"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79" name="Freeform 82"/>
            <p:cNvSpPr/>
            <p:nvPr/>
          </p:nvSpPr>
          <p:spPr bwMode="auto">
            <a:xfrm>
              <a:off x="9614949" y="1032609"/>
              <a:ext cx="1625138" cy="1213500"/>
            </a:xfrm>
            <a:custGeom>
              <a:avLst/>
              <a:gdLst>
                <a:gd name="T0" fmla="*/ 484 w 289"/>
                <a:gd name="T1" fmla="*/ 57 h 216"/>
                <a:gd name="T2" fmla="*/ 513 w 289"/>
                <a:gd name="T3" fmla="*/ 59 h 216"/>
                <a:gd name="T4" fmla="*/ 551 w 289"/>
                <a:gd name="T5" fmla="*/ 52 h 216"/>
                <a:gd name="T6" fmla="*/ 574 w 289"/>
                <a:gd name="T7" fmla="*/ 54 h 216"/>
                <a:gd name="T8" fmla="*/ 572 w 289"/>
                <a:gd name="T9" fmla="*/ 61 h 216"/>
                <a:gd name="T10" fmla="*/ 643 w 289"/>
                <a:gd name="T11" fmla="*/ 47 h 216"/>
                <a:gd name="T12" fmla="*/ 683 w 289"/>
                <a:gd name="T13" fmla="*/ 57 h 216"/>
                <a:gd name="T14" fmla="*/ 633 w 289"/>
                <a:gd name="T15" fmla="*/ 83 h 216"/>
                <a:gd name="T16" fmla="*/ 619 w 289"/>
                <a:gd name="T17" fmla="*/ 102 h 216"/>
                <a:gd name="T18" fmla="*/ 593 w 289"/>
                <a:gd name="T19" fmla="*/ 130 h 216"/>
                <a:gd name="T20" fmla="*/ 598 w 289"/>
                <a:gd name="T21" fmla="*/ 153 h 216"/>
                <a:gd name="T22" fmla="*/ 581 w 289"/>
                <a:gd name="T23" fmla="*/ 179 h 216"/>
                <a:gd name="T24" fmla="*/ 603 w 289"/>
                <a:gd name="T25" fmla="*/ 213 h 216"/>
                <a:gd name="T26" fmla="*/ 586 w 289"/>
                <a:gd name="T27" fmla="*/ 238 h 216"/>
                <a:gd name="T28" fmla="*/ 565 w 289"/>
                <a:gd name="T29" fmla="*/ 260 h 216"/>
                <a:gd name="T30" fmla="*/ 593 w 289"/>
                <a:gd name="T31" fmla="*/ 309 h 216"/>
                <a:gd name="T32" fmla="*/ 548 w 289"/>
                <a:gd name="T33" fmla="*/ 305 h 216"/>
                <a:gd name="T34" fmla="*/ 546 w 289"/>
                <a:gd name="T35" fmla="*/ 321 h 216"/>
                <a:gd name="T36" fmla="*/ 527 w 289"/>
                <a:gd name="T37" fmla="*/ 349 h 216"/>
                <a:gd name="T38" fmla="*/ 482 w 289"/>
                <a:gd name="T39" fmla="*/ 359 h 216"/>
                <a:gd name="T40" fmla="*/ 461 w 289"/>
                <a:gd name="T41" fmla="*/ 373 h 216"/>
                <a:gd name="T42" fmla="*/ 447 w 289"/>
                <a:gd name="T43" fmla="*/ 390 h 216"/>
                <a:gd name="T44" fmla="*/ 385 w 289"/>
                <a:gd name="T45" fmla="*/ 406 h 216"/>
                <a:gd name="T46" fmla="*/ 369 w 289"/>
                <a:gd name="T47" fmla="*/ 432 h 216"/>
                <a:gd name="T48" fmla="*/ 352 w 289"/>
                <a:gd name="T49" fmla="*/ 453 h 216"/>
                <a:gd name="T50" fmla="*/ 345 w 289"/>
                <a:gd name="T51" fmla="*/ 477 h 216"/>
                <a:gd name="T52" fmla="*/ 310 w 289"/>
                <a:gd name="T53" fmla="*/ 498 h 216"/>
                <a:gd name="T54" fmla="*/ 269 w 289"/>
                <a:gd name="T55" fmla="*/ 479 h 216"/>
                <a:gd name="T56" fmla="*/ 248 w 289"/>
                <a:gd name="T57" fmla="*/ 451 h 216"/>
                <a:gd name="T58" fmla="*/ 234 w 289"/>
                <a:gd name="T59" fmla="*/ 432 h 216"/>
                <a:gd name="T60" fmla="*/ 222 w 289"/>
                <a:gd name="T61" fmla="*/ 390 h 216"/>
                <a:gd name="T62" fmla="*/ 229 w 289"/>
                <a:gd name="T63" fmla="*/ 375 h 216"/>
                <a:gd name="T64" fmla="*/ 248 w 289"/>
                <a:gd name="T65" fmla="*/ 354 h 216"/>
                <a:gd name="T66" fmla="*/ 236 w 289"/>
                <a:gd name="T67" fmla="*/ 326 h 216"/>
                <a:gd name="T68" fmla="*/ 243 w 289"/>
                <a:gd name="T69" fmla="*/ 305 h 216"/>
                <a:gd name="T70" fmla="*/ 215 w 289"/>
                <a:gd name="T71" fmla="*/ 295 h 216"/>
                <a:gd name="T72" fmla="*/ 196 w 289"/>
                <a:gd name="T73" fmla="*/ 260 h 216"/>
                <a:gd name="T74" fmla="*/ 175 w 289"/>
                <a:gd name="T75" fmla="*/ 220 h 216"/>
                <a:gd name="T76" fmla="*/ 125 w 289"/>
                <a:gd name="T77" fmla="*/ 196 h 216"/>
                <a:gd name="T78" fmla="*/ 57 w 289"/>
                <a:gd name="T79" fmla="*/ 198 h 216"/>
                <a:gd name="T80" fmla="*/ 57 w 289"/>
                <a:gd name="T81" fmla="*/ 182 h 216"/>
                <a:gd name="T82" fmla="*/ 28 w 289"/>
                <a:gd name="T83" fmla="*/ 156 h 216"/>
                <a:gd name="T84" fmla="*/ 43 w 289"/>
                <a:gd name="T85" fmla="*/ 132 h 216"/>
                <a:gd name="T86" fmla="*/ 76 w 289"/>
                <a:gd name="T87" fmla="*/ 118 h 216"/>
                <a:gd name="T88" fmla="*/ 80 w 289"/>
                <a:gd name="T89" fmla="*/ 102 h 216"/>
                <a:gd name="T90" fmla="*/ 73 w 289"/>
                <a:gd name="T91" fmla="*/ 90 h 216"/>
                <a:gd name="T92" fmla="*/ 97 w 289"/>
                <a:gd name="T93" fmla="*/ 83 h 216"/>
                <a:gd name="T94" fmla="*/ 125 w 289"/>
                <a:gd name="T95" fmla="*/ 54 h 216"/>
                <a:gd name="T96" fmla="*/ 210 w 289"/>
                <a:gd name="T97" fmla="*/ 43 h 216"/>
                <a:gd name="T98" fmla="*/ 248 w 289"/>
                <a:gd name="T99" fmla="*/ 54 h 216"/>
                <a:gd name="T100" fmla="*/ 284 w 289"/>
                <a:gd name="T101" fmla="*/ 35 h 216"/>
                <a:gd name="T102" fmla="*/ 317 w 289"/>
                <a:gd name="T103" fmla="*/ 38 h 216"/>
                <a:gd name="T104" fmla="*/ 329 w 289"/>
                <a:gd name="T105" fmla="*/ 19 h 216"/>
                <a:gd name="T106" fmla="*/ 392 w 289"/>
                <a:gd name="T107" fmla="*/ 5 h 216"/>
                <a:gd name="T108" fmla="*/ 482 w 289"/>
                <a:gd name="T109" fmla="*/ 0 h 216"/>
                <a:gd name="T110" fmla="*/ 548 w 289"/>
                <a:gd name="T111" fmla="*/ 24 h 216"/>
                <a:gd name="T112" fmla="*/ 572 w 289"/>
                <a:gd name="T113" fmla="*/ 40 h 216"/>
                <a:gd name="T114" fmla="*/ 477 w 289"/>
                <a:gd name="T115" fmla="*/ 43 h 2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9" h="216">
                  <a:moveTo>
                    <a:pt x="196" y="22"/>
                  </a:moveTo>
                  <a:cubicBezTo>
                    <a:pt x="196" y="23"/>
                    <a:pt x="198" y="22"/>
                    <a:pt x="198" y="24"/>
                  </a:cubicBezTo>
                  <a:cubicBezTo>
                    <a:pt x="200" y="25"/>
                    <a:pt x="201" y="23"/>
                    <a:pt x="202" y="23"/>
                  </a:cubicBezTo>
                  <a:cubicBezTo>
                    <a:pt x="203" y="23"/>
                    <a:pt x="204" y="24"/>
                    <a:pt x="205" y="24"/>
                  </a:cubicBezTo>
                  <a:cubicBezTo>
                    <a:pt x="206" y="24"/>
                    <a:pt x="206" y="23"/>
                    <a:pt x="207" y="23"/>
                  </a:cubicBezTo>
                  <a:cubicBezTo>
                    <a:pt x="209" y="23"/>
                    <a:pt x="210" y="23"/>
                    <a:pt x="211" y="23"/>
                  </a:cubicBezTo>
                  <a:cubicBezTo>
                    <a:pt x="216" y="22"/>
                    <a:pt x="221" y="20"/>
                    <a:pt x="224" y="22"/>
                  </a:cubicBezTo>
                  <a:cubicBezTo>
                    <a:pt x="223" y="24"/>
                    <a:pt x="218" y="23"/>
                    <a:pt x="217" y="25"/>
                  </a:cubicBezTo>
                  <a:cubicBezTo>
                    <a:pt x="217" y="28"/>
                    <a:pt x="219" y="25"/>
                    <a:pt x="219" y="25"/>
                  </a:cubicBezTo>
                  <a:cubicBezTo>
                    <a:pt x="221" y="25"/>
                    <a:pt x="221" y="27"/>
                    <a:pt x="225" y="25"/>
                  </a:cubicBezTo>
                  <a:cubicBezTo>
                    <a:pt x="226" y="25"/>
                    <a:pt x="227" y="24"/>
                    <a:pt x="227" y="24"/>
                  </a:cubicBezTo>
                  <a:cubicBezTo>
                    <a:pt x="228" y="24"/>
                    <a:pt x="233" y="22"/>
                    <a:pt x="233" y="22"/>
                  </a:cubicBezTo>
                  <a:cubicBezTo>
                    <a:pt x="236" y="25"/>
                    <a:pt x="232" y="21"/>
                    <a:pt x="235" y="20"/>
                  </a:cubicBezTo>
                  <a:cubicBezTo>
                    <a:pt x="235" y="20"/>
                    <a:pt x="238" y="21"/>
                    <a:pt x="238" y="20"/>
                  </a:cubicBezTo>
                  <a:cubicBezTo>
                    <a:pt x="239" y="20"/>
                    <a:pt x="241" y="19"/>
                    <a:pt x="244" y="19"/>
                  </a:cubicBezTo>
                  <a:cubicBezTo>
                    <a:pt x="244" y="21"/>
                    <a:pt x="244" y="23"/>
                    <a:pt x="243" y="23"/>
                  </a:cubicBezTo>
                  <a:cubicBezTo>
                    <a:pt x="242" y="24"/>
                    <a:pt x="241" y="24"/>
                    <a:pt x="240" y="25"/>
                  </a:cubicBezTo>
                  <a:cubicBezTo>
                    <a:pt x="239" y="27"/>
                    <a:pt x="239" y="29"/>
                    <a:pt x="236" y="29"/>
                  </a:cubicBezTo>
                  <a:cubicBezTo>
                    <a:pt x="237" y="32"/>
                    <a:pt x="238" y="28"/>
                    <a:pt x="240" y="29"/>
                  </a:cubicBezTo>
                  <a:cubicBezTo>
                    <a:pt x="242" y="29"/>
                    <a:pt x="241" y="27"/>
                    <a:pt x="242" y="26"/>
                  </a:cubicBezTo>
                  <a:cubicBezTo>
                    <a:pt x="243" y="25"/>
                    <a:pt x="247" y="27"/>
                    <a:pt x="248" y="24"/>
                  </a:cubicBezTo>
                  <a:cubicBezTo>
                    <a:pt x="250" y="28"/>
                    <a:pt x="257" y="22"/>
                    <a:pt x="259" y="25"/>
                  </a:cubicBezTo>
                  <a:cubicBezTo>
                    <a:pt x="260" y="24"/>
                    <a:pt x="262" y="23"/>
                    <a:pt x="263" y="22"/>
                  </a:cubicBezTo>
                  <a:cubicBezTo>
                    <a:pt x="267" y="23"/>
                    <a:pt x="269" y="20"/>
                    <a:pt x="272" y="20"/>
                  </a:cubicBezTo>
                  <a:cubicBezTo>
                    <a:pt x="272" y="20"/>
                    <a:pt x="273" y="22"/>
                    <a:pt x="273" y="22"/>
                  </a:cubicBezTo>
                  <a:cubicBezTo>
                    <a:pt x="274" y="22"/>
                    <a:pt x="279" y="21"/>
                    <a:pt x="279" y="22"/>
                  </a:cubicBezTo>
                  <a:cubicBezTo>
                    <a:pt x="281" y="23"/>
                    <a:pt x="280" y="21"/>
                    <a:pt x="282" y="22"/>
                  </a:cubicBezTo>
                  <a:cubicBezTo>
                    <a:pt x="284" y="22"/>
                    <a:pt x="286" y="24"/>
                    <a:pt x="289" y="24"/>
                  </a:cubicBezTo>
                  <a:cubicBezTo>
                    <a:pt x="289" y="26"/>
                    <a:pt x="287" y="26"/>
                    <a:pt x="286" y="26"/>
                  </a:cubicBezTo>
                  <a:cubicBezTo>
                    <a:pt x="286" y="27"/>
                    <a:pt x="285" y="28"/>
                    <a:pt x="284" y="29"/>
                  </a:cubicBezTo>
                  <a:cubicBezTo>
                    <a:pt x="281" y="30"/>
                    <a:pt x="276" y="30"/>
                    <a:pt x="276" y="33"/>
                  </a:cubicBezTo>
                  <a:cubicBezTo>
                    <a:pt x="273" y="33"/>
                    <a:pt x="269" y="33"/>
                    <a:pt x="268" y="35"/>
                  </a:cubicBezTo>
                  <a:cubicBezTo>
                    <a:pt x="269" y="36"/>
                    <a:pt x="271" y="37"/>
                    <a:pt x="266" y="37"/>
                  </a:cubicBezTo>
                  <a:cubicBezTo>
                    <a:pt x="267" y="38"/>
                    <a:pt x="268" y="38"/>
                    <a:pt x="270" y="38"/>
                  </a:cubicBezTo>
                  <a:cubicBezTo>
                    <a:pt x="268" y="41"/>
                    <a:pt x="262" y="41"/>
                    <a:pt x="262" y="45"/>
                  </a:cubicBezTo>
                  <a:cubicBezTo>
                    <a:pt x="260" y="45"/>
                    <a:pt x="262" y="43"/>
                    <a:pt x="262" y="43"/>
                  </a:cubicBezTo>
                  <a:cubicBezTo>
                    <a:pt x="261" y="42"/>
                    <a:pt x="258" y="45"/>
                    <a:pt x="256" y="45"/>
                  </a:cubicBezTo>
                  <a:cubicBezTo>
                    <a:pt x="256" y="46"/>
                    <a:pt x="257" y="46"/>
                    <a:pt x="258" y="46"/>
                  </a:cubicBezTo>
                  <a:cubicBezTo>
                    <a:pt x="255" y="49"/>
                    <a:pt x="257" y="48"/>
                    <a:pt x="256" y="52"/>
                  </a:cubicBezTo>
                  <a:cubicBezTo>
                    <a:pt x="256" y="53"/>
                    <a:pt x="252" y="54"/>
                    <a:pt x="251" y="55"/>
                  </a:cubicBezTo>
                  <a:cubicBezTo>
                    <a:pt x="251" y="55"/>
                    <a:pt x="252" y="58"/>
                    <a:pt x="251" y="58"/>
                  </a:cubicBezTo>
                  <a:cubicBezTo>
                    <a:pt x="250" y="59"/>
                    <a:pt x="248" y="59"/>
                    <a:pt x="246" y="59"/>
                  </a:cubicBezTo>
                  <a:cubicBezTo>
                    <a:pt x="247" y="61"/>
                    <a:pt x="248" y="61"/>
                    <a:pt x="249" y="63"/>
                  </a:cubicBezTo>
                  <a:cubicBezTo>
                    <a:pt x="249" y="65"/>
                    <a:pt x="252" y="64"/>
                    <a:pt x="253" y="65"/>
                  </a:cubicBezTo>
                  <a:cubicBezTo>
                    <a:pt x="254" y="65"/>
                    <a:pt x="253" y="67"/>
                    <a:pt x="253" y="68"/>
                  </a:cubicBezTo>
                  <a:cubicBezTo>
                    <a:pt x="254" y="68"/>
                    <a:pt x="256" y="68"/>
                    <a:pt x="257" y="69"/>
                  </a:cubicBezTo>
                  <a:cubicBezTo>
                    <a:pt x="257" y="71"/>
                    <a:pt x="258" y="71"/>
                    <a:pt x="258" y="73"/>
                  </a:cubicBezTo>
                  <a:cubicBezTo>
                    <a:pt x="254" y="75"/>
                    <a:pt x="251" y="74"/>
                    <a:pt x="246" y="76"/>
                  </a:cubicBezTo>
                  <a:cubicBezTo>
                    <a:pt x="249" y="79"/>
                    <a:pt x="252" y="82"/>
                    <a:pt x="258" y="82"/>
                  </a:cubicBezTo>
                  <a:cubicBezTo>
                    <a:pt x="258" y="84"/>
                    <a:pt x="259" y="84"/>
                    <a:pt x="260" y="84"/>
                  </a:cubicBezTo>
                  <a:cubicBezTo>
                    <a:pt x="261" y="87"/>
                    <a:pt x="258" y="86"/>
                    <a:pt x="258" y="88"/>
                  </a:cubicBezTo>
                  <a:cubicBezTo>
                    <a:pt x="258" y="89"/>
                    <a:pt x="256" y="90"/>
                    <a:pt x="255" y="90"/>
                  </a:cubicBezTo>
                  <a:cubicBezTo>
                    <a:pt x="253" y="94"/>
                    <a:pt x="259" y="92"/>
                    <a:pt x="258" y="96"/>
                  </a:cubicBezTo>
                  <a:cubicBezTo>
                    <a:pt x="256" y="95"/>
                    <a:pt x="256" y="97"/>
                    <a:pt x="257" y="97"/>
                  </a:cubicBezTo>
                  <a:cubicBezTo>
                    <a:pt x="256" y="100"/>
                    <a:pt x="253" y="96"/>
                    <a:pt x="251" y="97"/>
                  </a:cubicBezTo>
                  <a:cubicBezTo>
                    <a:pt x="249" y="97"/>
                    <a:pt x="250" y="101"/>
                    <a:pt x="248" y="101"/>
                  </a:cubicBezTo>
                  <a:cubicBezTo>
                    <a:pt x="247" y="103"/>
                    <a:pt x="248" y="104"/>
                    <a:pt x="250" y="104"/>
                  </a:cubicBezTo>
                  <a:cubicBezTo>
                    <a:pt x="250" y="106"/>
                    <a:pt x="247" y="105"/>
                    <a:pt x="245" y="105"/>
                  </a:cubicBezTo>
                  <a:cubicBezTo>
                    <a:pt x="242" y="106"/>
                    <a:pt x="239" y="108"/>
                    <a:pt x="236" y="109"/>
                  </a:cubicBezTo>
                  <a:cubicBezTo>
                    <a:pt x="236" y="110"/>
                    <a:pt x="238" y="109"/>
                    <a:pt x="239" y="110"/>
                  </a:cubicBezTo>
                  <a:cubicBezTo>
                    <a:pt x="241" y="111"/>
                    <a:pt x="241" y="115"/>
                    <a:pt x="244" y="113"/>
                  </a:cubicBezTo>
                  <a:cubicBezTo>
                    <a:pt x="245" y="116"/>
                    <a:pt x="242" y="116"/>
                    <a:pt x="242" y="117"/>
                  </a:cubicBezTo>
                  <a:cubicBezTo>
                    <a:pt x="241" y="119"/>
                    <a:pt x="243" y="122"/>
                    <a:pt x="240" y="123"/>
                  </a:cubicBezTo>
                  <a:cubicBezTo>
                    <a:pt x="242" y="128"/>
                    <a:pt x="250" y="126"/>
                    <a:pt x="251" y="131"/>
                  </a:cubicBezTo>
                  <a:cubicBezTo>
                    <a:pt x="249" y="131"/>
                    <a:pt x="247" y="132"/>
                    <a:pt x="246" y="130"/>
                  </a:cubicBezTo>
                  <a:cubicBezTo>
                    <a:pt x="245" y="130"/>
                    <a:pt x="246" y="131"/>
                    <a:pt x="246" y="131"/>
                  </a:cubicBezTo>
                  <a:cubicBezTo>
                    <a:pt x="243" y="135"/>
                    <a:pt x="241" y="134"/>
                    <a:pt x="236" y="133"/>
                  </a:cubicBezTo>
                  <a:cubicBezTo>
                    <a:pt x="237" y="129"/>
                    <a:pt x="230" y="133"/>
                    <a:pt x="232" y="129"/>
                  </a:cubicBezTo>
                  <a:cubicBezTo>
                    <a:pt x="229" y="128"/>
                    <a:pt x="229" y="131"/>
                    <a:pt x="225" y="130"/>
                  </a:cubicBezTo>
                  <a:cubicBezTo>
                    <a:pt x="226" y="131"/>
                    <a:pt x="226" y="132"/>
                    <a:pt x="224" y="132"/>
                  </a:cubicBezTo>
                  <a:cubicBezTo>
                    <a:pt x="224" y="134"/>
                    <a:pt x="231" y="134"/>
                    <a:pt x="225" y="135"/>
                  </a:cubicBezTo>
                  <a:cubicBezTo>
                    <a:pt x="226" y="137"/>
                    <a:pt x="229" y="136"/>
                    <a:pt x="231" y="136"/>
                  </a:cubicBezTo>
                  <a:cubicBezTo>
                    <a:pt x="234" y="136"/>
                    <a:pt x="237" y="138"/>
                    <a:pt x="240" y="137"/>
                  </a:cubicBezTo>
                  <a:cubicBezTo>
                    <a:pt x="238" y="141"/>
                    <a:pt x="235" y="144"/>
                    <a:pt x="232" y="146"/>
                  </a:cubicBezTo>
                  <a:cubicBezTo>
                    <a:pt x="229" y="146"/>
                    <a:pt x="227" y="147"/>
                    <a:pt x="225" y="148"/>
                  </a:cubicBezTo>
                  <a:cubicBezTo>
                    <a:pt x="225" y="148"/>
                    <a:pt x="223" y="147"/>
                    <a:pt x="223" y="148"/>
                  </a:cubicBezTo>
                  <a:cubicBezTo>
                    <a:pt x="222" y="149"/>
                    <a:pt x="222" y="148"/>
                    <a:pt x="220" y="148"/>
                  </a:cubicBezTo>
                  <a:cubicBezTo>
                    <a:pt x="217" y="148"/>
                    <a:pt x="214" y="150"/>
                    <a:pt x="210" y="150"/>
                  </a:cubicBezTo>
                  <a:cubicBezTo>
                    <a:pt x="208" y="150"/>
                    <a:pt x="210" y="151"/>
                    <a:pt x="210" y="151"/>
                  </a:cubicBezTo>
                  <a:cubicBezTo>
                    <a:pt x="208" y="154"/>
                    <a:pt x="208" y="152"/>
                    <a:pt x="204" y="152"/>
                  </a:cubicBezTo>
                  <a:cubicBezTo>
                    <a:pt x="204" y="153"/>
                    <a:pt x="205" y="153"/>
                    <a:pt x="206" y="154"/>
                  </a:cubicBezTo>
                  <a:cubicBezTo>
                    <a:pt x="206" y="155"/>
                    <a:pt x="198" y="156"/>
                    <a:pt x="199" y="152"/>
                  </a:cubicBezTo>
                  <a:cubicBezTo>
                    <a:pt x="198" y="153"/>
                    <a:pt x="195" y="153"/>
                    <a:pt x="195" y="154"/>
                  </a:cubicBezTo>
                  <a:cubicBezTo>
                    <a:pt x="194" y="155"/>
                    <a:pt x="195" y="157"/>
                    <a:pt x="195" y="158"/>
                  </a:cubicBezTo>
                  <a:cubicBezTo>
                    <a:pt x="195" y="158"/>
                    <a:pt x="191" y="157"/>
                    <a:pt x="191" y="158"/>
                  </a:cubicBezTo>
                  <a:cubicBezTo>
                    <a:pt x="191" y="159"/>
                    <a:pt x="193" y="160"/>
                    <a:pt x="192" y="162"/>
                  </a:cubicBezTo>
                  <a:cubicBezTo>
                    <a:pt x="191" y="163"/>
                    <a:pt x="190" y="162"/>
                    <a:pt x="189" y="162"/>
                  </a:cubicBezTo>
                  <a:cubicBezTo>
                    <a:pt x="189" y="163"/>
                    <a:pt x="189" y="164"/>
                    <a:pt x="189" y="165"/>
                  </a:cubicBezTo>
                  <a:cubicBezTo>
                    <a:pt x="188" y="165"/>
                    <a:pt x="187" y="165"/>
                    <a:pt x="186" y="165"/>
                  </a:cubicBezTo>
                  <a:cubicBezTo>
                    <a:pt x="185" y="166"/>
                    <a:pt x="186" y="167"/>
                    <a:pt x="185" y="168"/>
                  </a:cubicBezTo>
                  <a:cubicBezTo>
                    <a:pt x="183" y="168"/>
                    <a:pt x="178" y="167"/>
                    <a:pt x="179" y="171"/>
                  </a:cubicBezTo>
                  <a:cubicBezTo>
                    <a:pt x="174" y="172"/>
                    <a:pt x="169" y="173"/>
                    <a:pt x="163" y="172"/>
                  </a:cubicBezTo>
                  <a:cubicBezTo>
                    <a:pt x="160" y="174"/>
                    <a:pt x="159" y="180"/>
                    <a:pt x="156" y="177"/>
                  </a:cubicBezTo>
                  <a:cubicBezTo>
                    <a:pt x="156" y="178"/>
                    <a:pt x="157" y="179"/>
                    <a:pt x="157" y="181"/>
                  </a:cubicBezTo>
                  <a:cubicBezTo>
                    <a:pt x="157" y="181"/>
                    <a:pt x="155" y="180"/>
                    <a:pt x="155" y="181"/>
                  </a:cubicBezTo>
                  <a:cubicBezTo>
                    <a:pt x="154" y="181"/>
                    <a:pt x="156" y="182"/>
                    <a:pt x="156" y="183"/>
                  </a:cubicBezTo>
                  <a:cubicBezTo>
                    <a:pt x="156" y="183"/>
                    <a:pt x="155" y="183"/>
                    <a:pt x="155" y="184"/>
                  </a:cubicBezTo>
                  <a:cubicBezTo>
                    <a:pt x="154" y="185"/>
                    <a:pt x="151" y="188"/>
                    <a:pt x="153" y="189"/>
                  </a:cubicBezTo>
                  <a:cubicBezTo>
                    <a:pt x="154" y="190"/>
                    <a:pt x="152" y="189"/>
                    <a:pt x="151" y="190"/>
                  </a:cubicBezTo>
                  <a:cubicBezTo>
                    <a:pt x="150" y="190"/>
                    <a:pt x="149" y="192"/>
                    <a:pt x="149" y="192"/>
                  </a:cubicBezTo>
                  <a:cubicBezTo>
                    <a:pt x="148" y="193"/>
                    <a:pt x="149" y="194"/>
                    <a:pt x="149" y="195"/>
                  </a:cubicBezTo>
                  <a:cubicBezTo>
                    <a:pt x="147" y="196"/>
                    <a:pt x="148" y="197"/>
                    <a:pt x="147" y="199"/>
                  </a:cubicBezTo>
                  <a:cubicBezTo>
                    <a:pt x="147" y="200"/>
                    <a:pt x="145" y="199"/>
                    <a:pt x="145" y="199"/>
                  </a:cubicBezTo>
                  <a:cubicBezTo>
                    <a:pt x="145" y="200"/>
                    <a:pt x="146" y="201"/>
                    <a:pt x="146" y="202"/>
                  </a:cubicBezTo>
                  <a:cubicBezTo>
                    <a:pt x="147" y="204"/>
                    <a:pt x="145" y="204"/>
                    <a:pt x="145" y="205"/>
                  </a:cubicBezTo>
                  <a:cubicBezTo>
                    <a:pt x="145" y="206"/>
                    <a:pt x="146" y="208"/>
                    <a:pt x="146" y="208"/>
                  </a:cubicBezTo>
                  <a:cubicBezTo>
                    <a:pt x="145" y="212"/>
                    <a:pt x="143" y="213"/>
                    <a:pt x="139" y="216"/>
                  </a:cubicBezTo>
                  <a:cubicBezTo>
                    <a:pt x="135" y="215"/>
                    <a:pt x="133" y="213"/>
                    <a:pt x="131" y="211"/>
                  </a:cubicBezTo>
                  <a:cubicBezTo>
                    <a:pt x="127" y="215"/>
                    <a:pt x="121" y="209"/>
                    <a:pt x="122" y="209"/>
                  </a:cubicBezTo>
                  <a:cubicBezTo>
                    <a:pt x="121" y="208"/>
                    <a:pt x="120" y="211"/>
                    <a:pt x="120" y="211"/>
                  </a:cubicBezTo>
                  <a:cubicBezTo>
                    <a:pt x="119" y="210"/>
                    <a:pt x="119" y="209"/>
                    <a:pt x="118" y="208"/>
                  </a:cubicBezTo>
                  <a:cubicBezTo>
                    <a:pt x="117" y="206"/>
                    <a:pt x="114" y="206"/>
                    <a:pt x="114" y="203"/>
                  </a:cubicBezTo>
                  <a:cubicBezTo>
                    <a:pt x="113" y="201"/>
                    <a:pt x="111" y="201"/>
                    <a:pt x="110" y="199"/>
                  </a:cubicBezTo>
                  <a:cubicBezTo>
                    <a:pt x="110" y="198"/>
                    <a:pt x="111" y="199"/>
                    <a:pt x="112" y="198"/>
                  </a:cubicBezTo>
                  <a:cubicBezTo>
                    <a:pt x="112" y="195"/>
                    <a:pt x="109" y="196"/>
                    <a:pt x="107" y="195"/>
                  </a:cubicBezTo>
                  <a:cubicBezTo>
                    <a:pt x="106" y="194"/>
                    <a:pt x="107" y="192"/>
                    <a:pt x="105" y="191"/>
                  </a:cubicBezTo>
                  <a:cubicBezTo>
                    <a:pt x="103" y="194"/>
                    <a:pt x="105" y="189"/>
                    <a:pt x="105" y="190"/>
                  </a:cubicBezTo>
                  <a:cubicBezTo>
                    <a:pt x="105" y="188"/>
                    <a:pt x="103" y="190"/>
                    <a:pt x="103" y="189"/>
                  </a:cubicBezTo>
                  <a:cubicBezTo>
                    <a:pt x="102" y="188"/>
                    <a:pt x="104" y="185"/>
                    <a:pt x="102" y="185"/>
                  </a:cubicBezTo>
                  <a:cubicBezTo>
                    <a:pt x="99" y="185"/>
                    <a:pt x="101" y="180"/>
                    <a:pt x="99" y="183"/>
                  </a:cubicBezTo>
                  <a:cubicBezTo>
                    <a:pt x="98" y="182"/>
                    <a:pt x="98" y="180"/>
                    <a:pt x="96" y="181"/>
                  </a:cubicBezTo>
                  <a:cubicBezTo>
                    <a:pt x="96" y="179"/>
                    <a:pt x="98" y="179"/>
                    <a:pt x="98" y="177"/>
                  </a:cubicBezTo>
                  <a:cubicBezTo>
                    <a:pt x="98" y="175"/>
                    <a:pt x="95" y="176"/>
                    <a:pt x="93" y="176"/>
                  </a:cubicBezTo>
                  <a:cubicBezTo>
                    <a:pt x="92" y="171"/>
                    <a:pt x="93" y="169"/>
                    <a:pt x="94" y="165"/>
                  </a:cubicBezTo>
                  <a:cubicBezTo>
                    <a:pt x="92" y="164"/>
                    <a:pt x="97" y="162"/>
                    <a:pt x="92" y="162"/>
                  </a:cubicBezTo>
                  <a:cubicBezTo>
                    <a:pt x="92" y="160"/>
                    <a:pt x="94" y="161"/>
                    <a:pt x="94" y="161"/>
                  </a:cubicBezTo>
                  <a:cubicBezTo>
                    <a:pt x="95" y="160"/>
                    <a:pt x="94" y="158"/>
                    <a:pt x="94" y="158"/>
                  </a:cubicBezTo>
                  <a:cubicBezTo>
                    <a:pt x="95" y="158"/>
                    <a:pt x="96" y="160"/>
                    <a:pt x="97" y="159"/>
                  </a:cubicBezTo>
                  <a:cubicBezTo>
                    <a:pt x="97" y="157"/>
                    <a:pt x="97" y="155"/>
                    <a:pt x="97" y="152"/>
                  </a:cubicBezTo>
                  <a:cubicBezTo>
                    <a:pt x="99" y="152"/>
                    <a:pt x="100" y="151"/>
                    <a:pt x="100" y="150"/>
                  </a:cubicBezTo>
                  <a:cubicBezTo>
                    <a:pt x="101" y="150"/>
                    <a:pt x="101" y="151"/>
                    <a:pt x="102" y="152"/>
                  </a:cubicBezTo>
                  <a:cubicBezTo>
                    <a:pt x="103" y="152"/>
                    <a:pt x="103" y="150"/>
                    <a:pt x="105" y="150"/>
                  </a:cubicBezTo>
                  <a:cubicBezTo>
                    <a:pt x="106" y="149"/>
                    <a:pt x="104" y="148"/>
                    <a:pt x="104" y="148"/>
                  </a:cubicBezTo>
                  <a:cubicBezTo>
                    <a:pt x="104" y="146"/>
                    <a:pt x="107" y="146"/>
                    <a:pt x="107" y="145"/>
                  </a:cubicBezTo>
                  <a:cubicBezTo>
                    <a:pt x="108" y="143"/>
                    <a:pt x="104" y="142"/>
                    <a:pt x="106" y="139"/>
                  </a:cubicBezTo>
                  <a:cubicBezTo>
                    <a:pt x="101" y="142"/>
                    <a:pt x="108" y="137"/>
                    <a:pt x="100" y="138"/>
                  </a:cubicBezTo>
                  <a:cubicBezTo>
                    <a:pt x="100" y="134"/>
                    <a:pt x="104" y="135"/>
                    <a:pt x="107" y="135"/>
                  </a:cubicBezTo>
                  <a:cubicBezTo>
                    <a:pt x="107" y="133"/>
                    <a:pt x="105" y="134"/>
                    <a:pt x="105" y="132"/>
                  </a:cubicBezTo>
                  <a:cubicBezTo>
                    <a:pt x="105" y="131"/>
                    <a:pt x="103" y="132"/>
                    <a:pt x="103" y="131"/>
                  </a:cubicBezTo>
                  <a:cubicBezTo>
                    <a:pt x="102" y="131"/>
                    <a:pt x="103" y="129"/>
                    <a:pt x="103" y="129"/>
                  </a:cubicBezTo>
                  <a:cubicBezTo>
                    <a:pt x="102" y="128"/>
                    <a:pt x="100" y="126"/>
                    <a:pt x="99" y="126"/>
                  </a:cubicBezTo>
                  <a:cubicBezTo>
                    <a:pt x="98" y="126"/>
                    <a:pt x="97" y="123"/>
                    <a:pt x="96" y="122"/>
                  </a:cubicBezTo>
                  <a:cubicBezTo>
                    <a:pt x="94" y="123"/>
                    <a:pt x="93" y="125"/>
                    <a:pt x="92" y="122"/>
                  </a:cubicBezTo>
                  <a:cubicBezTo>
                    <a:pt x="91" y="122"/>
                    <a:pt x="91" y="124"/>
                    <a:pt x="91" y="125"/>
                  </a:cubicBezTo>
                  <a:cubicBezTo>
                    <a:pt x="89" y="125"/>
                    <a:pt x="87" y="125"/>
                    <a:pt x="85" y="125"/>
                  </a:cubicBezTo>
                  <a:cubicBezTo>
                    <a:pt x="81" y="120"/>
                    <a:pt x="84" y="117"/>
                    <a:pt x="85" y="111"/>
                  </a:cubicBezTo>
                  <a:cubicBezTo>
                    <a:pt x="84" y="110"/>
                    <a:pt x="84" y="109"/>
                    <a:pt x="84" y="108"/>
                  </a:cubicBezTo>
                  <a:cubicBezTo>
                    <a:pt x="83" y="108"/>
                    <a:pt x="83" y="109"/>
                    <a:pt x="83" y="110"/>
                  </a:cubicBezTo>
                  <a:cubicBezTo>
                    <a:pt x="80" y="110"/>
                    <a:pt x="84" y="103"/>
                    <a:pt x="79" y="105"/>
                  </a:cubicBezTo>
                  <a:cubicBezTo>
                    <a:pt x="81" y="103"/>
                    <a:pt x="81" y="102"/>
                    <a:pt x="79" y="101"/>
                  </a:cubicBezTo>
                  <a:cubicBezTo>
                    <a:pt x="79" y="99"/>
                    <a:pt x="77" y="100"/>
                    <a:pt x="76" y="99"/>
                  </a:cubicBezTo>
                  <a:cubicBezTo>
                    <a:pt x="75" y="97"/>
                    <a:pt x="75" y="95"/>
                    <a:pt x="74" y="93"/>
                  </a:cubicBezTo>
                  <a:cubicBezTo>
                    <a:pt x="74" y="92"/>
                    <a:pt x="71" y="92"/>
                    <a:pt x="72" y="89"/>
                  </a:cubicBezTo>
                  <a:cubicBezTo>
                    <a:pt x="70" y="90"/>
                    <a:pt x="69" y="88"/>
                    <a:pt x="69" y="88"/>
                  </a:cubicBezTo>
                  <a:cubicBezTo>
                    <a:pt x="68" y="87"/>
                    <a:pt x="66" y="88"/>
                    <a:pt x="66" y="88"/>
                  </a:cubicBezTo>
                  <a:cubicBezTo>
                    <a:pt x="65" y="86"/>
                    <a:pt x="56" y="87"/>
                    <a:pt x="53" y="83"/>
                  </a:cubicBezTo>
                  <a:cubicBezTo>
                    <a:pt x="49" y="85"/>
                    <a:pt x="39" y="80"/>
                    <a:pt x="37" y="83"/>
                  </a:cubicBezTo>
                  <a:cubicBezTo>
                    <a:pt x="35" y="85"/>
                    <a:pt x="35" y="83"/>
                    <a:pt x="33" y="83"/>
                  </a:cubicBezTo>
                  <a:cubicBezTo>
                    <a:pt x="30" y="83"/>
                    <a:pt x="28" y="85"/>
                    <a:pt x="25" y="85"/>
                  </a:cubicBezTo>
                  <a:cubicBezTo>
                    <a:pt x="25" y="85"/>
                    <a:pt x="24" y="84"/>
                    <a:pt x="24" y="84"/>
                  </a:cubicBezTo>
                  <a:cubicBezTo>
                    <a:pt x="23" y="84"/>
                    <a:pt x="21" y="84"/>
                    <a:pt x="20" y="84"/>
                  </a:cubicBezTo>
                  <a:cubicBezTo>
                    <a:pt x="20" y="82"/>
                    <a:pt x="19" y="81"/>
                    <a:pt x="18" y="81"/>
                  </a:cubicBezTo>
                  <a:cubicBezTo>
                    <a:pt x="18" y="79"/>
                    <a:pt x="21" y="80"/>
                    <a:pt x="21" y="79"/>
                  </a:cubicBezTo>
                  <a:cubicBezTo>
                    <a:pt x="22" y="79"/>
                    <a:pt x="18" y="76"/>
                    <a:pt x="24" y="77"/>
                  </a:cubicBezTo>
                  <a:cubicBezTo>
                    <a:pt x="22" y="74"/>
                    <a:pt x="13" y="78"/>
                    <a:pt x="11" y="75"/>
                  </a:cubicBezTo>
                  <a:cubicBezTo>
                    <a:pt x="13" y="69"/>
                    <a:pt x="21" y="75"/>
                    <a:pt x="25" y="70"/>
                  </a:cubicBezTo>
                  <a:cubicBezTo>
                    <a:pt x="23" y="67"/>
                    <a:pt x="15" y="69"/>
                    <a:pt x="12" y="70"/>
                  </a:cubicBezTo>
                  <a:cubicBezTo>
                    <a:pt x="11" y="68"/>
                    <a:pt x="12" y="68"/>
                    <a:pt x="12" y="66"/>
                  </a:cubicBezTo>
                  <a:cubicBezTo>
                    <a:pt x="11" y="66"/>
                    <a:pt x="11" y="67"/>
                    <a:pt x="11" y="68"/>
                  </a:cubicBezTo>
                  <a:cubicBezTo>
                    <a:pt x="10" y="68"/>
                    <a:pt x="10" y="66"/>
                    <a:pt x="10" y="65"/>
                  </a:cubicBezTo>
                  <a:cubicBezTo>
                    <a:pt x="5" y="66"/>
                    <a:pt x="3" y="64"/>
                    <a:pt x="0" y="63"/>
                  </a:cubicBezTo>
                  <a:cubicBezTo>
                    <a:pt x="3" y="55"/>
                    <a:pt x="12" y="57"/>
                    <a:pt x="18" y="56"/>
                  </a:cubicBezTo>
                  <a:cubicBezTo>
                    <a:pt x="20" y="55"/>
                    <a:pt x="19" y="56"/>
                    <a:pt x="20" y="55"/>
                  </a:cubicBezTo>
                  <a:cubicBezTo>
                    <a:pt x="20" y="55"/>
                    <a:pt x="22" y="53"/>
                    <a:pt x="21" y="53"/>
                  </a:cubicBezTo>
                  <a:cubicBezTo>
                    <a:pt x="25" y="52"/>
                    <a:pt x="29" y="53"/>
                    <a:pt x="31" y="52"/>
                  </a:cubicBezTo>
                  <a:cubicBezTo>
                    <a:pt x="32" y="52"/>
                    <a:pt x="31" y="51"/>
                    <a:pt x="32" y="50"/>
                  </a:cubicBezTo>
                  <a:cubicBezTo>
                    <a:pt x="33" y="49"/>
                    <a:pt x="35" y="49"/>
                    <a:pt x="36" y="49"/>
                  </a:cubicBezTo>
                  <a:cubicBezTo>
                    <a:pt x="37" y="48"/>
                    <a:pt x="37" y="47"/>
                    <a:pt x="39" y="45"/>
                  </a:cubicBezTo>
                  <a:cubicBezTo>
                    <a:pt x="41" y="41"/>
                    <a:pt x="35" y="44"/>
                    <a:pt x="37" y="40"/>
                  </a:cubicBezTo>
                  <a:cubicBezTo>
                    <a:pt x="34" y="39"/>
                    <a:pt x="35" y="43"/>
                    <a:pt x="34" y="43"/>
                  </a:cubicBezTo>
                  <a:cubicBezTo>
                    <a:pt x="34" y="43"/>
                    <a:pt x="28" y="40"/>
                    <a:pt x="25" y="42"/>
                  </a:cubicBezTo>
                  <a:cubicBezTo>
                    <a:pt x="24" y="39"/>
                    <a:pt x="28" y="40"/>
                    <a:pt x="29" y="39"/>
                  </a:cubicBezTo>
                  <a:cubicBezTo>
                    <a:pt x="29" y="39"/>
                    <a:pt x="28" y="38"/>
                    <a:pt x="29" y="38"/>
                  </a:cubicBezTo>
                  <a:cubicBezTo>
                    <a:pt x="29" y="38"/>
                    <a:pt x="31" y="39"/>
                    <a:pt x="31" y="38"/>
                  </a:cubicBezTo>
                  <a:cubicBezTo>
                    <a:pt x="31" y="38"/>
                    <a:pt x="32" y="36"/>
                    <a:pt x="32" y="36"/>
                  </a:cubicBezTo>
                  <a:cubicBezTo>
                    <a:pt x="33" y="35"/>
                    <a:pt x="33" y="37"/>
                    <a:pt x="33" y="37"/>
                  </a:cubicBezTo>
                  <a:cubicBezTo>
                    <a:pt x="34" y="37"/>
                    <a:pt x="37" y="36"/>
                    <a:pt x="37" y="33"/>
                  </a:cubicBezTo>
                  <a:cubicBezTo>
                    <a:pt x="39" y="33"/>
                    <a:pt x="39" y="35"/>
                    <a:pt x="41" y="35"/>
                  </a:cubicBezTo>
                  <a:cubicBezTo>
                    <a:pt x="43" y="35"/>
                    <a:pt x="42" y="33"/>
                    <a:pt x="41" y="33"/>
                  </a:cubicBezTo>
                  <a:cubicBezTo>
                    <a:pt x="42" y="32"/>
                    <a:pt x="44" y="32"/>
                    <a:pt x="44" y="30"/>
                  </a:cubicBezTo>
                  <a:cubicBezTo>
                    <a:pt x="47" y="30"/>
                    <a:pt x="49" y="30"/>
                    <a:pt x="52" y="30"/>
                  </a:cubicBezTo>
                  <a:cubicBezTo>
                    <a:pt x="55" y="30"/>
                    <a:pt x="53" y="25"/>
                    <a:pt x="53" y="23"/>
                  </a:cubicBezTo>
                  <a:cubicBezTo>
                    <a:pt x="57" y="24"/>
                    <a:pt x="61" y="25"/>
                    <a:pt x="65" y="23"/>
                  </a:cubicBezTo>
                  <a:cubicBezTo>
                    <a:pt x="65" y="22"/>
                    <a:pt x="64" y="22"/>
                    <a:pt x="63" y="22"/>
                  </a:cubicBezTo>
                  <a:cubicBezTo>
                    <a:pt x="64" y="20"/>
                    <a:pt x="68" y="21"/>
                    <a:pt x="70" y="19"/>
                  </a:cubicBezTo>
                  <a:cubicBezTo>
                    <a:pt x="73" y="17"/>
                    <a:pt x="82" y="19"/>
                    <a:pt x="89" y="18"/>
                  </a:cubicBezTo>
                  <a:cubicBezTo>
                    <a:pt x="90" y="18"/>
                    <a:pt x="91" y="17"/>
                    <a:pt x="92" y="17"/>
                  </a:cubicBezTo>
                  <a:cubicBezTo>
                    <a:pt x="96" y="17"/>
                    <a:pt x="98" y="18"/>
                    <a:pt x="100" y="17"/>
                  </a:cubicBezTo>
                  <a:cubicBezTo>
                    <a:pt x="100" y="18"/>
                    <a:pt x="101" y="21"/>
                    <a:pt x="102" y="20"/>
                  </a:cubicBezTo>
                  <a:cubicBezTo>
                    <a:pt x="103" y="18"/>
                    <a:pt x="102" y="20"/>
                    <a:pt x="105" y="23"/>
                  </a:cubicBezTo>
                  <a:cubicBezTo>
                    <a:pt x="107" y="22"/>
                    <a:pt x="103" y="19"/>
                    <a:pt x="109" y="20"/>
                  </a:cubicBezTo>
                  <a:cubicBezTo>
                    <a:pt x="107" y="18"/>
                    <a:pt x="110" y="16"/>
                    <a:pt x="105" y="16"/>
                  </a:cubicBezTo>
                  <a:cubicBezTo>
                    <a:pt x="106" y="13"/>
                    <a:pt x="114" y="10"/>
                    <a:pt x="114" y="15"/>
                  </a:cubicBezTo>
                  <a:cubicBezTo>
                    <a:pt x="118" y="15"/>
                    <a:pt x="118" y="13"/>
                    <a:pt x="120" y="15"/>
                  </a:cubicBezTo>
                  <a:cubicBezTo>
                    <a:pt x="122" y="15"/>
                    <a:pt x="123" y="16"/>
                    <a:pt x="124" y="17"/>
                  </a:cubicBezTo>
                  <a:cubicBezTo>
                    <a:pt x="125" y="18"/>
                    <a:pt x="129" y="18"/>
                    <a:pt x="133" y="19"/>
                  </a:cubicBezTo>
                  <a:cubicBezTo>
                    <a:pt x="133" y="18"/>
                    <a:pt x="132" y="18"/>
                    <a:pt x="131" y="18"/>
                  </a:cubicBezTo>
                  <a:cubicBezTo>
                    <a:pt x="131" y="17"/>
                    <a:pt x="132" y="16"/>
                    <a:pt x="134" y="16"/>
                  </a:cubicBezTo>
                  <a:cubicBezTo>
                    <a:pt x="132" y="13"/>
                    <a:pt x="128" y="13"/>
                    <a:pt x="124" y="12"/>
                  </a:cubicBezTo>
                  <a:cubicBezTo>
                    <a:pt x="124" y="9"/>
                    <a:pt x="129" y="10"/>
                    <a:pt x="132" y="10"/>
                  </a:cubicBezTo>
                  <a:cubicBezTo>
                    <a:pt x="133" y="7"/>
                    <a:pt x="130" y="8"/>
                    <a:pt x="129" y="8"/>
                  </a:cubicBezTo>
                  <a:cubicBezTo>
                    <a:pt x="131" y="3"/>
                    <a:pt x="136" y="7"/>
                    <a:pt x="139" y="8"/>
                  </a:cubicBezTo>
                  <a:cubicBezTo>
                    <a:pt x="141" y="8"/>
                    <a:pt x="142" y="6"/>
                    <a:pt x="144" y="6"/>
                  </a:cubicBezTo>
                  <a:cubicBezTo>
                    <a:pt x="150" y="7"/>
                    <a:pt x="154" y="9"/>
                    <a:pt x="158" y="6"/>
                  </a:cubicBezTo>
                  <a:cubicBezTo>
                    <a:pt x="160" y="5"/>
                    <a:pt x="162" y="6"/>
                    <a:pt x="165" y="5"/>
                  </a:cubicBezTo>
                  <a:cubicBezTo>
                    <a:pt x="166" y="5"/>
                    <a:pt x="166" y="3"/>
                    <a:pt x="166" y="2"/>
                  </a:cubicBezTo>
                  <a:cubicBezTo>
                    <a:pt x="168" y="1"/>
                    <a:pt x="170" y="2"/>
                    <a:pt x="172" y="2"/>
                  </a:cubicBezTo>
                  <a:cubicBezTo>
                    <a:pt x="174" y="1"/>
                    <a:pt x="174" y="0"/>
                    <a:pt x="176" y="0"/>
                  </a:cubicBezTo>
                  <a:cubicBezTo>
                    <a:pt x="178" y="0"/>
                    <a:pt x="181" y="2"/>
                    <a:pt x="186" y="2"/>
                  </a:cubicBezTo>
                  <a:cubicBezTo>
                    <a:pt x="190" y="1"/>
                    <a:pt x="197" y="0"/>
                    <a:pt x="204" y="0"/>
                  </a:cubicBezTo>
                  <a:cubicBezTo>
                    <a:pt x="206" y="1"/>
                    <a:pt x="206" y="1"/>
                    <a:pt x="207" y="2"/>
                  </a:cubicBezTo>
                  <a:cubicBezTo>
                    <a:pt x="214" y="3"/>
                    <a:pt x="220" y="1"/>
                    <a:pt x="220" y="6"/>
                  </a:cubicBezTo>
                  <a:cubicBezTo>
                    <a:pt x="224" y="7"/>
                    <a:pt x="223" y="5"/>
                    <a:pt x="226" y="5"/>
                  </a:cubicBezTo>
                  <a:cubicBezTo>
                    <a:pt x="226" y="9"/>
                    <a:pt x="231" y="8"/>
                    <a:pt x="232" y="10"/>
                  </a:cubicBezTo>
                  <a:cubicBezTo>
                    <a:pt x="236" y="11"/>
                    <a:pt x="235" y="8"/>
                    <a:pt x="238" y="9"/>
                  </a:cubicBezTo>
                  <a:cubicBezTo>
                    <a:pt x="237" y="13"/>
                    <a:pt x="243" y="10"/>
                    <a:pt x="245" y="11"/>
                  </a:cubicBezTo>
                  <a:cubicBezTo>
                    <a:pt x="243" y="13"/>
                    <a:pt x="243" y="12"/>
                    <a:pt x="244" y="16"/>
                  </a:cubicBezTo>
                  <a:cubicBezTo>
                    <a:pt x="243" y="14"/>
                    <a:pt x="242" y="15"/>
                    <a:pt x="242" y="17"/>
                  </a:cubicBezTo>
                  <a:cubicBezTo>
                    <a:pt x="229" y="18"/>
                    <a:pt x="214" y="18"/>
                    <a:pt x="205" y="19"/>
                  </a:cubicBezTo>
                  <a:cubicBezTo>
                    <a:pt x="204" y="19"/>
                    <a:pt x="204" y="20"/>
                    <a:pt x="204" y="20"/>
                  </a:cubicBezTo>
                  <a:cubicBezTo>
                    <a:pt x="203" y="20"/>
                    <a:pt x="203" y="19"/>
                    <a:pt x="204" y="19"/>
                  </a:cubicBezTo>
                  <a:cubicBezTo>
                    <a:pt x="204" y="19"/>
                    <a:pt x="202" y="18"/>
                    <a:pt x="202" y="18"/>
                  </a:cubicBezTo>
                  <a:cubicBezTo>
                    <a:pt x="201" y="18"/>
                    <a:pt x="202" y="20"/>
                    <a:pt x="202" y="20"/>
                  </a:cubicBezTo>
                  <a:cubicBezTo>
                    <a:pt x="199" y="21"/>
                    <a:pt x="197" y="20"/>
                    <a:pt x="196" y="2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0" name="Freeform 83"/>
            <p:cNvSpPr/>
            <p:nvPr/>
          </p:nvSpPr>
          <p:spPr bwMode="auto">
            <a:xfrm>
              <a:off x="9120032" y="1065921"/>
              <a:ext cx="804241" cy="433053"/>
            </a:xfrm>
            <a:custGeom>
              <a:avLst/>
              <a:gdLst>
                <a:gd name="T0" fmla="*/ 314 w 143"/>
                <a:gd name="T1" fmla="*/ 17 h 77"/>
                <a:gd name="T2" fmla="*/ 333 w 143"/>
                <a:gd name="T3" fmla="*/ 28 h 77"/>
                <a:gd name="T4" fmla="*/ 326 w 143"/>
                <a:gd name="T5" fmla="*/ 33 h 77"/>
                <a:gd name="T6" fmla="*/ 312 w 143"/>
                <a:gd name="T7" fmla="*/ 40 h 77"/>
                <a:gd name="T8" fmla="*/ 272 w 143"/>
                <a:gd name="T9" fmla="*/ 47 h 77"/>
                <a:gd name="T10" fmla="*/ 288 w 143"/>
                <a:gd name="T11" fmla="*/ 54 h 77"/>
                <a:gd name="T12" fmla="*/ 255 w 143"/>
                <a:gd name="T13" fmla="*/ 69 h 77"/>
                <a:gd name="T14" fmla="*/ 246 w 143"/>
                <a:gd name="T15" fmla="*/ 73 h 77"/>
                <a:gd name="T16" fmla="*/ 229 w 143"/>
                <a:gd name="T17" fmla="*/ 80 h 77"/>
                <a:gd name="T18" fmla="*/ 201 w 143"/>
                <a:gd name="T19" fmla="*/ 92 h 77"/>
                <a:gd name="T20" fmla="*/ 191 w 143"/>
                <a:gd name="T21" fmla="*/ 102 h 77"/>
                <a:gd name="T22" fmla="*/ 173 w 143"/>
                <a:gd name="T23" fmla="*/ 104 h 77"/>
                <a:gd name="T24" fmla="*/ 184 w 143"/>
                <a:gd name="T25" fmla="*/ 121 h 77"/>
                <a:gd name="T26" fmla="*/ 163 w 143"/>
                <a:gd name="T27" fmla="*/ 135 h 77"/>
                <a:gd name="T28" fmla="*/ 151 w 143"/>
                <a:gd name="T29" fmla="*/ 142 h 77"/>
                <a:gd name="T30" fmla="*/ 125 w 143"/>
                <a:gd name="T31" fmla="*/ 158 h 77"/>
                <a:gd name="T32" fmla="*/ 132 w 143"/>
                <a:gd name="T33" fmla="*/ 173 h 77"/>
                <a:gd name="T34" fmla="*/ 111 w 143"/>
                <a:gd name="T35" fmla="*/ 180 h 77"/>
                <a:gd name="T36" fmla="*/ 69 w 143"/>
                <a:gd name="T37" fmla="*/ 170 h 77"/>
                <a:gd name="T38" fmla="*/ 57 w 143"/>
                <a:gd name="T39" fmla="*/ 173 h 77"/>
                <a:gd name="T40" fmla="*/ 35 w 143"/>
                <a:gd name="T41" fmla="*/ 158 h 77"/>
                <a:gd name="T42" fmla="*/ 57 w 143"/>
                <a:gd name="T43" fmla="*/ 142 h 77"/>
                <a:gd name="T44" fmla="*/ 78 w 143"/>
                <a:gd name="T45" fmla="*/ 142 h 77"/>
                <a:gd name="T46" fmla="*/ 38 w 143"/>
                <a:gd name="T47" fmla="*/ 135 h 77"/>
                <a:gd name="T48" fmla="*/ 61 w 143"/>
                <a:gd name="T49" fmla="*/ 118 h 77"/>
                <a:gd name="T50" fmla="*/ 80 w 143"/>
                <a:gd name="T51" fmla="*/ 118 h 77"/>
                <a:gd name="T52" fmla="*/ 80 w 143"/>
                <a:gd name="T53" fmla="*/ 106 h 77"/>
                <a:gd name="T54" fmla="*/ 76 w 143"/>
                <a:gd name="T55" fmla="*/ 92 h 77"/>
                <a:gd name="T56" fmla="*/ 61 w 143"/>
                <a:gd name="T57" fmla="*/ 87 h 77"/>
                <a:gd name="T58" fmla="*/ 92 w 143"/>
                <a:gd name="T59" fmla="*/ 85 h 77"/>
                <a:gd name="T60" fmla="*/ 104 w 143"/>
                <a:gd name="T61" fmla="*/ 78 h 77"/>
                <a:gd name="T62" fmla="*/ 125 w 143"/>
                <a:gd name="T63" fmla="*/ 61 h 77"/>
                <a:gd name="T64" fmla="*/ 78 w 143"/>
                <a:gd name="T65" fmla="*/ 71 h 77"/>
                <a:gd name="T66" fmla="*/ 45 w 143"/>
                <a:gd name="T67" fmla="*/ 61 h 77"/>
                <a:gd name="T68" fmla="*/ 12 w 143"/>
                <a:gd name="T69" fmla="*/ 54 h 77"/>
                <a:gd name="T70" fmla="*/ 5 w 143"/>
                <a:gd name="T71" fmla="*/ 38 h 77"/>
                <a:gd name="T72" fmla="*/ 61 w 143"/>
                <a:gd name="T73" fmla="*/ 24 h 77"/>
                <a:gd name="T74" fmla="*/ 99 w 143"/>
                <a:gd name="T75" fmla="*/ 14 h 77"/>
                <a:gd name="T76" fmla="*/ 147 w 143"/>
                <a:gd name="T77" fmla="*/ 7 h 77"/>
                <a:gd name="T78" fmla="*/ 194 w 143"/>
                <a:gd name="T79" fmla="*/ 5 h 77"/>
                <a:gd name="T80" fmla="*/ 220 w 143"/>
                <a:gd name="T81" fmla="*/ 5 h 77"/>
                <a:gd name="T82" fmla="*/ 267 w 143"/>
                <a:gd name="T83" fmla="*/ 5 h 77"/>
                <a:gd name="T84" fmla="*/ 314 w 143"/>
                <a:gd name="T85" fmla="*/ 7 h 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3" h="77">
                  <a:moveTo>
                    <a:pt x="133" y="3"/>
                  </a:moveTo>
                  <a:cubicBezTo>
                    <a:pt x="131" y="5"/>
                    <a:pt x="133" y="4"/>
                    <a:pt x="133" y="7"/>
                  </a:cubicBezTo>
                  <a:cubicBezTo>
                    <a:pt x="136" y="7"/>
                    <a:pt x="139" y="7"/>
                    <a:pt x="142" y="7"/>
                  </a:cubicBezTo>
                  <a:cubicBezTo>
                    <a:pt x="143" y="10"/>
                    <a:pt x="141" y="10"/>
                    <a:pt x="141" y="12"/>
                  </a:cubicBezTo>
                  <a:cubicBezTo>
                    <a:pt x="141" y="13"/>
                    <a:pt x="138" y="12"/>
                    <a:pt x="138" y="12"/>
                  </a:cubicBezTo>
                  <a:cubicBezTo>
                    <a:pt x="137" y="12"/>
                    <a:pt x="138" y="14"/>
                    <a:pt x="138" y="14"/>
                  </a:cubicBezTo>
                  <a:cubicBezTo>
                    <a:pt x="136" y="15"/>
                    <a:pt x="133" y="16"/>
                    <a:pt x="133" y="14"/>
                  </a:cubicBezTo>
                  <a:cubicBezTo>
                    <a:pt x="132" y="14"/>
                    <a:pt x="132" y="16"/>
                    <a:pt x="132" y="17"/>
                  </a:cubicBezTo>
                  <a:cubicBezTo>
                    <a:pt x="131" y="18"/>
                    <a:pt x="127" y="16"/>
                    <a:pt x="127" y="18"/>
                  </a:cubicBezTo>
                  <a:cubicBezTo>
                    <a:pt x="123" y="18"/>
                    <a:pt x="118" y="16"/>
                    <a:pt x="115" y="20"/>
                  </a:cubicBezTo>
                  <a:cubicBezTo>
                    <a:pt x="116" y="23"/>
                    <a:pt x="121" y="20"/>
                    <a:pt x="122" y="19"/>
                  </a:cubicBezTo>
                  <a:cubicBezTo>
                    <a:pt x="124" y="20"/>
                    <a:pt x="122" y="21"/>
                    <a:pt x="122" y="23"/>
                  </a:cubicBezTo>
                  <a:cubicBezTo>
                    <a:pt x="118" y="23"/>
                    <a:pt x="116" y="25"/>
                    <a:pt x="112" y="25"/>
                  </a:cubicBezTo>
                  <a:cubicBezTo>
                    <a:pt x="110" y="26"/>
                    <a:pt x="109" y="27"/>
                    <a:pt x="108" y="29"/>
                  </a:cubicBezTo>
                  <a:cubicBezTo>
                    <a:pt x="107" y="29"/>
                    <a:pt x="106" y="28"/>
                    <a:pt x="105" y="29"/>
                  </a:cubicBezTo>
                  <a:cubicBezTo>
                    <a:pt x="103" y="29"/>
                    <a:pt x="104" y="30"/>
                    <a:pt x="104" y="31"/>
                  </a:cubicBezTo>
                  <a:cubicBezTo>
                    <a:pt x="102" y="32"/>
                    <a:pt x="100" y="30"/>
                    <a:pt x="100" y="32"/>
                  </a:cubicBezTo>
                  <a:cubicBezTo>
                    <a:pt x="100" y="34"/>
                    <a:pt x="97" y="33"/>
                    <a:pt x="97" y="34"/>
                  </a:cubicBezTo>
                  <a:cubicBezTo>
                    <a:pt x="96" y="37"/>
                    <a:pt x="93" y="35"/>
                    <a:pt x="92" y="37"/>
                  </a:cubicBezTo>
                  <a:cubicBezTo>
                    <a:pt x="90" y="39"/>
                    <a:pt x="88" y="38"/>
                    <a:pt x="85" y="39"/>
                  </a:cubicBezTo>
                  <a:cubicBezTo>
                    <a:pt x="84" y="39"/>
                    <a:pt x="85" y="40"/>
                    <a:pt x="84" y="40"/>
                  </a:cubicBezTo>
                  <a:cubicBezTo>
                    <a:pt x="81" y="41"/>
                    <a:pt x="83" y="41"/>
                    <a:pt x="81" y="43"/>
                  </a:cubicBezTo>
                  <a:cubicBezTo>
                    <a:pt x="81" y="43"/>
                    <a:pt x="80" y="43"/>
                    <a:pt x="80" y="43"/>
                  </a:cubicBezTo>
                  <a:cubicBezTo>
                    <a:pt x="79" y="43"/>
                    <a:pt x="77" y="45"/>
                    <a:pt x="73" y="44"/>
                  </a:cubicBezTo>
                  <a:cubicBezTo>
                    <a:pt x="73" y="45"/>
                    <a:pt x="78" y="46"/>
                    <a:pt x="73" y="46"/>
                  </a:cubicBezTo>
                  <a:cubicBezTo>
                    <a:pt x="74" y="49"/>
                    <a:pt x="79" y="47"/>
                    <a:pt x="78" y="51"/>
                  </a:cubicBezTo>
                  <a:cubicBezTo>
                    <a:pt x="75" y="48"/>
                    <a:pt x="75" y="51"/>
                    <a:pt x="75" y="55"/>
                  </a:cubicBezTo>
                  <a:cubicBezTo>
                    <a:pt x="73" y="51"/>
                    <a:pt x="72" y="56"/>
                    <a:pt x="69" y="57"/>
                  </a:cubicBezTo>
                  <a:cubicBezTo>
                    <a:pt x="67" y="58"/>
                    <a:pt x="64" y="57"/>
                    <a:pt x="62" y="59"/>
                  </a:cubicBezTo>
                  <a:cubicBezTo>
                    <a:pt x="62" y="60"/>
                    <a:pt x="64" y="60"/>
                    <a:pt x="64" y="60"/>
                  </a:cubicBezTo>
                  <a:cubicBezTo>
                    <a:pt x="64" y="61"/>
                    <a:pt x="60" y="62"/>
                    <a:pt x="62" y="63"/>
                  </a:cubicBezTo>
                  <a:cubicBezTo>
                    <a:pt x="61" y="66"/>
                    <a:pt x="54" y="64"/>
                    <a:pt x="53" y="67"/>
                  </a:cubicBezTo>
                  <a:cubicBezTo>
                    <a:pt x="55" y="69"/>
                    <a:pt x="58" y="70"/>
                    <a:pt x="62" y="70"/>
                  </a:cubicBezTo>
                  <a:cubicBezTo>
                    <a:pt x="63" y="74"/>
                    <a:pt x="57" y="70"/>
                    <a:pt x="56" y="73"/>
                  </a:cubicBezTo>
                  <a:cubicBezTo>
                    <a:pt x="56" y="75"/>
                    <a:pt x="55" y="73"/>
                    <a:pt x="54" y="73"/>
                  </a:cubicBezTo>
                  <a:cubicBezTo>
                    <a:pt x="51" y="73"/>
                    <a:pt x="50" y="77"/>
                    <a:pt x="47" y="76"/>
                  </a:cubicBezTo>
                  <a:cubicBezTo>
                    <a:pt x="46" y="74"/>
                    <a:pt x="44" y="74"/>
                    <a:pt x="45" y="72"/>
                  </a:cubicBezTo>
                  <a:cubicBezTo>
                    <a:pt x="39" y="71"/>
                    <a:pt x="35" y="73"/>
                    <a:pt x="29" y="72"/>
                  </a:cubicBezTo>
                  <a:cubicBezTo>
                    <a:pt x="29" y="72"/>
                    <a:pt x="28" y="71"/>
                    <a:pt x="28" y="71"/>
                  </a:cubicBezTo>
                  <a:cubicBezTo>
                    <a:pt x="26" y="71"/>
                    <a:pt x="25" y="73"/>
                    <a:pt x="24" y="73"/>
                  </a:cubicBezTo>
                  <a:cubicBezTo>
                    <a:pt x="18" y="74"/>
                    <a:pt x="13" y="72"/>
                    <a:pt x="7" y="71"/>
                  </a:cubicBezTo>
                  <a:cubicBezTo>
                    <a:pt x="9" y="69"/>
                    <a:pt x="11" y="67"/>
                    <a:pt x="15" y="67"/>
                  </a:cubicBezTo>
                  <a:cubicBezTo>
                    <a:pt x="18" y="67"/>
                    <a:pt x="16" y="62"/>
                    <a:pt x="18" y="62"/>
                  </a:cubicBezTo>
                  <a:cubicBezTo>
                    <a:pt x="21" y="63"/>
                    <a:pt x="21" y="60"/>
                    <a:pt x="24" y="60"/>
                  </a:cubicBezTo>
                  <a:cubicBezTo>
                    <a:pt x="23" y="64"/>
                    <a:pt x="28" y="64"/>
                    <a:pt x="32" y="64"/>
                  </a:cubicBezTo>
                  <a:cubicBezTo>
                    <a:pt x="34" y="63"/>
                    <a:pt x="30" y="62"/>
                    <a:pt x="33" y="60"/>
                  </a:cubicBezTo>
                  <a:cubicBezTo>
                    <a:pt x="32" y="58"/>
                    <a:pt x="26" y="61"/>
                    <a:pt x="28" y="56"/>
                  </a:cubicBezTo>
                  <a:cubicBezTo>
                    <a:pt x="23" y="57"/>
                    <a:pt x="22" y="58"/>
                    <a:pt x="16" y="57"/>
                  </a:cubicBezTo>
                  <a:cubicBezTo>
                    <a:pt x="17" y="55"/>
                    <a:pt x="20" y="54"/>
                    <a:pt x="22" y="53"/>
                  </a:cubicBezTo>
                  <a:cubicBezTo>
                    <a:pt x="24" y="52"/>
                    <a:pt x="25" y="51"/>
                    <a:pt x="26" y="50"/>
                  </a:cubicBezTo>
                  <a:cubicBezTo>
                    <a:pt x="27" y="50"/>
                    <a:pt x="28" y="50"/>
                    <a:pt x="28" y="49"/>
                  </a:cubicBezTo>
                  <a:cubicBezTo>
                    <a:pt x="31" y="48"/>
                    <a:pt x="33" y="49"/>
                    <a:pt x="34" y="50"/>
                  </a:cubicBezTo>
                  <a:cubicBezTo>
                    <a:pt x="36" y="49"/>
                    <a:pt x="37" y="48"/>
                    <a:pt x="38" y="46"/>
                  </a:cubicBezTo>
                  <a:cubicBezTo>
                    <a:pt x="38" y="44"/>
                    <a:pt x="35" y="46"/>
                    <a:pt x="34" y="45"/>
                  </a:cubicBezTo>
                  <a:cubicBezTo>
                    <a:pt x="34" y="45"/>
                    <a:pt x="33" y="42"/>
                    <a:pt x="33" y="42"/>
                  </a:cubicBezTo>
                  <a:cubicBezTo>
                    <a:pt x="33" y="41"/>
                    <a:pt x="31" y="40"/>
                    <a:pt x="32" y="39"/>
                  </a:cubicBezTo>
                  <a:cubicBezTo>
                    <a:pt x="31" y="40"/>
                    <a:pt x="30" y="40"/>
                    <a:pt x="28" y="40"/>
                  </a:cubicBezTo>
                  <a:cubicBezTo>
                    <a:pt x="29" y="38"/>
                    <a:pt x="28" y="37"/>
                    <a:pt x="26" y="37"/>
                  </a:cubicBezTo>
                  <a:cubicBezTo>
                    <a:pt x="27" y="35"/>
                    <a:pt x="28" y="33"/>
                    <a:pt x="32" y="33"/>
                  </a:cubicBezTo>
                  <a:cubicBezTo>
                    <a:pt x="35" y="33"/>
                    <a:pt x="34" y="37"/>
                    <a:pt x="39" y="36"/>
                  </a:cubicBezTo>
                  <a:cubicBezTo>
                    <a:pt x="39" y="37"/>
                    <a:pt x="39" y="38"/>
                    <a:pt x="40" y="38"/>
                  </a:cubicBezTo>
                  <a:cubicBezTo>
                    <a:pt x="44" y="39"/>
                    <a:pt x="42" y="34"/>
                    <a:pt x="44" y="33"/>
                  </a:cubicBezTo>
                  <a:cubicBezTo>
                    <a:pt x="49" y="32"/>
                    <a:pt x="55" y="30"/>
                    <a:pt x="58" y="26"/>
                  </a:cubicBezTo>
                  <a:cubicBezTo>
                    <a:pt x="57" y="23"/>
                    <a:pt x="56" y="28"/>
                    <a:pt x="53" y="26"/>
                  </a:cubicBezTo>
                  <a:cubicBezTo>
                    <a:pt x="51" y="28"/>
                    <a:pt x="48" y="28"/>
                    <a:pt x="47" y="30"/>
                  </a:cubicBezTo>
                  <a:cubicBezTo>
                    <a:pt x="44" y="29"/>
                    <a:pt x="38" y="30"/>
                    <a:pt x="33" y="30"/>
                  </a:cubicBezTo>
                  <a:cubicBezTo>
                    <a:pt x="30" y="30"/>
                    <a:pt x="28" y="28"/>
                    <a:pt x="25" y="30"/>
                  </a:cubicBezTo>
                  <a:cubicBezTo>
                    <a:pt x="24" y="26"/>
                    <a:pt x="21" y="30"/>
                    <a:pt x="19" y="26"/>
                  </a:cubicBezTo>
                  <a:cubicBezTo>
                    <a:pt x="17" y="28"/>
                    <a:pt x="14" y="25"/>
                    <a:pt x="9" y="26"/>
                  </a:cubicBezTo>
                  <a:cubicBezTo>
                    <a:pt x="10" y="22"/>
                    <a:pt x="6" y="25"/>
                    <a:pt x="5" y="23"/>
                  </a:cubicBezTo>
                  <a:cubicBezTo>
                    <a:pt x="4" y="20"/>
                    <a:pt x="7" y="20"/>
                    <a:pt x="8" y="19"/>
                  </a:cubicBezTo>
                  <a:cubicBezTo>
                    <a:pt x="8" y="16"/>
                    <a:pt x="0" y="21"/>
                    <a:pt x="2" y="16"/>
                  </a:cubicBezTo>
                  <a:cubicBezTo>
                    <a:pt x="8" y="14"/>
                    <a:pt x="16" y="13"/>
                    <a:pt x="25" y="12"/>
                  </a:cubicBezTo>
                  <a:cubicBezTo>
                    <a:pt x="26" y="12"/>
                    <a:pt x="26" y="11"/>
                    <a:pt x="26" y="10"/>
                  </a:cubicBezTo>
                  <a:cubicBezTo>
                    <a:pt x="32" y="11"/>
                    <a:pt x="37" y="8"/>
                    <a:pt x="40" y="10"/>
                  </a:cubicBezTo>
                  <a:cubicBezTo>
                    <a:pt x="41" y="9"/>
                    <a:pt x="42" y="8"/>
                    <a:pt x="42" y="6"/>
                  </a:cubicBezTo>
                  <a:cubicBezTo>
                    <a:pt x="49" y="6"/>
                    <a:pt x="56" y="4"/>
                    <a:pt x="61" y="5"/>
                  </a:cubicBezTo>
                  <a:cubicBezTo>
                    <a:pt x="62" y="5"/>
                    <a:pt x="62" y="4"/>
                    <a:pt x="62" y="3"/>
                  </a:cubicBezTo>
                  <a:cubicBezTo>
                    <a:pt x="67" y="3"/>
                    <a:pt x="74" y="2"/>
                    <a:pt x="76" y="4"/>
                  </a:cubicBezTo>
                  <a:cubicBezTo>
                    <a:pt x="77" y="2"/>
                    <a:pt x="82" y="4"/>
                    <a:pt x="82" y="2"/>
                  </a:cubicBezTo>
                  <a:cubicBezTo>
                    <a:pt x="85" y="3"/>
                    <a:pt x="90" y="3"/>
                    <a:pt x="94" y="3"/>
                  </a:cubicBezTo>
                  <a:cubicBezTo>
                    <a:pt x="94" y="2"/>
                    <a:pt x="94" y="2"/>
                    <a:pt x="93" y="2"/>
                  </a:cubicBezTo>
                  <a:cubicBezTo>
                    <a:pt x="93" y="0"/>
                    <a:pt x="94" y="1"/>
                    <a:pt x="94" y="2"/>
                  </a:cubicBezTo>
                  <a:cubicBezTo>
                    <a:pt x="99" y="2"/>
                    <a:pt x="108" y="0"/>
                    <a:pt x="113" y="2"/>
                  </a:cubicBezTo>
                  <a:cubicBezTo>
                    <a:pt x="113" y="2"/>
                    <a:pt x="113" y="4"/>
                    <a:pt x="113" y="4"/>
                  </a:cubicBezTo>
                  <a:cubicBezTo>
                    <a:pt x="122" y="4"/>
                    <a:pt x="123" y="2"/>
                    <a:pt x="133"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1" name="Freeform 84"/>
            <p:cNvSpPr/>
            <p:nvPr/>
          </p:nvSpPr>
          <p:spPr bwMode="auto">
            <a:xfrm>
              <a:off x="2085256" y="1226645"/>
              <a:ext cx="230804" cy="83279"/>
            </a:xfrm>
            <a:custGeom>
              <a:avLst/>
              <a:gdLst>
                <a:gd name="T0" fmla="*/ 26 w 41"/>
                <a:gd name="T1" fmla="*/ 5 h 15"/>
                <a:gd name="T2" fmla="*/ 26 w 41"/>
                <a:gd name="T3" fmla="*/ 7 h 15"/>
                <a:gd name="T4" fmla="*/ 33 w 41"/>
                <a:gd name="T5" fmla="*/ 16 h 15"/>
                <a:gd name="T6" fmla="*/ 43 w 41"/>
                <a:gd name="T7" fmla="*/ 9 h 15"/>
                <a:gd name="T8" fmla="*/ 57 w 41"/>
                <a:gd name="T9" fmla="*/ 16 h 15"/>
                <a:gd name="T10" fmla="*/ 80 w 41"/>
                <a:gd name="T11" fmla="*/ 9 h 15"/>
                <a:gd name="T12" fmla="*/ 92 w 41"/>
                <a:gd name="T13" fmla="*/ 16 h 15"/>
                <a:gd name="T14" fmla="*/ 88 w 41"/>
                <a:gd name="T15" fmla="*/ 26 h 15"/>
                <a:gd name="T16" fmla="*/ 62 w 41"/>
                <a:gd name="T17" fmla="*/ 30 h 15"/>
                <a:gd name="T18" fmla="*/ 45 w 41"/>
                <a:gd name="T19" fmla="*/ 35 h 15"/>
                <a:gd name="T20" fmla="*/ 17 w 41"/>
                <a:gd name="T21" fmla="*/ 16 h 15"/>
                <a:gd name="T22" fmla="*/ 2 w 41"/>
                <a:gd name="T23" fmla="*/ 12 h 15"/>
                <a:gd name="T24" fmla="*/ 26 w 41"/>
                <a:gd name="T25" fmla="*/ 5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5">
                  <a:moveTo>
                    <a:pt x="11" y="2"/>
                  </a:moveTo>
                  <a:cubicBezTo>
                    <a:pt x="12" y="2"/>
                    <a:pt x="11" y="3"/>
                    <a:pt x="11" y="3"/>
                  </a:cubicBezTo>
                  <a:cubicBezTo>
                    <a:pt x="10" y="6"/>
                    <a:pt x="16" y="2"/>
                    <a:pt x="14" y="7"/>
                  </a:cubicBezTo>
                  <a:cubicBezTo>
                    <a:pt x="17" y="7"/>
                    <a:pt x="16" y="4"/>
                    <a:pt x="18" y="4"/>
                  </a:cubicBezTo>
                  <a:cubicBezTo>
                    <a:pt x="21" y="7"/>
                    <a:pt x="23" y="2"/>
                    <a:pt x="24" y="7"/>
                  </a:cubicBezTo>
                  <a:cubicBezTo>
                    <a:pt x="27" y="6"/>
                    <a:pt x="31" y="5"/>
                    <a:pt x="34" y="4"/>
                  </a:cubicBezTo>
                  <a:cubicBezTo>
                    <a:pt x="34" y="8"/>
                    <a:pt x="40" y="3"/>
                    <a:pt x="39" y="7"/>
                  </a:cubicBezTo>
                  <a:cubicBezTo>
                    <a:pt x="41" y="10"/>
                    <a:pt x="32" y="9"/>
                    <a:pt x="37" y="11"/>
                  </a:cubicBezTo>
                  <a:cubicBezTo>
                    <a:pt x="35" y="14"/>
                    <a:pt x="29" y="12"/>
                    <a:pt x="26" y="13"/>
                  </a:cubicBezTo>
                  <a:cubicBezTo>
                    <a:pt x="23" y="13"/>
                    <a:pt x="21" y="14"/>
                    <a:pt x="19" y="15"/>
                  </a:cubicBezTo>
                  <a:cubicBezTo>
                    <a:pt x="14" y="13"/>
                    <a:pt x="10" y="11"/>
                    <a:pt x="7" y="7"/>
                  </a:cubicBezTo>
                  <a:cubicBezTo>
                    <a:pt x="6" y="6"/>
                    <a:pt x="1" y="8"/>
                    <a:pt x="1" y="5"/>
                  </a:cubicBezTo>
                  <a:cubicBezTo>
                    <a:pt x="0" y="0"/>
                    <a:pt x="10" y="6"/>
                    <a:pt x="11"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2" name="Freeform 85"/>
            <p:cNvSpPr/>
            <p:nvPr/>
          </p:nvSpPr>
          <p:spPr bwMode="auto">
            <a:xfrm>
              <a:off x="8513281" y="1346691"/>
              <a:ext cx="102315" cy="28553"/>
            </a:xfrm>
            <a:custGeom>
              <a:avLst/>
              <a:gdLst>
                <a:gd name="T0" fmla="*/ 41 w 18"/>
                <a:gd name="T1" fmla="*/ 0 h 5"/>
                <a:gd name="T2" fmla="*/ 24 w 18"/>
                <a:gd name="T3" fmla="*/ 7 h 5"/>
                <a:gd name="T4" fmla="*/ 19 w 18"/>
                <a:gd name="T5" fmla="*/ 12 h 5"/>
                <a:gd name="T6" fmla="*/ 7 w 18"/>
                <a:gd name="T7" fmla="*/ 12 h 5"/>
                <a:gd name="T8" fmla="*/ 14 w 18"/>
                <a:gd name="T9" fmla="*/ 2 h 5"/>
                <a:gd name="T10" fmla="*/ 41 w 1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
                  <a:moveTo>
                    <a:pt x="17" y="0"/>
                  </a:moveTo>
                  <a:cubicBezTo>
                    <a:pt x="18" y="3"/>
                    <a:pt x="13" y="3"/>
                    <a:pt x="10" y="3"/>
                  </a:cubicBezTo>
                  <a:cubicBezTo>
                    <a:pt x="9" y="3"/>
                    <a:pt x="9" y="4"/>
                    <a:pt x="8" y="5"/>
                  </a:cubicBezTo>
                  <a:cubicBezTo>
                    <a:pt x="6" y="5"/>
                    <a:pt x="3" y="3"/>
                    <a:pt x="3" y="5"/>
                  </a:cubicBezTo>
                  <a:cubicBezTo>
                    <a:pt x="0" y="5"/>
                    <a:pt x="5" y="1"/>
                    <a:pt x="6" y="1"/>
                  </a:cubicBezTo>
                  <a:cubicBezTo>
                    <a:pt x="8" y="3"/>
                    <a:pt x="13" y="0"/>
                    <a:pt x="17"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3" name="Freeform 86"/>
            <p:cNvSpPr/>
            <p:nvPr/>
          </p:nvSpPr>
          <p:spPr bwMode="auto">
            <a:xfrm>
              <a:off x="8929679" y="1346691"/>
              <a:ext cx="95176" cy="57106"/>
            </a:xfrm>
            <a:custGeom>
              <a:avLst/>
              <a:gdLst>
                <a:gd name="T0" fmla="*/ 19 w 17"/>
                <a:gd name="T1" fmla="*/ 0 h 10"/>
                <a:gd name="T2" fmla="*/ 14 w 17"/>
                <a:gd name="T3" fmla="*/ 2 h 10"/>
                <a:gd name="T4" fmla="*/ 28 w 17"/>
                <a:gd name="T5" fmla="*/ 12 h 10"/>
                <a:gd name="T6" fmla="*/ 33 w 17"/>
                <a:gd name="T7" fmla="*/ 7 h 10"/>
                <a:gd name="T8" fmla="*/ 16 w 17"/>
                <a:gd name="T9" fmla="*/ 24 h 10"/>
                <a:gd name="T10" fmla="*/ 0 w 17"/>
                <a:gd name="T11" fmla="*/ 5 h 10"/>
                <a:gd name="T12" fmla="*/ 19 w 1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
                  <a:moveTo>
                    <a:pt x="8" y="0"/>
                  </a:moveTo>
                  <a:cubicBezTo>
                    <a:pt x="8" y="1"/>
                    <a:pt x="7" y="1"/>
                    <a:pt x="6" y="1"/>
                  </a:cubicBezTo>
                  <a:cubicBezTo>
                    <a:pt x="6" y="4"/>
                    <a:pt x="13" y="0"/>
                    <a:pt x="12" y="5"/>
                  </a:cubicBezTo>
                  <a:cubicBezTo>
                    <a:pt x="13" y="5"/>
                    <a:pt x="14" y="4"/>
                    <a:pt x="14" y="3"/>
                  </a:cubicBezTo>
                  <a:cubicBezTo>
                    <a:pt x="17" y="7"/>
                    <a:pt x="8" y="7"/>
                    <a:pt x="7" y="10"/>
                  </a:cubicBezTo>
                  <a:cubicBezTo>
                    <a:pt x="4" y="8"/>
                    <a:pt x="4" y="3"/>
                    <a:pt x="0" y="2"/>
                  </a:cubicBezTo>
                  <a:cubicBezTo>
                    <a:pt x="1" y="0"/>
                    <a:pt x="6" y="1"/>
                    <a:pt x="8"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4" name="Freeform 87"/>
            <p:cNvSpPr>
              <a:spLocks noEditPoints="1"/>
            </p:cNvSpPr>
            <p:nvPr/>
          </p:nvSpPr>
          <p:spPr bwMode="auto">
            <a:xfrm>
              <a:off x="1107319" y="1412239"/>
              <a:ext cx="5593994" cy="3664293"/>
            </a:xfrm>
            <a:custGeom>
              <a:avLst/>
              <a:gdLst>
                <a:gd name="T0" fmla="*/ 1396 w 995"/>
                <a:gd name="T1" fmla="*/ 106 h 652"/>
                <a:gd name="T2" fmla="*/ 1649 w 995"/>
                <a:gd name="T3" fmla="*/ 106 h 652"/>
                <a:gd name="T4" fmla="*/ 1862 w 995"/>
                <a:gd name="T5" fmla="*/ 128 h 652"/>
                <a:gd name="T6" fmla="*/ 2136 w 995"/>
                <a:gd name="T7" fmla="*/ 172 h 652"/>
                <a:gd name="T8" fmla="*/ 2351 w 995"/>
                <a:gd name="T9" fmla="*/ 241 h 652"/>
                <a:gd name="T10" fmla="*/ 2214 w 995"/>
                <a:gd name="T11" fmla="*/ 274 h 652"/>
                <a:gd name="T12" fmla="*/ 2039 w 995"/>
                <a:gd name="T13" fmla="*/ 409 h 652"/>
                <a:gd name="T14" fmla="*/ 1971 w 995"/>
                <a:gd name="T15" fmla="*/ 449 h 652"/>
                <a:gd name="T16" fmla="*/ 2060 w 995"/>
                <a:gd name="T17" fmla="*/ 309 h 652"/>
                <a:gd name="T18" fmla="*/ 1862 w 995"/>
                <a:gd name="T19" fmla="*/ 368 h 652"/>
                <a:gd name="T20" fmla="*/ 1798 w 995"/>
                <a:gd name="T21" fmla="*/ 465 h 652"/>
                <a:gd name="T22" fmla="*/ 1685 w 995"/>
                <a:gd name="T23" fmla="*/ 619 h 652"/>
                <a:gd name="T24" fmla="*/ 1614 w 995"/>
                <a:gd name="T25" fmla="*/ 654 h 652"/>
                <a:gd name="T26" fmla="*/ 1583 w 995"/>
                <a:gd name="T27" fmla="*/ 692 h 652"/>
                <a:gd name="T28" fmla="*/ 1484 w 995"/>
                <a:gd name="T29" fmla="*/ 874 h 652"/>
                <a:gd name="T30" fmla="*/ 1427 w 995"/>
                <a:gd name="T31" fmla="*/ 1006 h 652"/>
                <a:gd name="T32" fmla="*/ 1335 w 995"/>
                <a:gd name="T33" fmla="*/ 1023 h 652"/>
                <a:gd name="T34" fmla="*/ 1316 w 995"/>
                <a:gd name="T35" fmla="*/ 1027 h 652"/>
                <a:gd name="T36" fmla="*/ 1266 w 995"/>
                <a:gd name="T37" fmla="*/ 898 h 652"/>
                <a:gd name="T38" fmla="*/ 1108 w 995"/>
                <a:gd name="T39" fmla="*/ 980 h 652"/>
                <a:gd name="T40" fmla="*/ 992 w 995"/>
                <a:gd name="T41" fmla="*/ 864 h 652"/>
                <a:gd name="T42" fmla="*/ 782 w 995"/>
                <a:gd name="T43" fmla="*/ 831 h 652"/>
                <a:gd name="T44" fmla="*/ 832 w 995"/>
                <a:gd name="T45" fmla="*/ 919 h 652"/>
                <a:gd name="T46" fmla="*/ 676 w 995"/>
                <a:gd name="T47" fmla="*/ 928 h 652"/>
                <a:gd name="T48" fmla="*/ 584 w 995"/>
                <a:gd name="T49" fmla="*/ 815 h 652"/>
                <a:gd name="T50" fmla="*/ 657 w 995"/>
                <a:gd name="T51" fmla="*/ 964 h 652"/>
                <a:gd name="T52" fmla="*/ 702 w 995"/>
                <a:gd name="T53" fmla="*/ 1117 h 652"/>
                <a:gd name="T54" fmla="*/ 614 w 995"/>
                <a:gd name="T55" fmla="*/ 1339 h 652"/>
                <a:gd name="T56" fmla="*/ 525 w 995"/>
                <a:gd name="T57" fmla="*/ 1512 h 652"/>
                <a:gd name="T58" fmla="*/ 354 w 995"/>
                <a:gd name="T59" fmla="*/ 1379 h 652"/>
                <a:gd name="T60" fmla="*/ 333 w 995"/>
                <a:gd name="T61" fmla="*/ 1176 h 652"/>
                <a:gd name="T62" fmla="*/ 69 w 995"/>
                <a:gd name="T63" fmla="*/ 1046 h 652"/>
                <a:gd name="T64" fmla="*/ 9 w 995"/>
                <a:gd name="T65" fmla="*/ 879 h 652"/>
                <a:gd name="T66" fmla="*/ 241 w 995"/>
                <a:gd name="T67" fmla="*/ 694 h 652"/>
                <a:gd name="T68" fmla="*/ 392 w 995"/>
                <a:gd name="T69" fmla="*/ 763 h 652"/>
                <a:gd name="T70" fmla="*/ 565 w 995"/>
                <a:gd name="T71" fmla="*/ 763 h 652"/>
                <a:gd name="T72" fmla="*/ 461 w 995"/>
                <a:gd name="T73" fmla="*/ 650 h 652"/>
                <a:gd name="T74" fmla="*/ 380 w 995"/>
                <a:gd name="T75" fmla="*/ 600 h 652"/>
                <a:gd name="T76" fmla="*/ 388 w 995"/>
                <a:gd name="T77" fmla="*/ 645 h 652"/>
                <a:gd name="T78" fmla="*/ 236 w 995"/>
                <a:gd name="T79" fmla="*/ 607 h 652"/>
                <a:gd name="T80" fmla="*/ 172 w 995"/>
                <a:gd name="T81" fmla="*/ 605 h 652"/>
                <a:gd name="T82" fmla="*/ 236 w 995"/>
                <a:gd name="T83" fmla="*/ 491 h 652"/>
                <a:gd name="T84" fmla="*/ 319 w 995"/>
                <a:gd name="T85" fmla="*/ 435 h 652"/>
                <a:gd name="T86" fmla="*/ 473 w 995"/>
                <a:gd name="T87" fmla="*/ 368 h 652"/>
                <a:gd name="T88" fmla="*/ 468 w 995"/>
                <a:gd name="T89" fmla="*/ 293 h 652"/>
                <a:gd name="T90" fmla="*/ 413 w 995"/>
                <a:gd name="T91" fmla="*/ 354 h 652"/>
                <a:gd name="T92" fmla="*/ 272 w 995"/>
                <a:gd name="T93" fmla="*/ 373 h 652"/>
                <a:gd name="T94" fmla="*/ 340 w 995"/>
                <a:gd name="T95" fmla="*/ 250 h 652"/>
                <a:gd name="T96" fmla="*/ 529 w 995"/>
                <a:gd name="T97" fmla="*/ 158 h 652"/>
                <a:gd name="T98" fmla="*/ 593 w 995"/>
                <a:gd name="T99" fmla="*/ 229 h 652"/>
                <a:gd name="T100" fmla="*/ 702 w 995"/>
                <a:gd name="T101" fmla="*/ 198 h 652"/>
                <a:gd name="T102" fmla="*/ 891 w 995"/>
                <a:gd name="T103" fmla="*/ 189 h 652"/>
                <a:gd name="T104" fmla="*/ 985 w 995"/>
                <a:gd name="T105" fmla="*/ 125 h 652"/>
                <a:gd name="T106" fmla="*/ 1051 w 995"/>
                <a:gd name="T107" fmla="*/ 194 h 652"/>
                <a:gd name="T108" fmla="*/ 1096 w 995"/>
                <a:gd name="T109" fmla="*/ 120 h 652"/>
                <a:gd name="T110" fmla="*/ 1328 w 995"/>
                <a:gd name="T111" fmla="*/ 26 h 652"/>
                <a:gd name="T112" fmla="*/ 555 w 995"/>
                <a:gd name="T113" fmla="*/ 557 h 652"/>
                <a:gd name="T114" fmla="*/ 671 w 995"/>
                <a:gd name="T115" fmla="*/ 633 h 652"/>
                <a:gd name="T116" fmla="*/ 794 w 995"/>
                <a:gd name="T117" fmla="*/ 614 h 652"/>
                <a:gd name="T118" fmla="*/ 754 w 995"/>
                <a:gd name="T119" fmla="*/ 671 h 652"/>
                <a:gd name="T120" fmla="*/ 560 w 995"/>
                <a:gd name="T121" fmla="*/ 1136 h 6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95" h="652">
                  <a:moveTo>
                    <a:pt x="599" y="7"/>
                  </a:moveTo>
                  <a:cubicBezTo>
                    <a:pt x="599" y="8"/>
                    <a:pt x="601" y="8"/>
                    <a:pt x="603" y="8"/>
                  </a:cubicBezTo>
                  <a:cubicBezTo>
                    <a:pt x="603" y="9"/>
                    <a:pt x="601" y="9"/>
                    <a:pt x="599" y="9"/>
                  </a:cubicBezTo>
                  <a:cubicBezTo>
                    <a:pt x="604" y="14"/>
                    <a:pt x="609" y="7"/>
                    <a:pt x="618" y="9"/>
                  </a:cubicBezTo>
                  <a:cubicBezTo>
                    <a:pt x="620" y="12"/>
                    <a:pt x="623" y="14"/>
                    <a:pt x="628" y="15"/>
                  </a:cubicBezTo>
                  <a:cubicBezTo>
                    <a:pt x="628" y="16"/>
                    <a:pt x="627" y="18"/>
                    <a:pt x="628" y="20"/>
                  </a:cubicBezTo>
                  <a:cubicBezTo>
                    <a:pt x="628" y="21"/>
                    <a:pt x="630" y="21"/>
                    <a:pt x="630" y="23"/>
                  </a:cubicBezTo>
                  <a:cubicBezTo>
                    <a:pt x="627" y="23"/>
                    <a:pt x="628" y="25"/>
                    <a:pt x="628" y="27"/>
                  </a:cubicBezTo>
                  <a:cubicBezTo>
                    <a:pt x="626" y="26"/>
                    <a:pt x="625" y="25"/>
                    <a:pt x="623" y="25"/>
                  </a:cubicBezTo>
                  <a:cubicBezTo>
                    <a:pt x="621" y="26"/>
                    <a:pt x="623" y="27"/>
                    <a:pt x="622" y="28"/>
                  </a:cubicBezTo>
                  <a:cubicBezTo>
                    <a:pt x="621" y="28"/>
                    <a:pt x="620" y="27"/>
                    <a:pt x="619" y="27"/>
                  </a:cubicBezTo>
                  <a:cubicBezTo>
                    <a:pt x="618" y="27"/>
                    <a:pt x="616" y="29"/>
                    <a:pt x="612" y="28"/>
                  </a:cubicBezTo>
                  <a:cubicBezTo>
                    <a:pt x="611" y="27"/>
                    <a:pt x="612" y="30"/>
                    <a:pt x="611" y="30"/>
                  </a:cubicBezTo>
                  <a:cubicBezTo>
                    <a:pt x="611" y="30"/>
                    <a:pt x="609" y="30"/>
                    <a:pt x="609" y="30"/>
                  </a:cubicBezTo>
                  <a:cubicBezTo>
                    <a:pt x="608" y="31"/>
                    <a:pt x="611" y="32"/>
                    <a:pt x="609" y="35"/>
                  </a:cubicBezTo>
                  <a:cubicBezTo>
                    <a:pt x="608" y="33"/>
                    <a:pt x="602" y="35"/>
                    <a:pt x="605" y="36"/>
                  </a:cubicBezTo>
                  <a:cubicBezTo>
                    <a:pt x="603" y="38"/>
                    <a:pt x="599" y="37"/>
                    <a:pt x="596" y="38"/>
                  </a:cubicBezTo>
                  <a:cubicBezTo>
                    <a:pt x="594" y="39"/>
                    <a:pt x="592" y="42"/>
                    <a:pt x="590" y="42"/>
                  </a:cubicBezTo>
                  <a:cubicBezTo>
                    <a:pt x="590" y="44"/>
                    <a:pt x="590" y="45"/>
                    <a:pt x="589" y="45"/>
                  </a:cubicBezTo>
                  <a:cubicBezTo>
                    <a:pt x="589" y="47"/>
                    <a:pt x="590" y="45"/>
                    <a:pt x="591" y="45"/>
                  </a:cubicBezTo>
                  <a:cubicBezTo>
                    <a:pt x="595" y="46"/>
                    <a:pt x="596" y="43"/>
                    <a:pt x="598" y="42"/>
                  </a:cubicBezTo>
                  <a:cubicBezTo>
                    <a:pt x="600" y="41"/>
                    <a:pt x="600" y="43"/>
                    <a:pt x="602" y="43"/>
                  </a:cubicBezTo>
                  <a:cubicBezTo>
                    <a:pt x="603" y="43"/>
                    <a:pt x="603" y="41"/>
                    <a:pt x="604" y="41"/>
                  </a:cubicBezTo>
                  <a:cubicBezTo>
                    <a:pt x="606" y="40"/>
                    <a:pt x="609" y="41"/>
                    <a:pt x="612" y="40"/>
                  </a:cubicBezTo>
                  <a:cubicBezTo>
                    <a:pt x="614" y="39"/>
                    <a:pt x="611" y="38"/>
                    <a:pt x="613" y="37"/>
                  </a:cubicBezTo>
                  <a:cubicBezTo>
                    <a:pt x="614" y="37"/>
                    <a:pt x="615" y="38"/>
                    <a:pt x="616" y="37"/>
                  </a:cubicBezTo>
                  <a:cubicBezTo>
                    <a:pt x="616" y="37"/>
                    <a:pt x="617" y="35"/>
                    <a:pt x="617" y="35"/>
                  </a:cubicBezTo>
                  <a:cubicBezTo>
                    <a:pt x="617" y="35"/>
                    <a:pt x="620" y="36"/>
                    <a:pt x="622" y="36"/>
                  </a:cubicBezTo>
                  <a:cubicBezTo>
                    <a:pt x="624" y="36"/>
                    <a:pt x="625" y="35"/>
                    <a:pt x="628" y="35"/>
                  </a:cubicBezTo>
                  <a:cubicBezTo>
                    <a:pt x="628" y="36"/>
                    <a:pt x="628" y="37"/>
                    <a:pt x="628" y="38"/>
                  </a:cubicBezTo>
                  <a:cubicBezTo>
                    <a:pt x="629" y="37"/>
                    <a:pt x="630" y="37"/>
                    <a:pt x="630" y="40"/>
                  </a:cubicBezTo>
                  <a:cubicBezTo>
                    <a:pt x="636" y="39"/>
                    <a:pt x="646" y="40"/>
                    <a:pt x="656" y="40"/>
                  </a:cubicBezTo>
                  <a:cubicBezTo>
                    <a:pt x="655" y="45"/>
                    <a:pt x="664" y="41"/>
                    <a:pt x="663" y="47"/>
                  </a:cubicBezTo>
                  <a:cubicBezTo>
                    <a:pt x="664" y="45"/>
                    <a:pt x="666" y="47"/>
                    <a:pt x="668" y="47"/>
                  </a:cubicBezTo>
                  <a:cubicBezTo>
                    <a:pt x="671" y="47"/>
                    <a:pt x="675" y="46"/>
                    <a:pt x="677" y="47"/>
                  </a:cubicBezTo>
                  <a:cubicBezTo>
                    <a:pt x="679" y="46"/>
                    <a:pt x="677" y="41"/>
                    <a:pt x="679" y="41"/>
                  </a:cubicBezTo>
                  <a:cubicBezTo>
                    <a:pt x="683" y="42"/>
                    <a:pt x="687" y="41"/>
                    <a:pt x="691" y="42"/>
                  </a:cubicBezTo>
                  <a:cubicBezTo>
                    <a:pt x="691" y="42"/>
                    <a:pt x="691" y="43"/>
                    <a:pt x="691" y="43"/>
                  </a:cubicBezTo>
                  <a:cubicBezTo>
                    <a:pt x="693" y="43"/>
                    <a:pt x="695" y="43"/>
                    <a:pt x="697" y="43"/>
                  </a:cubicBezTo>
                  <a:cubicBezTo>
                    <a:pt x="698" y="43"/>
                    <a:pt x="698" y="45"/>
                    <a:pt x="698" y="45"/>
                  </a:cubicBezTo>
                  <a:cubicBezTo>
                    <a:pt x="700" y="46"/>
                    <a:pt x="703" y="45"/>
                    <a:pt x="704" y="47"/>
                  </a:cubicBezTo>
                  <a:cubicBezTo>
                    <a:pt x="704" y="49"/>
                    <a:pt x="704" y="52"/>
                    <a:pt x="700" y="51"/>
                  </a:cubicBezTo>
                  <a:cubicBezTo>
                    <a:pt x="701" y="53"/>
                    <a:pt x="703" y="54"/>
                    <a:pt x="705" y="54"/>
                  </a:cubicBezTo>
                  <a:cubicBezTo>
                    <a:pt x="704" y="61"/>
                    <a:pt x="710" y="61"/>
                    <a:pt x="712" y="64"/>
                  </a:cubicBezTo>
                  <a:cubicBezTo>
                    <a:pt x="714" y="63"/>
                    <a:pt x="717" y="62"/>
                    <a:pt x="718" y="61"/>
                  </a:cubicBezTo>
                  <a:cubicBezTo>
                    <a:pt x="719" y="60"/>
                    <a:pt x="718" y="58"/>
                    <a:pt x="719" y="57"/>
                  </a:cubicBezTo>
                  <a:cubicBezTo>
                    <a:pt x="720" y="57"/>
                    <a:pt x="722" y="58"/>
                    <a:pt x="722" y="56"/>
                  </a:cubicBezTo>
                  <a:cubicBezTo>
                    <a:pt x="725" y="55"/>
                    <a:pt x="724" y="59"/>
                    <a:pt x="725" y="60"/>
                  </a:cubicBezTo>
                  <a:cubicBezTo>
                    <a:pt x="728" y="60"/>
                    <a:pt x="731" y="60"/>
                    <a:pt x="733" y="60"/>
                  </a:cubicBezTo>
                  <a:cubicBezTo>
                    <a:pt x="735" y="58"/>
                    <a:pt x="738" y="59"/>
                    <a:pt x="737" y="56"/>
                  </a:cubicBezTo>
                  <a:cubicBezTo>
                    <a:pt x="741" y="57"/>
                    <a:pt x="750" y="53"/>
                    <a:pt x="750" y="58"/>
                  </a:cubicBezTo>
                  <a:cubicBezTo>
                    <a:pt x="753" y="59"/>
                    <a:pt x="752" y="54"/>
                    <a:pt x="757" y="56"/>
                  </a:cubicBezTo>
                  <a:cubicBezTo>
                    <a:pt x="757" y="55"/>
                    <a:pt x="756" y="55"/>
                    <a:pt x="755" y="55"/>
                  </a:cubicBezTo>
                  <a:cubicBezTo>
                    <a:pt x="756" y="54"/>
                    <a:pt x="755" y="52"/>
                    <a:pt x="757" y="51"/>
                  </a:cubicBezTo>
                  <a:cubicBezTo>
                    <a:pt x="760" y="52"/>
                    <a:pt x="759" y="47"/>
                    <a:pt x="764" y="49"/>
                  </a:cubicBezTo>
                  <a:cubicBezTo>
                    <a:pt x="766" y="49"/>
                    <a:pt x="764" y="48"/>
                    <a:pt x="764" y="48"/>
                  </a:cubicBezTo>
                  <a:cubicBezTo>
                    <a:pt x="766" y="45"/>
                    <a:pt x="769" y="47"/>
                    <a:pt x="773" y="47"/>
                  </a:cubicBezTo>
                  <a:cubicBezTo>
                    <a:pt x="773" y="53"/>
                    <a:pt x="780" y="45"/>
                    <a:pt x="778" y="50"/>
                  </a:cubicBezTo>
                  <a:cubicBezTo>
                    <a:pt x="783" y="51"/>
                    <a:pt x="787" y="50"/>
                    <a:pt x="791" y="49"/>
                  </a:cubicBezTo>
                  <a:cubicBezTo>
                    <a:pt x="792" y="52"/>
                    <a:pt x="787" y="50"/>
                    <a:pt x="788" y="54"/>
                  </a:cubicBezTo>
                  <a:cubicBezTo>
                    <a:pt x="788" y="56"/>
                    <a:pt x="792" y="55"/>
                    <a:pt x="795" y="55"/>
                  </a:cubicBezTo>
                  <a:cubicBezTo>
                    <a:pt x="799" y="55"/>
                    <a:pt x="803" y="55"/>
                    <a:pt x="806" y="54"/>
                  </a:cubicBezTo>
                  <a:cubicBezTo>
                    <a:pt x="807" y="58"/>
                    <a:pt x="813" y="58"/>
                    <a:pt x="815" y="62"/>
                  </a:cubicBezTo>
                  <a:cubicBezTo>
                    <a:pt x="817" y="61"/>
                    <a:pt x="818" y="63"/>
                    <a:pt x="821" y="63"/>
                  </a:cubicBezTo>
                  <a:cubicBezTo>
                    <a:pt x="828" y="64"/>
                    <a:pt x="836" y="62"/>
                    <a:pt x="843" y="63"/>
                  </a:cubicBezTo>
                  <a:cubicBezTo>
                    <a:pt x="846" y="64"/>
                    <a:pt x="848" y="67"/>
                    <a:pt x="851" y="65"/>
                  </a:cubicBezTo>
                  <a:cubicBezTo>
                    <a:pt x="851" y="67"/>
                    <a:pt x="852" y="68"/>
                    <a:pt x="854" y="68"/>
                  </a:cubicBezTo>
                  <a:cubicBezTo>
                    <a:pt x="854" y="69"/>
                    <a:pt x="854" y="71"/>
                    <a:pt x="854" y="73"/>
                  </a:cubicBezTo>
                  <a:cubicBezTo>
                    <a:pt x="853" y="75"/>
                    <a:pt x="857" y="73"/>
                    <a:pt x="858" y="74"/>
                  </a:cubicBezTo>
                  <a:cubicBezTo>
                    <a:pt x="860" y="75"/>
                    <a:pt x="859" y="73"/>
                    <a:pt x="861" y="74"/>
                  </a:cubicBezTo>
                  <a:cubicBezTo>
                    <a:pt x="861" y="74"/>
                    <a:pt x="861" y="75"/>
                    <a:pt x="862" y="75"/>
                  </a:cubicBezTo>
                  <a:cubicBezTo>
                    <a:pt x="864" y="75"/>
                    <a:pt x="876" y="76"/>
                    <a:pt x="877" y="75"/>
                  </a:cubicBezTo>
                  <a:cubicBezTo>
                    <a:pt x="877" y="75"/>
                    <a:pt x="877" y="74"/>
                    <a:pt x="877" y="74"/>
                  </a:cubicBezTo>
                  <a:cubicBezTo>
                    <a:pt x="878" y="74"/>
                    <a:pt x="880" y="75"/>
                    <a:pt x="881" y="75"/>
                  </a:cubicBezTo>
                  <a:cubicBezTo>
                    <a:pt x="882" y="74"/>
                    <a:pt x="884" y="73"/>
                    <a:pt x="884" y="75"/>
                  </a:cubicBezTo>
                  <a:cubicBezTo>
                    <a:pt x="886" y="73"/>
                    <a:pt x="890" y="72"/>
                    <a:pt x="894" y="71"/>
                  </a:cubicBezTo>
                  <a:cubicBezTo>
                    <a:pt x="893" y="75"/>
                    <a:pt x="894" y="77"/>
                    <a:pt x="895" y="80"/>
                  </a:cubicBezTo>
                  <a:cubicBezTo>
                    <a:pt x="900" y="79"/>
                    <a:pt x="901" y="82"/>
                    <a:pt x="905" y="80"/>
                  </a:cubicBezTo>
                  <a:cubicBezTo>
                    <a:pt x="906" y="78"/>
                    <a:pt x="904" y="77"/>
                    <a:pt x="903" y="77"/>
                  </a:cubicBezTo>
                  <a:cubicBezTo>
                    <a:pt x="904" y="76"/>
                    <a:pt x="904" y="75"/>
                    <a:pt x="904" y="73"/>
                  </a:cubicBezTo>
                  <a:cubicBezTo>
                    <a:pt x="907" y="70"/>
                    <a:pt x="914" y="71"/>
                    <a:pt x="916" y="74"/>
                  </a:cubicBezTo>
                  <a:cubicBezTo>
                    <a:pt x="921" y="74"/>
                    <a:pt x="926" y="73"/>
                    <a:pt x="931" y="74"/>
                  </a:cubicBezTo>
                  <a:cubicBezTo>
                    <a:pt x="933" y="74"/>
                    <a:pt x="936" y="77"/>
                    <a:pt x="937" y="74"/>
                  </a:cubicBezTo>
                  <a:cubicBezTo>
                    <a:pt x="940" y="75"/>
                    <a:pt x="939" y="76"/>
                    <a:pt x="943" y="77"/>
                  </a:cubicBezTo>
                  <a:cubicBezTo>
                    <a:pt x="944" y="78"/>
                    <a:pt x="945" y="80"/>
                    <a:pt x="945" y="80"/>
                  </a:cubicBezTo>
                  <a:cubicBezTo>
                    <a:pt x="946" y="80"/>
                    <a:pt x="947" y="79"/>
                    <a:pt x="947" y="78"/>
                  </a:cubicBezTo>
                  <a:cubicBezTo>
                    <a:pt x="948" y="79"/>
                    <a:pt x="947" y="80"/>
                    <a:pt x="948" y="81"/>
                  </a:cubicBezTo>
                  <a:cubicBezTo>
                    <a:pt x="948" y="81"/>
                    <a:pt x="950" y="80"/>
                    <a:pt x="950" y="81"/>
                  </a:cubicBezTo>
                  <a:cubicBezTo>
                    <a:pt x="951" y="82"/>
                    <a:pt x="953" y="82"/>
                    <a:pt x="956" y="83"/>
                  </a:cubicBezTo>
                  <a:cubicBezTo>
                    <a:pt x="958" y="84"/>
                    <a:pt x="961" y="84"/>
                    <a:pt x="963" y="86"/>
                  </a:cubicBezTo>
                  <a:cubicBezTo>
                    <a:pt x="964" y="86"/>
                    <a:pt x="964" y="88"/>
                    <a:pt x="964" y="88"/>
                  </a:cubicBezTo>
                  <a:cubicBezTo>
                    <a:pt x="965" y="88"/>
                    <a:pt x="966" y="87"/>
                    <a:pt x="967" y="88"/>
                  </a:cubicBezTo>
                  <a:cubicBezTo>
                    <a:pt x="967" y="88"/>
                    <a:pt x="966" y="90"/>
                    <a:pt x="967" y="90"/>
                  </a:cubicBezTo>
                  <a:cubicBezTo>
                    <a:pt x="967" y="91"/>
                    <a:pt x="969" y="90"/>
                    <a:pt x="969" y="90"/>
                  </a:cubicBezTo>
                  <a:cubicBezTo>
                    <a:pt x="970" y="91"/>
                    <a:pt x="968" y="95"/>
                    <a:pt x="972" y="94"/>
                  </a:cubicBezTo>
                  <a:cubicBezTo>
                    <a:pt x="972" y="97"/>
                    <a:pt x="972" y="99"/>
                    <a:pt x="972" y="102"/>
                  </a:cubicBezTo>
                  <a:cubicBezTo>
                    <a:pt x="977" y="102"/>
                    <a:pt x="980" y="101"/>
                    <a:pt x="981" y="97"/>
                  </a:cubicBezTo>
                  <a:cubicBezTo>
                    <a:pt x="984" y="99"/>
                    <a:pt x="988" y="98"/>
                    <a:pt x="991" y="100"/>
                  </a:cubicBezTo>
                  <a:cubicBezTo>
                    <a:pt x="992" y="100"/>
                    <a:pt x="991" y="102"/>
                    <a:pt x="991" y="102"/>
                  </a:cubicBezTo>
                  <a:cubicBezTo>
                    <a:pt x="992" y="103"/>
                    <a:pt x="994" y="102"/>
                    <a:pt x="995" y="102"/>
                  </a:cubicBezTo>
                  <a:cubicBezTo>
                    <a:pt x="994" y="103"/>
                    <a:pt x="992" y="103"/>
                    <a:pt x="992" y="106"/>
                  </a:cubicBezTo>
                  <a:cubicBezTo>
                    <a:pt x="991" y="106"/>
                    <a:pt x="990" y="104"/>
                    <a:pt x="989" y="104"/>
                  </a:cubicBezTo>
                  <a:cubicBezTo>
                    <a:pt x="988" y="105"/>
                    <a:pt x="988" y="107"/>
                    <a:pt x="985" y="107"/>
                  </a:cubicBezTo>
                  <a:cubicBezTo>
                    <a:pt x="986" y="109"/>
                    <a:pt x="989" y="108"/>
                    <a:pt x="988" y="111"/>
                  </a:cubicBezTo>
                  <a:cubicBezTo>
                    <a:pt x="983" y="108"/>
                    <a:pt x="987" y="113"/>
                    <a:pt x="984" y="114"/>
                  </a:cubicBezTo>
                  <a:cubicBezTo>
                    <a:pt x="983" y="114"/>
                    <a:pt x="982" y="115"/>
                    <a:pt x="982" y="116"/>
                  </a:cubicBezTo>
                  <a:cubicBezTo>
                    <a:pt x="980" y="116"/>
                    <a:pt x="979" y="116"/>
                    <a:pt x="978" y="115"/>
                  </a:cubicBezTo>
                  <a:cubicBezTo>
                    <a:pt x="978" y="115"/>
                    <a:pt x="977" y="113"/>
                    <a:pt x="976" y="113"/>
                  </a:cubicBezTo>
                  <a:cubicBezTo>
                    <a:pt x="974" y="112"/>
                    <a:pt x="973" y="112"/>
                    <a:pt x="971" y="111"/>
                  </a:cubicBezTo>
                  <a:cubicBezTo>
                    <a:pt x="970" y="111"/>
                    <a:pt x="969" y="109"/>
                    <a:pt x="969" y="109"/>
                  </a:cubicBezTo>
                  <a:cubicBezTo>
                    <a:pt x="968" y="108"/>
                    <a:pt x="966" y="109"/>
                    <a:pt x="964" y="109"/>
                  </a:cubicBezTo>
                  <a:cubicBezTo>
                    <a:pt x="964" y="109"/>
                    <a:pt x="964" y="108"/>
                    <a:pt x="963" y="108"/>
                  </a:cubicBezTo>
                  <a:cubicBezTo>
                    <a:pt x="962" y="108"/>
                    <a:pt x="960" y="104"/>
                    <a:pt x="958" y="107"/>
                  </a:cubicBezTo>
                  <a:cubicBezTo>
                    <a:pt x="957" y="107"/>
                    <a:pt x="957" y="105"/>
                    <a:pt x="957" y="103"/>
                  </a:cubicBezTo>
                  <a:cubicBezTo>
                    <a:pt x="955" y="103"/>
                    <a:pt x="952" y="103"/>
                    <a:pt x="950" y="103"/>
                  </a:cubicBezTo>
                  <a:cubicBezTo>
                    <a:pt x="948" y="103"/>
                    <a:pt x="950" y="106"/>
                    <a:pt x="950" y="106"/>
                  </a:cubicBezTo>
                  <a:cubicBezTo>
                    <a:pt x="950" y="107"/>
                    <a:pt x="947" y="108"/>
                    <a:pt x="948" y="110"/>
                  </a:cubicBezTo>
                  <a:cubicBezTo>
                    <a:pt x="943" y="110"/>
                    <a:pt x="942" y="114"/>
                    <a:pt x="936" y="113"/>
                  </a:cubicBezTo>
                  <a:cubicBezTo>
                    <a:pt x="935" y="113"/>
                    <a:pt x="935" y="115"/>
                    <a:pt x="932" y="115"/>
                  </a:cubicBezTo>
                  <a:cubicBezTo>
                    <a:pt x="933" y="117"/>
                    <a:pt x="935" y="116"/>
                    <a:pt x="937" y="116"/>
                  </a:cubicBezTo>
                  <a:cubicBezTo>
                    <a:pt x="939" y="117"/>
                    <a:pt x="939" y="118"/>
                    <a:pt x="941" y="118"/>
                  </a:cubicBezTo>
                  <a:cubicBezTo>
                    <a:pt x="940" y="122"/>
                    <a:pt x="940" y="121"/>
                    <a:pt x="942" y="123"/>
                  </a:cubicBezTo>
                  <a:cubicBezTo>
                    <a:pt x="943" y="126"/>
                    <a:pt x="946" y="126"/>
                    <a:pt x="948" y="128"/>
                  </a:cubicBezTo>
                  <a:cubicBezTo>
                    <a:pt x="948" y="128"/>
                    <a:pt x="944" y="131"/>
                    <a:pt x="944" y="131"/>
                  </a:cubicBezTo>
                  <a:cubicBezTo>
                    <a:pt x="941" y="132"/>
                    <a:pt x="941" y="129"/>
                    <a:pt x="940" y="129"/>
                  </a:cubicBezTo>
                  <a:cubicBezTo>
                    <a:pt x="940" y="129"/>
                    <a:pt x="941" y="131"/>
                    <a:pt x="940" y="131"/>
                  </a:cubicBezTo>
                  <a:cubicBezTo>
                    <a:pt x="936" y="132"/>
                    <a:pt x="930" y="131"/>
                    <a:pt x="927" y="133"/>
                  </a:cubicBezTo>
                  <a:cubicBezTo>
                    <a:pt x="925" y="133"/>
                    <a:pt x="920" y="135"/>
                    <a:pt x="921" y="137"/>
                  </a:cubicBezTo>
                  <a:cubicBezTo>
                    <a:pt x="915" y="136"/>
                    <a:pt x="915" y="140"/>
                    <a:pt x="911" y="141"/>
                  </a:cubicBezTo>
                  <a:cubicBezTo>
                    <a:pt x="910" y="142"/>
                    <a:pt x="910" y="142"/>
                    <a:pt x="909" y="143"/>
                  </a:cubicBezTo>
                  <a:cubicBezTo>
                    <a:pt x="908" y="144"/>
                    <a:pt x="907" y="145"/>
                    <a:pt x="905" y="146"/>
                  </a:cubicBezTo>
                  <a:cubicBezTo>
                    <a:pt x="904" y="146"/>
                    <a:pt x="903" y="147"/>
                    <a:pt x="903" y="148"/>
                  </a:cubicBezTo>
                  <a:cubicBezTo>
                    <a:pt x="899" y="147"/>
                    <a:pt x="893" y="149"/>
                    <a:pt x="891" y="147"/>
                  </a:cubicBezTo>
                  <a:cubicBezTo>
                    <a:pt x="890" y="148"/>
                    <a:pt x="887" y="147"/>
                    <a:pt x="888" y="150"/>
                  </a:cubicBezTo>
                  <a:cubicBezTo>
                    <a:pt x="881" y="151"/>
                    <a:pt x="880" y="151"/>
                    <a:pt x="874" y="150"/>
                  </a:cubicBezTo>
                  <a:cubicBezTo>
                    <a:pt x="873" y="150"/>
                    <a:pt x="872" y="151"/>
                    <a:pt x="871" y="151"/>
                  </a:cubicBezTo>
                  <a:cubicBezTo>
                    <a:pt x="870" y="152"/>
                    <a:pt x="868" y="153"/>
                    <a:pt x="868" y="155"/>
                  </a:cubicBezTo>
                  <a:cubicBezTo>
                    <a:pt x="868" y="158"/>
                    <a:pt x="862" y="157"/>
                    <a:pt x="863" y="162"/>
                  </a:cubicBezTo>
                  <a:cubicBezTo>
                    <a:pt x="862" y="166"/>
                    <a:pt x="866" y="165"/>
                    <a:pt x="868" y="167"/>
                  </a:cubicBezTo>
                  <a:cubicBezTo>
                    <a:pt x="867" y="170"/>
                    <a:pt x="867" y="173"/>
                    <a:pt x="863" y="173"/>
                  </a:cubicBezTo>
                  <a:cubicBezTo>
                    <a:pt x="863" y="175"/>
                    <a:pt x="863" y="176"/>
                    <a:pt x="861" y="176"/>
                  </a:cubicBezTo>
                  <a:cubicBezTo>
                    <a:pt x="861" y="178"/>
                    <a:pt x="861" y="179"/>
                    <a:pt x="861" y="181"/>
                  </a:cubicBezTo>
                  <a:cubicBezTo>
                    <a:pt x="861" y="183"/>
                    <a:pt x="863" y="180"/>
                    <a:pt x="863" y="182"/>
                  </a:cubicBezTo>
                  <a:cubicBezTo>
                    <a:pt x="864" y="185"/>
                    <a:pt x="861" y="184"/>
                    <a:pt x="861" y="184"/>
                  </a:cubicBezTo>
                  <a:cubicBezTo>
                    <a:pt x="860" y="185"/>
                    <a:pt x="860" y="188"/>
                    <a:pt x="859" y="188"/>
                  </a:cubicBezTo>
                  <a:cubicBezTo>
                    <a:pt x="858" y="189"/>
                    <a:pt x="855" y="188"/>
                    <a:pt x="854" y="189"/>
                  </a:cubicBezTo>
                  <a:cubicBezTo>
                    <a:pt x="853" y="190"/>
                    <a:pt x="854" y="193"/>
                    <a:pt x="854" y="194"/>
                  </a:cubicBezTo>
                  <a:cubicBezTo>
                    <a:pt x="853" y="195"/>
                    <a:pt x="853" y="192"/>
                    <a:pt x="852" y="191"/>
                  </a:cubicBezTo>
                  <a:cubicBezTo>
                    <a:pt x="852" y="191"/>
                    <a:pt x="849" y="192"/>
                    <a:pt x="851" y="197"/>
                  </a:cubicBezTo>
                  <a:cubicBezTo>
                    <a:pt x="849" y="196"/>
                    <a:pt x="850" y="199"/>
                    <a:pt x="849" y="200"/>
                  </a:cubicBezTo>
                  <a:cubicBezTo>
                    <a:pt x="848" y="200"/>
                    <a:pt x="847" y="199"/>
                    <a:pt x="846" y="200"/>
                  </a:cubicBezTo>
                  <a:cubicBezTo>
                    <a:pt x="846" y="200"/>
                    <a:pt x="846" y="203"/>
                    <a:pt x="844" y="202"/>
                  </a:cubicBezTo>
                  <a:cubicBezTo>
                    <a:pt x="844" y="204"/>
                    <a:pt x="843" y="205"/>
                    <a:pt x="843" y="207"/>
                  </a:cubicBezTo>
                  <a:cubicBezTo>
                    <a:pt x="841" y="207"/>
                    <a:pt x="838" y="206"/>
                    <a:pt x="838" y="208"/>
                  </a:cubicBezTo>
                  <a:cubicBezTo>
                    <a:pt x="837" y="207"/>
                    <a:pt x="839" y="206"/>
                    <a:pt x="838" y="204"/>
                  </a:cubicBezTo>
                  <a:cubicBezTo>
                    <a:pt x="838" y="205"/>
                    <a:pt x="837" y="204"/>
                    <a:pt x="837" y="203"/>
                  </a:cubicBezTo>
                  <a:cubicBezTo>
                    <a:pt x="837" y="203"/>
                    <a:pt x="837" y="202"/>
                    <a:pt x="837" y="201"/>
                  </a:cubicBezTo>
                  <a:cubicBezTo>
                    <a:pt x="836" y="200"/>
                    <a:pt x="835" y="199"/>
                    <a:pt x="835" y="199"/>
                  </a:cubicBezTo>
                  <a:cubicBezTo>
                    <a:pt x="834" y="198"/>
                    <a:pt x="834" y="197"/>
                    <a:pt x="832" y="197"/>
                  </a:cubicBezTo>
                  <a:cubicBezTo>
                    <a:pt x="834" y="196"/>
                    <a:pt x="834" y="193"/>
                    <a:pt x="834" y="190"/>
                  </a:cubicBezTo>
                  <a:cubicBezTo>
                    <a:pt x="834" y="188"/>
                    <a:pt x="833" y="188"/>
                    <a:pt x="832" y="187"/>
                  </a:cubicBezTo>
                  <a:cubicBezTo>
                    <a:pt x="832" y="182"/>
                    <a:pt x="833" y="177"/>
                    <a:pt x="832" y="174"/>
                  </a:cubicBezTo>
                  <a:cubicBezTo>
                    <a:pt x="837" y="177"/>
                    <a:pt x="833" y="172"/>
                    <a:pt x="835" y="169"/>
                  </a:cubicBezTo>
                  <a:cubicBezTo>
                    <a:pt x="835" y="169"/>
                    <a:pt x="836" y="173"/>
                    <a:pt x="837" y="170"/>
                  </a:cubicBezTo>
                  <a:cubicBezTo>
                    <a:pt x="837" y="170"/>
                    <a:pt x="837" y="168"/>
                    <a:pt x="837" y="168"/>
                  </a:cubicBezTo>
                  <a:cubicBezTo>
                    <a:pt x="838" y="166"/>
                    <a:pt x="843" y="163"/>
                    <a:pt x="844" y="162"/>
                  </a:cubicBezTo>
                  <a:cubicBezTo>
                    <a:pt x="844" y="162"/>
                    <a:pt x="846" y="162"/>
                    <a:pt x="845" y="161"/>
                  </a:cubicBezTo>
                  <a:cubicBezTo>
                    <a:pt x="844" y="159"/>
                    <a:pt x="846" y="160"/>
                    <a:pt x="848" y="160"/>
                  </a:cubicBezTo>
                  <a:cubicBezTo>
                    <a:pt x="849" y="159"/>
                    <a:pt x="850" y="157"/>
                    <a:pt x="850" y="154"/>
                  </a:cubicBezTo>
                  <a:cubicBezTo>
                    <a:pt x="850" y="154"/>
                    <a:pt x="854" y="152"/>
                    <a:pt x="854" y="151"/>
                  </a:cubicBezTo>
                  <a:cubicBezTo>
                    <a:pt x="854" y="151"/>
                    <a:pt x="852" y="151"/>
                    <a:pt x="852" y="151"/>
                  </a:cubicBezTo>
                  <a:cubicBezTo>
                    <a:pt x="853" y="151"/>
                    <a:pt x="853" y="149"/>
                    <a:pt x="854" y="149"/>
                  </a:cubicBezTo>
                  <a:cubicBezTo>
                    <a:pt x="855" y="149"/>
                    <a:pt x="857" y="152"/>
                    <a:pt x="856" y="147"/>
                  </a:cubicBezTo>
                  <a:cubicBezTo>
                    <a:pt x="858" y="147"/>
                    <a:pt x="860" y="146"/>
                    <a:pt x="862" y="146"/>
                  </a:cubicBezTo>
                  <a:cubicBezTo>
                    <a:pt x="862" y="145"/>
                    <a:pt x="863" y="143"/>
                    <a:pt x="863" y="143"/>
                  </a:cubicBezTo>
                  <a:cubicBezTo>
                    <a:pt x="864" y="143"/>
                    <a:pt x="865" y="144"/>
                    <a:pt x="865" y="143"/>
                  </a:cubicBezTo>
                  <a:cubicBezTo>
                    <a:pt x="866" y="143"/>
                    <a:pt x="867" y="142"/>
                    <a:pt x="868" y="141"/>
                  </a:cubicBezTo>
                  <a:cubicBezTo>
                    <a:pt x="868" y="140"/>
                    <a:pt x="869" y="141"/>
                    <a:pt x="869" y="140"/>
                  </a:cubicBezTo>
                  <a:cubicBezTo>
                    <a:pt x="869" y="138"/>
                    <a:pt x="870" y="135"/>
                    <a:pt x="872" y="137"/>
                  </a:cubicBezTo>
                  <a:cubicBezTo>
                    <a:pt x="872" y="135"/>
                    <a:pt x="872" y="133"/>
                    <a:pt x="872" y="131"/>
                  </a:cubicBezTo>
                  <a:cubicBezTo>
                    <a:pt x="870" y="131"/>
                    <a:pt x="868" y="132"/>
                    <a:pt x="867" y="133"/>
                  </a:cubicBezTo>
                  <a:cubicBezTo>
                    <a:pt x="866" y="133"/>
                    <a:pt x="865" y="134"/>
                    <a:pt x="864" y="135"/>
                  </a:cubicBezTo>
                  <a:cubicBezTo>
                    <a:pt x="864" y="136"/>
                    <a:pt x="863" y="135"/>
                    <a:pt x="863" y="136"/>
                  </a:cubicBezTo>
                  <a:cubicBezTo>
                    <a:pt x="863" y="138"/>
                    <a:pt x="858" y="138"/>
                    <a:pt x="858" y="141"/>
                  </a:cubicBezTo>
                  <a:cubicBezTo>
                    <a:pt x="856" y="140"/>
                    <a:pt x="855" y="141"/>
                    <a:pt x="855" y="143"/>
                  </a:cubicBezTo>
                  <a:cubicBezTo>
                    <a:pt x="853" y="144"/>
                    <a:pt x="854" y="141"/>
                    <a:pt x="854" y="141"/>
                  </a:cubicBezTo>
                  <a:cubicBezTo>
                    <a:pt x="853" y="141"/>
                    <a:pt x="851" y="141"/>
                    <a:pt x="851" y="141"/>
                  </a:cubicBezTo>
                  <a:cubicBezTo>
                    <a:pt x="851" y="140"/>
                    <a:pt x="852" y="138"/>
                    <a:pt x="851" y="137"/>
                  </a:cubicBezTo>
                  <a:cubicBezTo>
                    <a:pt x="846" y="138"/>
                    <a:pt x="843" y="136"/>
                    <a:pt x="839" y="137"/>
                  </a:cubicBezTo>
                  <a:cubicBezTo>
                    <a:pt x="838" y="138"/>
                    <a:pt x="839" y="139"/>
                    <a:pt x="838" y="140"/>
                  </a:cubicBezTo>
                  <a:cubicBezTo>
                    <a:pt x="837" y="141"/>
                    <a:pt x="835" y="140"/>
                    <a:pt x="834" y="141"/>
                  </a:cubicBezTo>
                  <a:cubicBezTo>
                    <a:pt x="832" y="142"/>
                    <a:pt x="831" y="143"/>
                    <a:pt x="830" y="144"/>
                  </a:cubicBezTo>
                  <a:cubicBezTo>
                    <a:pt x="829" y="145"/>
                    <a:pt x="829" y="147"/>
                    <a:pt x="826" y="147"/>
                  </a:cubicBezTo>
                  <a:cubicBezTo>
                    <a:pt x="826" y="150"/>
                    <a:pt x="828" y="150"/>
                    <a:pt x="828" y="153"/>
                  </a:cubicBezTo>
                  <a:cubicBezTo>
                    <a:pt x="826" y="153"/>
                    <a:pt x="825" y="154"/>
                    <a:pt x="825" y="156"/>
                  </a:cubicBezTo>
                  <a:cubicBezTo>
                    <a:pt x="820" y="155"/>
                    <a:pt x="819" y="158"/>
                    <a:pt x="815" y="157"/>
                  </a:cubicBezTo>
                  <a:cubicBezTo>
                    <a:pt x="813" y="156"/>
                    <a:pt x="814" y="155"/>
                    <a:pt x="815" y="154"/>
                  </a:cubicBezTo>
                  <a:cubicBezTo>
                    <a:pt x="813" y="154"/>
                    <a:pt x="812" y="153"/>
                    <a:pt x="812" y="151"/>
                  </a:cubicBezTo>
                  <a:cubicBezTo>
                    <a:pt x="810" y="151"/>
                    <a:pt x="808" y="152"/>
                    <a:pt x="808" y="150"/>
                  </a:cubicBezTo>
                  <a:cubicBezTo>
                    <a:pt x="802" y="153"/>
                    <a:pt x="795" y="155"/>
                    <a:pt x="788" y="156"/>
                  </a:cubicBezTo>
                  <a:cubicBezTo>
                    <a:pt x="787" y="154"/>
                    <a:pt x="784" y="155"/>
                    <a:pt x="785" y="151"/>
                  </a:cubicBezTo>
                  <a:cubicBezTo>
                    <a:pt x="784" y="151"/>
                    <a:pt x="782" y="151"/>
                    <a:pt x="781" y="151"/>
                  </a:cubicBezTo>
                  <a:cubicBezTo>
                    <a:pt x="776" y="153"/>
                    <a:pt x="772" y="154"/>
                    <a:pt x="768" y="156"/>
                  </a:cubicBezTo>
                  <a:cubicBezTo>
                    <a:pt x="764" y="158"/>
                    <a:pt x="762" y="161"/>
                    <a:pt x="758" y="162"/>
                  </a:cubicBezTo>
                  <a:cubicBezTo>
                    <a:pt x="759" y="164"/>
                    <a:pt x="758" y="166"/>
                    <a:pt x="756" y="166"/>
                  </a:cubicBezTo>
                  <a:cubicBezTo>
                    <a:pt x="757" y="169"/>
                    <a:pt x="754" y="169"/>
                    <a:pt x="755" y="171"/>
                  </a:cubicBezTo>
                  <a:cubicBezTo>
                    <a:pt x="752" y="169"/>
                    <a:pt x="750" y="176"/>
                    <a:pt x="749" y="175"/>
                  </a:cubicBezTo>
                  <a:cubicBezTo>
                    <a:pt x="746" y="173"/>
                    <a:pt x="748" y="176"/>
                    <a:pt x="745" y="176"/>
                  </a:cubicBezTo>
                  <a:cubicBezTo>
                    <a:pt x="743" y="176"/>
                    <a:pt x="743" y="177"/>
                    <a:pt x="743" y="179"/>
                  </a:cubicBezTo>
                  <a:cubicBezTo>
                    <a:pt x="737" y="177"/>
                    <a:pt x="739" y="183"/>
                    <a:pt x="735" y="182"/>
                  </a:cubicBezTo>
                  <a:cubicBezTo>
                    <a:pt x="735" y="183"/>
                    <a:pt x="739" y="188"/>
                    <a:pt x="739" y="186"/>
                  </a:cubicBezTo>
                  <a:cubicBezTo>
                    <a:pt x="741" y="186"/>
                    <a:pt x="740" y="189"/>
                    <a:pt x="741" y="190"/>
                  </a:cubicBezTo>
                  <a:cubicBezTo>
                    <a:pt x="742" y="189"/>
                    <a:pt x="744" y="191"/>
                    <a:pt x="744" y="191"/>
                  </a:cubicBezTo>
                  <a:cubicBezTo>
                    <a:pt x="745" y="192"/>
                    <a:pt x="747" y="190"/>
                    <a:pt x="749" y="190"/>
                  </a:cubicBezTo>
                  <a:cubicBezTo>
                    <a:pt x="749" y="190"/>
                    <a:pt x="751" y="191"/>
                    <a:pt x="750" y="191"/>
                  </a:cubicBezTo>
                  <a:cubicBezTo>
                    <a:pt x="752" y="191"/>
                    <a:pt x="753" y="188"/>
                    <a:pt x="753" y="190"/>
                  </a:cubicBezTo>
                  <a:cubicBezTo>
                    <a:pt x="755" y="190"/>
                    <a:pt x="754" y="189"/>
                    <a:pt x="755" y="188"/>
                  </a:cubicBezTo>
                  <a:cubicBezTo>
                    <a:pt x="757" y="188"/>
                    <a:pt x="757" y="197"/>
                    <a:pt x="759" y="193"/>
                  </a:cubicBezTo>
                  <a:cubicBezTo>
                    <a:pt x="762" y="192"/>
                    <a:pt x="759" y="198"/>
                    <a:pt x="763" y="196"/>
                  </a:cubicBezTo>
                  <a:cubicBezTo>
                    <a:pt x="763" y="198"/>
                    <a:pt x="761" y="197"/>
                    <a:pt x="761" y="197"/>
                  </a:cubicBezTo>
                  <a:cubicBezTo>
                    <a:pt x="760" y="198"/>
                    <a:pt x="762" y="200"/>
                    <a:pt x="762" y="202"/>
                  </a:cubicBezTo>
                  <a:cubicBezTo>
                    <a:pt x="762" y="202"/>
                    <a:pt x="761" y="202"/>
                    <a:pt x="761" y="203"/>
                  </a:cubicBezTo>
                  <a:cubicBezTo>
                    <a:pt x="760" y="204"/>
                    <a:pt x="760" y="205"/>
                    <a:pt x="759" y="206"/>
                  </a:cubicBezTo>
                  <a:cubicBezTo>
                    <a:pt x="759" y="209"/>
                    <a:pt x="761" y="216"/>
                    <a:pt x="757" y="213"/>
                  </a:cubicBezTo>
                  <a:cubicBezTo>
                    <a:pt x="758" y="223"/>
                    <a:pt x="753" y="228"/>
                    <a:pt x="751" y="235"/>
                  </a:cubicBezTo>
                  <a:cubicBezTo>
                    <a:pt x="750" y="236"/>
                    <a:pt x="749" y="235"/>
                    <a:pt x="748" y="235"/>
                  </a:cubicBezTo>
                  <a:cubicBezTo>
                    <a:pt x="747" y="236"/>
                    <a:pt x="748" y="238"/>
                    <a:pt x="748" y="239"/>
                  </a:cubicBezTo>
                  <a:cubicBezTo>
                    <a:pt x="747" y="240"/>
                    <a:pt x="745" y="239"/>
                    <a:pt x="744" y="240"/>
                  </a:cubicBezTo>
                  <a:cubicBezTo>
                    <a:pt x="744" y="240"/>
                    <a:pt x="744" y="242"/>
                    <a:pt x="744" y="242"/>
                  </a:cubicBezTo>
                  <a:cubicBezTo>
                    <a:pt x="744" y="242"/>
                    <a:pt x="742" y="242"/>
                    <a:pt x="742" y="242"/>
                  </a:cubicBezTo>
                  <a:cubicBezTo>
                    <a:pt x="741" y="243"/>
                    <a:pt x="743" y="244"/>
                    <a:pt x="743" y="243"/>
                  </a:cubicBezTo>
                  <a:cubicBezTo>
                    <a:pt x="742" y="245"/>
                    <a:pt x="740" y="245"/>
                    <a:pt x="739" y="246"/>
                  </a:cubicBezTo>
                  <a:cubicBezTo>
                    <a:pt x="739" y="246"/>
                    <a:pt x="739" y="248"/>
                    <a:pt x="738" y="249"/>
                  </a:cubicBezTo>
                  <a:cubicBezTo>
                    <a:pt x="737" y="250"/>
                    <a:pt x="736" y="249"/>
                    <a:pt x="735" y="250"/>
                  </a:cubicBezTo>
                  <a:cubicBezTo>
                    <a:pt x="734" y="251"/>
                    <a:pt x="734" y="253"/>
                    <a:pt x="733" y="254"/>
                  </a:cubicBezTo>
                  <a:cubicBezTo>
                    <a:pt x="733" y="254"/>
                    <a:pt x="731" y="254"/>
                    <a:pt x="731" y="254"/>
                  </a:cubicBezTo>
                  <a:cubicBezTo>
                    <a:pt x="731" y="254"/>
                    <a:pt x="731" y="257"/>
                    <a:pt x="730" y="256"/>
                  </a:cubicBezTo>
                  <a:cubicBezTo>
                    <a:pt x="729" y="255"/>
                    <a:pt x="728" y="255"/>
                    <a:pt x="728" y="259"/>
                  </a:cubicBezTo>
                  <a:cubicBezTo>
                    <a:pt x="722" y="259"/>
                    <a:pt x="722" y="259"/>
                    <a:pt x="716" y="259"/>
                  </a:cubicBezTo>
                  <a:cubicBezTo>
                    <a:pt x="716" y="259"/>
                    <a:pt x="711" y="262"/>
                    <a:pt x="713" y="262"/>
                  </a:cubicBezTo>
                  <a:cubicBezTo>
                    <a:pt x="715" y="265"/>
                    <a:pt x="705" y="262"/>
                    <a:pt x="710" y="264"/>
                  </a:cubicBezTo>
                  <a:cubicBezTo>
                    <a:pt x="710" y="266"/>
                    <a:pt x="708" y="266"/>
                    <a:pt x="708" y="264"/>
                  </a:cubicBezTo>
                  <a:cubicBezTo>
                    <a:pt x="705" y="267"/>
                    <a:pt x="706" y="270"/>
                    <a:pt x="706" y="274"/>
                  </a:cubicBezTo>
                  <a:cubicBezTo>
                    <a:pt x="703" y="275"/>
                    <a:pt x="704" y="275"/>
                    <a:pt x="700" y="274"/>
                  </a:cubicBezTo>
                  <a:cubicBezTo>
                    <a:pt x="702" y="275"/>
                    <a:pt x="702" y="276"/>
                    <a:pt x="699" y="276"/>
                  </a:cubicBezTo>
                  <a:cubicBezTo>
                    <a:pt x="699" y="279"/>
                    <a:pt x="700" y="289"/>
                    <a:pt x="702" y="286"/>
                  </a:cubicBezTo>
                  <a:cubicBezTo>
                    <a:pt x="704" y="286"/>
                    <a:pt x="702" y="295"/>
                    <a:pt x="705" y="295"/>
                  </a:cubicBezTo>
                  <a:cubicBezTo>
                    <a:pt x="708" y="295"/>
                    <a:pt x="705" y="299"/>
                    <a:pt x="708" y="300"/>
                  </a:cubicBezTo>
                  <a:cubicBezTo>
                    <a:pt x="707" y="300"/>
                    <a:pt x="707" y="302"/>
                    <a:pt x="706" y="302"/>
                  </a:cubicBezTo>
                  <a:cubicBezTo>
                    <a:pt x="705" y="303"/>
                    <a:pt x="704" y="301"/>
                    <a:pt x="704" y="301"/>
                  </a:cubicBezTo>
                  <a:cubicBezTo>
                    <a:pt x="703" y="302"/>
                    <a:pt x="704" y="303"/>
                    <a:pt x="703" y="303"/>
                  </a:cubicBezTo>
                  <a:cubicBezTo>
                    <a:pt x="702" y="304"/>
                    <a:pt x="700" y="303"/>
                    <a:pt x="699" y="303"/>
                  </a:cubicBezTo>
                  <a:cubicBezTo>
                    <a:pt x="697" y="304"/>
                    <a:pt x="693" y="307"/>
                    <a:pt x="691" y="304"/>
                  </a:cubicBezTo>
                  <a:cubicBezTo>
                    <a:pt x="691" y="302"/>
                    <a:pt x="692" y="301"/>
                    <a:pt x="692" y="300"/>
                  </a:cubicBezTo>
                  <a:cubicBezTo>
                    <a:pt x="693" y="297"/>
                    <a:pt x="691" y="294"/>
                    <a:pt x="693" y="293"/>
                  </a:cubicBezTo>
                  <a:cubicBezTo>
                    <a:pt x="693" y="291"/>
                    <a:pt x="690" y="292"/>
                    <a:pt x="691" y="288"/>
                  </a:cubicBezTo>
                  <a:cubicBezTo>
                    <a:pt x="689" y="287"/>
                    <a:pt x="686" y="289"/>
                    <a:pt x="684" y="286"/>
                  </a:cubicBezTo>
                  <a:cubicBezTo>
                    <a:pt x="683" y="282"/>
                    <a:pt x="688" y="284"/>
                    <a:pt x="686" y="280"/>
                  </a:cubicBezTo>
                  <a:cubicBezTo>
                    <a:pt x="686" y="278"/>
                    <a:pt x="685" y="279"/>
                    <a:pt x="685" y="280"/>
                  </a:cubicBezTo>
                  <a:cubicBezTo>
                    <a:pt x="684" y="280"/>
                    <a:pt x="684" y="278"/>
                    <a:pt x="683" y="277"/>
                  </a:cubicBezTo>
                  <a:cubicBezTo>
                    <a:pt x="682" y="277"/>
                    <a:pt x="681" y="276"/>
                    <a:pt x="680" y="275"/>
                  </a:cubicBezTo>
                  <a:cubicBezTo>
                    <a:pt x="680" y="276"/>
                    <a:pt x="679" y="276"/>
                    <a:pt x="677" y="276"/>
                  </a:cubicBezTo>
                  <a:cubicBezTo>
                    <a:pt x="676" y="276"/>
                    <a:pt x="676" y="277"/>
                    <a:pt x="677" y="277"/>
                  </a:cubicBezTo>
                  <a:cubicBezTo>
                    <a:pt x="677" y="281"/>
                    <a:pt x="674" y="275"/>
                    <a:pt x="675" y="280"/>
                  </a:cubicBezTo>
                  <a:cubicBezTo>
                    <a:pt x="671" y="277"/>
                    <a:pt x="672" y="282"/>
                    <a:pt x="668" y="280"/>
                  </a:cubicBezTo>
                  <a:cubicBezTo>
                    <a:pt x="671" y="277"/>
                    <a:pt x="668" y="275"/>
                    <a:pt x="671" y="273"/>
                  </a:cubicBezTo>
                  <a:cubicBezTo>
                    <a:pt x="673" y="271"/>
                    <a:pt x="665" y="272"/>
                    <a:pt x="665" y="274"/>
                  </a:cubicBezTo>
                  <a:cubicBezTo>
                    <a:pt x="665" y="277"/>
                    <a:pt x="664" y="273"/>
                    <a:pt x="664" y="273"/>
                  </a:cubicBezTo>
                  <a:cubicBezTo>
                    <a:pt x="662" y="273"/>
                    <a:pt x="663" y="276"/>
                    <a:pt x="660" y="276"/>
                  </a:cubicBezTo>
                  <a:cubicBezTo>
                    <a:pt x="660" y="276"/>
                    <a:pt x="657" y="278"/>
                    <a:pt x="657" y="279"/>
                  </a:cubicBezTo>
                  <a:cubicBezTo>
                    <a:pt x="656" y="279"/>
                    <a:pt x="656" y="280"/>
                    <a:pt x="656" y="281"/>
                  </a:cubicBezTo>
                  <a:cubicBezTo>
                    <a:pt x="651" y="280"/>
                    <a:pt x="652" y="280"/>
                    <a:pt x="648" y="281"/>
                  </a:cubicBezTo>
                  <a:cubicBezTo>
                    <a:pt x="649" y="281"/>
                    <a:pt x="648" y="284"/>
                    <a:pt x="649" y="284"/>
                  </a:cubicBezTo>
                  <a:cubicBezTo>
                    <a:pt x="650" y="285"/>
                    <a:pt x="651" y="284"/>
                    <a:pt x="652" y="284"/>
                  </a:cubicBezTo>
                  <a:cubicBezTo>
                    <a:pt x="653" y="285"/>
                    <a:pt x="652" y="286"/>
                    <a:pt x="652" y="287"/>
                  </a:cubicBezTo>
                  <a:cubicBezTo>
                    <a:pt x="653" y="287"/>
                    <a:pt x="655" y="286"/>
                    <a:pt x="656" y="287"/>
                  </a:cubicBezTo>
                  <a:cubicBezTo>
                    <a:pt x="656" y="287"/>
                    <a:pt x="655" y="289"/>
                    <a:pt x="656" y="289"/>
                  </a:cubicBezTo>
                  <a:cubicBezTo>
                    <a:pt x="657" y="290"/>
                    <a:pt x="658" y="289"/>
                    <a:pt x="659" y="290"/>
                  </a:cubicBezTo>
                  <a:cubicBezTo>
                    <a:pt x="661" y="290"/>
                    <a:pt x="660" y="288"/>
                    <a:pt x="662" y="288"/>
                  </a:cubicBezTo>
                  <a:cubicBezTo>
                    <a:pt x="666" y="288"/>
                    <a:pt x="670" y="288"/>
                    <a:pt x="670" y="293"/>
                  </a:cubicBezTo>
                  <a:cubicBezTo>
                    <a:pt x="668" y="294"/>
                    <a:pt x="666" y="294"/>
                    <a:pt x="664" y="293"/>
                  </a:cubicBezTo>
                  <a:cubicBezTo>
                    <a:pt x="663" y="294"/>
                    <a:pt x="662" y="296"/>
                    <a:pt x="663" y="299"/>
                  </a:cubicBezTo>
                  <a:cubicBezTo>
                    <a:pt x="661" y="298"/>
                    <a:pt x="660" y="300"/>
                    <a:pt x="662" y="300"/>
                  </a:cubicBezTo>
                  <a:cubicBezTo>
                    <a:pt x="661" y="301"/>
                    <a:pt x="659" y="301"/>
                    <a:pt x="657" y="301"/>
                  </a:cubicBezTo>
                  <a:cubicBezTo>
                    <a:pt x="659" y="305"/>
                    <a:pt x="663" y="307"/>
                    <a:pt x="663" y="313"/>
                  </a:cubicBezTo>
                  <a:cubicBezTo>
                    <a:pt x="666" y="309"/>
                    <a:pt x="664" y="312"/>
                    <a:pt x="666" y="314"/>
                  </a:cubicBezTo>
                  <a:cubicBezTo>
                    <a:pt x="666" y="318"/>
                    <a:pt x="667" y="324"/>
                    <a:pt x="665" y="327"/>
                  </a:cubicBezTo>
                  <a:cubicBezTo>
                    <a:pt x="667" y="330"/>
                    <a:pt x="668" y="333"/>
                    <a:pt x="668" y="339"/>
                  </a:cubicBezTo>
                  <a:cubicBezTo>
                    <a:pt x="664" y="336"/>
                    <a:pt x="666" y="344"/>
                    <a:pt x="664" y="342"/>
                  </a:cubicBezTo>
                  <a:cubicBezTo>
                    <a:pt x="662" y="341"/>
                    <a:pt x="664" y="342"/>
                    <a:pt x="663" y="343"/>
                  </a:cubicBezTo>
                  <a:cubicBezTo>
                    <a:pt x="662" y="344"/>
                    <a:pt x="659" y="344"/>
                    <a:pt x="660" y="348"/>
                  </a:cubicBezTo>
                  <a:cubicBezTo>
                    <a:pt x="657" y="347"/>
                    <a:pt x="660" y="352"/>
                    <a:pt x="656" y="350"/>
                  </a:cubicBezTo>
                  <a:cubicBezTo>
                    <a:pt x="659" y="353"/>
                    <a:pt x="651" y="355"/>
                    <a:pt x="652" y="356"/>
                  </a:cubicBezTo>
                  <a:cubicBezTo>
                    <a:pt x="654" y="358"/>
                    <a:pt x="652" y="357"/>
                    <a:pt x="650" y="359"/>
                  </a:cubicBezTo>
                  <a:cubicBezTo>
                    <a:pt x="649" y="360"/>
                    <a:pt x="650" y="361"/>
                    <a:pt x="649" y="362"/>
                  </a:cubicBezTo>
                  <a:cubicBezTo>
                    <a:pt x="648" y="363"/>
                    <a:pt x="647" y="362"/>
                    <a:pt x="646" y="362"/>
                  </a:cubicBezTo>
                  <a:cubicBezTo>
                    <a:pt x="646" y="363"/>
                    <a:pt x="647" y="364"/>
                    <a:pt x="646" y="365"/>
                  </a:cubicBezTo>
                  <a:cubicBezTo>
                    <a:pt x="645" y="366"/>
                    <a:pt x="642" y="364"/>
                    <a:pt x="643" y="367"/>
                  </a:cubicBezTo>
                  <a:cubicBezTo>
                    <a:pt x="635" y="368"/>
                    <a:pt x="636" y="368"/>
                    <a:pt x="629" y="367"/>
                  </a:cubicBezTo>
                  <a:cubicBezTo>
                    <a:pt x="627" y="367"/>
                    <a:pt x="628" y="369"/>
                    <a:pt x="628" y="370"/>
                  </a:cubicBezTo>
                  <a:cubicBezTo>
                    <a:pt x="625" y="368"/>
                    <a:pt x="621" y="373"/>
                    <a:pt x="620" y="373"/>
                  </a:cubicBezTo>
                  <a:cubicBezTo>
                    <a:pt x="618" y="371"/>
                    <a:pt x="620" y="374"/>
                    <a:pt x="616" y="374"/>
                  </a:cubicBezTo>
                  <a:cubicBezTo>
                    <a:pt x="614" y="374"/>
                    <a:pt x="617" y="376"/>
                    <a:pt x="615" y="376"/>
                  </a:cubicBezTo>
                  <a:cubicBezTo>
                    <a:pt x="612" y="379"/>
                    <a:pt x="611" y="374"/>
                    <a:pt x="607" y="374"/>
                  </a:cubicBezTo>
                  <a:cubicBezTo>
                    <a:pt x="604" y="373"/>
                    <a:pt x="603" y="375"/>
                    <a:pt x="600" y="375"/>
                  </a:cubicBezTo>
                  <a:cubicBezTo>
                    <a:pt x="599" y="376"/>
                    <a:pt x="598" y="378"/>
                    <a:pt x="598" y="380"/>
                  </a:cubicBezTo>
                  <a:cubicBezTo>
                    <a:pt x="594" y="379"/>
                    <a:pt x="594" y="382"/>
                    <a:pt x="592" y="382"/>
                  </a:cubicBezTo>
                  <a:cubicBezTo>
                    <a:pt x="591" y="385"/>
                    <a:pt x="594" y="384"/>
                    <a:pt x="595" y="387"/>
                  </a:cubicBezTo>
                  <a:cubicBezTo>
                    <a:pt x="595" y="388"/>
                    <a:pt x="595" y="389"/>
                    <a:pt x="596" y="389"/>
                  </a:cubicBezTo>
                  <a:cubicBezTo>
                    <a:pt x="597" y="389"/>
                    <a:pt x="596" y="391"/>
                    <a:pt x="597" y="392"/>
                  </a:cubicBezTo>
                  <a:cubicBezTo>
                    <a:pt x="598" y="393"/>
                    <a:pt x="599" y="392"/>
                    <a:pt x="600" y="393"/>
                  </a:cubicBezTo>
                  <a:cubicBezTo>
                    <a:pt x="601" y="393"/>
                    <a:pt x="600" y="395"/>
                    <a:pt x="600" y="395"/>
                  </a:cubicBezTo>
                  <a:cubicBezTo>
                    <a:pt x="601" y="396"/>
                    <a:pt x="602" y="395"/>
                    <a:pt x="603" y="395"/>
                  </a:cubicBezTo>
                  <a:cubicBezTo>
                    <a:pt x="604" y="396"/>
                    <a:pt x="604" y="399"/>
                    <a:pt x="605" y="401"/>
                  </a:cubicBezTo>
                  <a:cubicBezTo>
                    <a:pt x="606" y="402"/>
                    <a:pt x="609" y="405"/>
                    <a:pt x="609" y="405"/>
                  </a:cubicBezTo>
                  <a:cubicBezTo>
                    <a:pt x="609" y="406"/>
                    <a:pt x="609" y="408"/>
                    <a:pt x="609" y="409"/>
                  </a:cubicBezTo>
                  <a:cubicBezTo>
                    <a:pt x="609" y="411"/>
                    <a:pt x="610" y="412"/>
                    <a:pt x="610" y="414"/>
                  </a:cubicBezTo>
                  <a:cubicBezTo>
                    <a:pt x="610" y="416"/>
                    <a:pt x="609" y="416"/>
                    <a:pt x="609" y="418"/>
                  </a:cubicBezTo>
                  <a:cubicBezTo>
                    <a:pt x="608" y="420"/>
                    <a:pt x="609" y="422"/>
                    <a:pt x="606" y="420"/>
                  </a:cubicBezTo>
                  <a:cubicBezTo>
                    <a:pt x="608" y="424"/>
                    <a:pt x="603" y="422"/>
                    <a:pt x="604" y="426"/>
                  </a:cubicBezTo>
                  <a:cubicBezTo>
                    <a:pt x="599" y="424"/>
                    <a:pt x="600" y="428"/>
                    <a:pt x="597" y="428"/>
                  </a:cubicBezTo>
                  <a:cubicBezTo>
                    <a:pt x="595" y="428"/>
                    <a:pt x="596" y="430"/>
                    <a:pt x="596" y="430"/>
                  </a:cubicBezTo>
                  <a:cubicBezTo>
                    <a:pt x="596" y="431"/>
                    <a:pt x="592" y="431"/>
                    <a:pt x="593" y="432"/>
                  </a:cubicBezTo>
                  <a:cubicBezTo>
                    <a:pt x="594" y="433"/>
                    <a:pt x="594" y="432"/>
                    <a:pt x="593" y="433"/>
                  </a:cubicBezTo>
                  <a:cubicBezTo>
                    <a:pt x="592" y="434"/>
                    <a:pt x="592" y="435"/>
                    <a:pt x="590" y="435"/>
                  </a:cubicBezTo>
                  <a:cubicBezTo>
                    <a:pt x="591" y="429"/>
                    <a:pt x="588" y="434"/>
                    <a:pt x="587" y="432"/>
                  </a:cubicBezTo>
                  <a:cubicBezTo>
                    <a:pt x="587" y="431"/>
                    <a:pt x="587" y="428"/>
                    <a:pt x="585" y="427"/>
                  </a:cubicBezTo>
                  <a:cubicBezTo>
                    <a:pt x="585" y="427"/>
                    <a:pt x="583" y="427"/>
                    <a:pt x="583" y="427"/>
                  </a:cubicBezTo>
                  <a:cubicBezTo>
                    <a:pt x="582" y="427"/>
                    <a:pt x="583" y="425"/>
                    <a:pt x="583" y="425"/>
                  </a:cubicBezTo>
                  <a:cubicBezTo>
                    <a:pt x="582" y="424"/>
                    <a:pt x="579" y="424"/>
                    <a:pt x="578" y="423"/>
                  </a:cubicBezTo>
                  <a:cubicBezTo>
                    <a:pt x="578" y="423"/>
                    <a:pt x="578" y="421"/>
                    <a:pt x="578" y="421"/>
                  </a:cubicBezTo>
                  <a:cubicBezTo>
                    <a:pt x="577" y="421"/>
                    <a:pt x="575" y="421"/>
                    <a:pt x="575" y="421"/>
                  </a:cubicBezTo>
                  <a:cubicBezTo>
                    <a:pt x="573" y="421"/>
                    <a:pt x="574" y="418"/>
                    <a:pt x="573" y="418"/>
                  </a:cubicBezTo>
                  <a:cubicBezTo>
                    <a:pt x="573" y="417"/>
                    <a:pt x="572" y="418"/>
                    <a:pt x="572" y="419"/>
                  </a:cubicBezTo>
                  <a:cubicBezTo>
                    <a:pt x="570" y="416"/>
                    <a:pt x="571" y="416"/>
                    <a:pt x="569" y="414"/>
                  </a:cubicBezTo>
                  <a:cubicBezTo>
                    <a:pt x="565" y="413"/>
                    <a:pt x="566" y="418"/>
                    <a:pt x="565" y="420"/>
                  </a:cubicBezTo>
                  <a:cubicBezTo>
                    <a:pt x="565" y="420"/>
                    <a:pt x="563" y="421"/>
                    <a:pt x="563" y="421"/>
                  </a:cubicBezTo>
                  <a:cubicBezTo>
                    <a:pt x="562" y="423"/>
                    <a:pt x="564" y="427"/>
                    <a:pt x="562" y="428"/>
                  </a:cubicBezTo>
                  <a:cubicBezTo>
                    <a:pt x="562" y="429"/>
                    <a:pt x="563" y="430"/>
                    <a:pt x="563" y="432"/>
                  </a:cubicBezTo>
                  <a:cubicBezTo>
                    <a:pt x="563" y="433"/>
                    <a:pt x="565" y="435"/>
                    <a:pt x="565" y="433"/>
                  </a:cubicBezTo>
                  <a:cubicBezTo>
                    <a:pt x="568" y="436"/>
                    <a:pt x="567" y="437"/>
                    <a:pt x="566" y="441"/>
                  </a:cubicBezTo>
                  <a:cubicBezTo>
                    <a:pt x="567" y="442"/>
                    <a:pt x="567" y="442"/>
                    <a:pt x="567" y="443"/>
                  </a:cubicBezTo>
                  <a:cubicBezTo>
                    <a:pt x="568" y="444"/>
                    <a:pt x="569" y="445"/>
                    <a:pt x="570" y="446"/>
                  </a:cubicBezTo>
                  <a:cubicBezTo>
                    <a:pt x="572" y="447"/>
                    <a:pt x="573" y="448"/>
                    <a:pt x="576" y="449"/>
                  </a:cubicBezTo>
                  <a:cubicBezTo>
                    <a:pt x="576" y="450"/>
                    <a:pt x="576" y="450"/>
                    <a:pt x="577" y="450"/>
                  </a:cubicBezTo>
                  <a:cubicBezTo>
                    <a:pt x="578" y="451"/>
                    <a:pt x="578" y="452"/>
                    <a:pt x="578" y="453"/>
                  </a:cubicBezTo>
                  <a:cubicBezTo>
                    <a:pt x="578" y="454"/>
                    <a:pt x="580" y="453"/>
                    <a:pt x="580" y="454"/>
                  </a:cubicBezTo>
                  <a:cubicBezTo>
                    <a:pt x="581" y="455"/>
                    <a:pt x="580" y="457"/>
                    <a:pt x="580" y="459"/>
                  </a:cubicBezTo>
                  <a:cubicBezTo>
                    <a:pt x="581" y="459"/>
                    <a:pt x="583" y="461"/>
                    <a:pt x="583" y="461"/>
                  </a:cubicBezTo>
                  <a:cubicBezTo>
                    <a:pt x="583" y="462"/>
                    <a:pt x="580" y="465"/>
                    <a:pt x="584" y="466"/>
                  </a:cubicBezTo>
                  <a:cubicBezTo>
                    <a:pt x="583" y="468"/>
                    <a:pt x="581" y="467"/>
                    <a:pt x="579" y="467"/>
                  </a:cubicBezTo>
                  <a:cubicBezTo>
                    <a:pt x="578" y="467"/>
                    <a:pt x="574" y="467"/>
                    <a:pt x="573" y="466"/>
                  </a:cubicBezTo>
                  <a:cubicBezTo>
                    <a:pt x="574" y="466"/>
                    <a:pt x="575" y="461"/>
                    <a:pt x="572" y="465"/>
                  </a:cubicBezTo>
                  <a:cubicBezTo>
                    <a:pt x="570" y="463"/>
                    <a:pt x="571" y="460"/>
                    <a:pt x="570" y="459"/>
                  </a:cubicBezTo>
                  <a:cubicBezTo>
                    <a:pt x="569" y="457"/>
                    <a:pt x="568" y="457"/>
                    <a:pt x="566" y="455"/>
                  </a:cubicBezTo>
                  <a:cubicBezTo>
                    <a:pt x="566" y="454"/>
                    <a:pt x="566" y="452"/>
                    <a:pt x="567" y="452"/>
                  </a:cubicBezTo>
                  <a:cubicBezTo>
                    <a:pt x="565" y="449"/>
                    <a:pt x="565" y="446"/>
                    <a:pt x="562" y="445"/>
                  </a:cubicBezTo>
                  <a:cubicBezTo>
                    <a:pt x="562" y="443"/>
                    <a:pt x="560" y="442"/>
                    <a:pt x="562" y="441"/>
                  </a:cubicBezTo>
                  <a:cubicBezTo>
                    <a:pt x="561" y="440"/>
                    <a:pt x="559" y="439"/>
                    <a:pt x="558" y="439"/>
                  </a:cubicBezTo>
                  <a:cubicBezTo>
                    <a:pt x="558" y="437"/>
                    <a:pt x="558" y="435"/>
                    <a:pt x="557" y="435"/>
                  </a:cubicBezTo>
                  <a:cubicBezTo>
                    <a:pt x="556" y="433"/>
                    <a:pt x="558" y="432"/>
                    <a:pt x="558" y="430"/>
                  </a:cubicBezTo>
                  <a:cubicBezTo>
                    <a:pt x="558" y="428"/>
                    <a:pt x="557" y="427"/>
                    <a:pt x="556" y="427"/>
                  </a:cubicBezTo>
                  <a:cubicBezTo>
                    <a:pt x="556" y="426"/>
                    <a:pt x="557" y="425"/>
                    <a:pt x="556" y="425"/>
                  </a:cubicBezTo>
                  <a:cubicBezTo>
                    <a:pt x="556" y="423"/>
                    <a:pt x="559" y="424"/>
                    <a:pt x="560" y="423"/>
                  </a:cubicBezTo>
                  <a:cubicBezTo>
                    <a:pt x="560" y="422"/>
                    <a:pt x="559" y="422"/>
                    <a:pt x="559" y="421"/>
                  </a:cubicBezTo>
                  <a:cubicBezTo>
                    <a:pt x="559" y="420"/>
                    <a:pt x="561" y="420"/>
                    <a:pt x="560" y="419"/>
                  </a:cubicBezTo>
                  <a:cubicBezTo>
                    <a:pt x="560" y="417"/>
                    <a:pt x="558" y="415"/>
                    <a:pt x="558" y="413"/>
                  </a:cubicBezTo>
                  <a:cubicBezTo>
                    <a:pt x="558" y="410"/>
                    <a:pt x="559" y="407"/>
                    <a:pt x="558" y="406"/>
                  </a:cubicBezTo>
                  <a:cubicBezTo>
                    <a:pt x="558" y="404"/>
                    <a:pt x="556" y="404"/>
                    <a:pt x="556" y="403"/>
                  </a:cubicBezTo>
                  <a:cubicBezTo>
                    <a:pt x="555" y="402"/>
                    <a:pt x="555" y="401"/>
                    <a:pt x="555" y="400"/>
                  </a:cubicBezTo>
                  <a:cubicBezTo>
                    <a:pt x="553" y="398"/>
                    <a:pt x="552" y="396"/>
                    <a:pt x="551" y="395"/>
                  </a:cubicBezTo>
                  <a:cubicBezTo>
                    <a:pt x="547" y="394"/>
                    <a:pt x="549" y="399"/>
                    <a:pt x="546" y="396"/>
                  </a:cubicBezTo>
                  <a:cubicBezTo>
                    <a:pt x="545" y="396"/>
                    <a:pt x="546" y="399"/>
                    <a:pt x="545" y="400"/>
                  </a:cubicBezTo>
                  <a:cubicBezTo>
                    <a:pt x="545" y="400"/>
                    <a:pt x="543" y="399"/>
                    <a:pt x="543" y="400"/>
                  </a:cubicBezTo>
                  <a:cubicBezTo>
                    <a:pt x="542" y="401"/>
                    <a:pt x="543" y="402"/>
                    <a:pt x="542" y="402"/>
                  </a:cubicBezTo>
                  <a:cubicBezTo>
                    <a:pt x="539" y="402"/>
                    <a:pt x="539" y="402"/>
                    <a:pt x="538" y="399"/>
                  </a:cubicBezTo>
                  <a:cubicBezTo>
                    <a:pt x="538" y="398"/>
                    <a:pt x="537" y="398"/>
                    <a:pt x="537" y="397"/>
                  </a:cubicBezTo>
                  <a:cubicBezTo>
                    <a:pt x="536" y="396"/>
                    <a:pt x="538" y="396"/>
                    <a:pt x="538" y="395"/>
                  </a:cubicBezTo>
                  <a:cubicBezTo>
                    <a:pt x="538" y="394"/>
                    <a:pt x="535" y="389"/>
                    <a:pt x="538" y="387"/>
                  </a:cubicBezTo>
                  <a:cubicBezTo>
                    <a:pt x="537" y="386"/>
                    <a:pt x="535" y="385"/>
                    <a:pt x="536" y="380"/>
                  </a:cubicBezTo>
                  <a:cubicBezTo>
                    <a:pt x="535" y="380"/>
                    <a:pt x="535" y="381"/>
                    <a:pt x="535" y="382"/>
                  </a:cubicBezTo>
                  <a:cubicBezTo>
                    <a:pt x="532" y="381"/>
                    <a:pt x="534" y="377"/>
                    <a:pt x="532" y="375"/>
                  </a:cubicBezTo>
                  <a:cubicBezTo>
                    <a:pt x="531" y="374"/>
                    <a:pt x="531" y="374"/>
                    <a:pt x="530" y="373"/>
                  </a:cubicBezTo>
                  <a:cubicBezTo>
                    <a:pt x="529" y="372"/>
                    <a:pt x="529" y="371"/>
                    <a:pt x="529" y="370"/>
                  </a:cubicBezTo>
                  <a:cubicBezTo>
                    <a:pt x="528" y="369"/>
                    <a:pt x="524" y="370"/>
                    <a:pt x="525" y="367"/>
                  </a:cubicBezTo>
                  <a:cubicBezTo>
                    <a:pt x="521" y="366"/>
                    <a:pt x="520" y="369"/>
                    <a:pt x="518" y="370"/>
                  </a:cubicBezTo>
                  <a:cubicBezTo>
                    <a:pt x="516" y="370"/>
                    <a:pt x="515" y="370"/>
                    <a:pt x="514" y="372"/>
                  </a:cubicBezTo>
                  <a:cubicBezTo>
                    <a:pt x="512" y="372"/>
                    <a:pt x="509" y="372"/>
                    <a:pt x="506" y="372"/>
                  </a:cubicBezTo>
                  <a:cubicBezTo>
                    <a:pt x="506" y="372"/>
                    <a:pt x="504" y="373"/>
                    <a:pt x="504" y="374"/>
                  </a:cubicBezTo>
                  <a:cubicBezTo>
                    <a:pt x="503" y="375"/>
                    <a:pt x="503" y="374"/>
                    <a:pt x="503" y="375"/>
                  </a:cubicBezTo>
                  <a:cubicBezTo>
                    <a:pt x="503" y="376"/>
                    <a:pt x="500" y="377"/>
                    <a:pt x="499" y="377"/>
                  </a:cubicBezTo>
                  <a:cubicBezTo>
                    <a:pt x="497" y="380"/>
                    <a:pt x="494" y="384"/>
                    <a:pt x="490" y="386"/>
                  </a:cubicBezTo>
                  <a:cubicBezTo>
                    <a:pt x="487" y="388"/>
                    <a:pt x="486" y="392"/>
                    <a:pt x="482" y="393"/>
                  </a:cubicBezTo>
                  <a:cubicBezTo>
                    <a:pt x="483" y="395"/>
                    <a:pt x="483" y="395"/>
                    <a:pt x="479" y="395"/>
                  </a:cubicBezTo>
                  <a:cubicBezTo>
                    <a:pt x="479" y="397"/>
                    <a:pt x="479" y="397"/>
                    <a:pt x="480" y="397"/>
                  </a:cubicBezTo>
                  <a:cubicBezTo>
                    <a:pt x="480" y="399"/>
                    <a:pt x="478" y="399"/>
                    <a:pt x="478" y="397"/>
                  </a:cubicBezTo>
                  <a:cubicBezTo>
                    <a:pt x="476" y="398"/>
                    <a:pt x="477" y="401"/>
                    <a:pt x="473" y="400"/>
                  </a:cubicBezTo>
                  <a:cubicBezTo>
                    <a:pt x="472" y="401"/>
                    <a:pt x="472" y="403"/>
                    <a:pt x="470" y="402"/>
                  </a:cubicBezTo>
                  <a:cubicBezTo>
                    <a:pt x="469" y="404"/>
                    <a:pt x="471" y="404"/>
                    <a:pt x="471" y="406"/>
                  </a:cubicBezTo>
                  <a:cubicBezTo>
                    <a:pt x="471" y="408"/>
                    <a:pt x="469" y="411"/>
                    <a:pt x="469" y="415"/>
                  </a:cubicBezTo>
                  <a:cubicBezTo>
                    <a:pt x="468" y="420"/>
                    <a:pt x="468" y="426"/>
                    <a:pt x="467" y="428"/>
                  </a:cubicBezTo>
                  <a:cubicBezTo>
                    <a:pt x="467" y="428"/>
                    <a:pt x="465" y="428"/>
                    <a:pt x="465" y="428"/>
                  </a:cubicBezTo>
                  <a:cubicBezTo>
                    <a:pt x="464" y="429"/>
                    <a:pt x="465" y="432"/>
                    <a:pt x="464" y="433"/>
                  </a:cubicBezTo>
                  <a:cubicBezTo>
                    <a:pt x="463" y="434"/>
                    <a:pt x="461" y="433"/>
                    <a:pt x="459" y="434"/>
                  </a:cubicBezTo>
                  <a:cubicBezTo>
                    <a:pt x="458" y="435"/>
                    <a:pt x="458" y="437"/>
                    <a:pt x="456" y="436"/>
                  </a:cubicBezTo>
                  <a:cubicBezTo>
                    <a:pt x="453" y="433"/>
                    <a:pt x="451" y="429"/>
                    <a:pt x="450" y="425"/>
                  </a:cubicBezTo>
                  <a:cubicBezTo>
                    <a:pt x="449" y="424"/>
                    <a:pt x="448" y="423"/>
                    <a:pt x="447" y="422"/>
                  </a:cubicBezTo>
                  <a:cubicBezTo>
                    <a:pt x="447" y="422"/>
                    <a:pt x="446" y="421"/>
                    <a:pt x="445" y="421"/>
                  </a:cubicBezTo>
                  <a:cubicBezTo>
                    <a:pt x="444" y="417"/>
                    <a:pt x="447" y="417"/>
                    <a:pt x="447" y="415"/>
                  </a:cubicBezTo>
                  <a:cubicBezTo>
                    <a:pt x="447" y="413"/>
                    <a:pt x="445" y="412"/>
                    <a:pt x="444" y="410"/>
                  </a:cubicBezTo>
                  <a:cubicBezTo>
                    <a:pt x="443" y="409"/>
                    <a:pt x="442" y="407"/>
                    <a:pt x="440" y="407"/>
                  </a:cubicBezTo>
                  <a:cubicBezTo>
                    <a:pt x="440" y="405"/>
                    <a:pt x="439" y="402"/>
                    <a:pt x="438" y="400"/>
                  </a:cubicBezTo>
                  <a:cubicBezTo>
                    <a:pt x="437" y="398"/>
                    <a:pt x="436" y="389"/>
                    <a:pt x="436" y="383"/>
                  </a:cubicBezTo>
                  <a:cubicBezTo>
                    <a:pt x="435" y="380"/>
                    <a:pt x="434" y="374"/>
                    <a:pt x="433" y="369"/>
                  </a:cubicBezTo>
                  <a:cubicBezTo>
                    <a:pt x="432" y="370"/>
                    <a:pt x="428" y="374"/>
                    <a:pt x="431" y="375"/>
                  </a:cubicBezTo>
                  <a:cubicBezTo>
                    <a:pt x="431" y="378"/>
                    <a:pt x="426" y="375"/>
                    <a:pt x="425" y="375"/>
                  </a:cubicBezTo>
                  <a:cubicBezTo>
                    <a:pt x="424" y="375"/>
                    <a:pt x="423" y="375"/>
                    <a:pt x="423" y="375"/>
                  </a:cubicBezTo>
                  <a:cubicBezTo>
                    <a:pt x="421" y="374"/>
                    <a:pt x="420" y="370"/>
                    <a:pt x="418" y="372"/>
                  </a:cubicBezTo>
                  <a:cubicBezTo>
                    <a:pt x="418" y="370"/>
                    <a:pt x="419" y="369"/>
                    <a:pt x="420" y="369"/>
                  </a:cubicBezTo>
                  <a:cubicBezTo>
                    <a:pt x="419" y="368"/>
                    <a:pt x="420" y="367"/>
                    <a:pt x="420" y="366"/>
                  </a:cubicBezTo>
                  <a:cubicBezTo>
                    <a:pt x="420" y="364"/>
                    <a:pt x="417" y="365"/>
                    <a:pt x="416" y="365"/>
                  </a:cubicBezTo>
                  <a:cubicBezTo>
                    <a:pt x="414" y="364"/>
                    <a:pt x="413" y="359"/>
                    <a:pt x="412" y="362"/>
                  </a:cubicBezTo>
                  <a:cubicBezTo>
                    <a:pt x="409" y="362"/>
                    <a:pt x="411" y="358"/>
                    <a:pt x="411" y="359"/>
                  </a:cubicBezTo>
                  <a:cubicBezTo>
                    <a:pt x="410" y="357"/>
                    <a:pt x="408" y="357"/>
                    <a:pt x="409" y="355"/>
                  </a:cubicBezTo>
                  <a:cubicBezTo>
                    <a:pt x="408" y="355"/>
                    <a:pt x="405" y="356"/>
                    <a:pt x="404" y="355"/>
                  </a:cubicBezTo>
                  <a:cubicBezTo>
                    <a:pt x="404" y="355"/>
                    <a:pt x="404" y="353"/>
                    <a:pt x="404" y="353"/>
                  </a:cubicBezTo>
                  <a:cubicBezTo>
                    <a:pt x="401" y="352"/>
                    <a:pt x="399" y="354"/>
                    <a:pt x="397" y="354"/>
                  </a:cubicBezTo>
                  <a:cubicBezTo>
                    <a:pt x="396" y="354"/>
                    <a:pt x="395" y="354"/>
                    <a:pt x="394" y="354"/>
                  </a:cubicBezTo>
                  <a:cubicBezTo>
                    <a:pt x="393" y="354"/>
                    <a:pt x="392" y="352"/>
                    <a:pt x="392" y="355"/>
                  </a:cubicBezTo>
                  <a:cubicBezTo>
                    <a:pt x="381" y="356"/>
                    <a:pt x="372" y="354"/>
                    <a:pt x="364" y="353"/>
                  </a:cubicBezTo>
                  <a:cubicBezTo>
                    <a:pt x="364" y="350"/>
                    <a:pt x="362" y="351"/>
                    <a:pt x="361" y="349"/>
                  </a:cubicBezTo>
                  <a:cubicBezTo>
                    <a:pt x="361" y="347"/>
                    <a:pt x="356" y="351"/>
                    <a:pt x="359" y="347"/>
                  </a:cubicBezTo>
                  <a:cubicBezTo>
                    <a:pt x="358" y="347"/>
                    <a:pt x="357" y="347"/>
                    <a:pt x="357" y="346"/>
                  </a:cubicBezTo>
                  <a:cubicBezTo>
                    <a:pt x="354" y="347"/>
                    <a:pt x="345" y="345"/>
                    <a:pt x="341" y="345"/>
                  </a:cubicBezTo>
                  <a:cubicBezTo>
                    <a:pt x="340" y="344"/>
                    <a:pt x="339" y="344"/>
                    <a:pt x="339" y="342"/>
                  </a:cubicBezTo>
                  <a:cubicBezTo>
                    <a:pt x="334" y="343"/>
                    <a:pt x="335" y="338"/>
                    <a:pt x="331" y="339"/>
                  </a:cubicBezTo>
                  <a:cubicBezTo>
                    <a:pt x="330" y="334"/>
                    <a:pt x="328" y="332"/>
                    <a:pt x="326" y="328"/>
                  </a:cubicBezTo>
                  <a:cubicBezTo>
                    <a:pt x="316" y="326"/>
                    <a:pt x="316" y="332"/>
                    <a:pt x="317" y="337"/>
                  </a:cubicBezTo>
                  <a:cubicBezTo>
                    <a:pt x="317" y="339"/>
                    <a:pt x="321" y="341"/>
                    <a:pt x="325" y="346"/>
                  </a:cubicBezTo>
                  <a:cubicBezTo>
                    <a:pt x="326" y="347"/>
                    <a:pt x="328" y="353"/>
                    <a:pt x="331" y="352"/>
                  </a:cubicBezTo>
                  <a:cubicBezTo>
                    <a:pt x="330" y="354"/>
                    <a:pt x="333" y="354"/>
                    <a:pt x="332" y="357"/>
                  </a:cubicBezTo>
                  <a:cubicBezTo>
                    <a:pt x="335" y="358"/>
                    <a:pt x="341" y="356"/>
                    <a:pt x="338" y="360"/>
                  </a:cubicBezTo>
                  <a:cubicBezTo>
                    <a:pt x="340" y="361"/>
                    <a:pt x="339" y="358"/>
                    <a:pt x="340" y="357"/>
                  </a:cubicBezTo>
                  <a:cubicBezTo>
                    <a:pt x="341" y="357"/>
                    <a:pt x="345" y="357"/>
                    <a:pt x="345" y="355"/>
                  </a:cubicBezTo>
                  <a:cubicBezTo>
                    <a:pt x="345" y="354"/>
                    <a:pt x="346" y="354"/>
                    <a:pt x="347" y="354"/>
                  </a:cubicBezTo>
                  <a:cubicBezTo>
                    <a:pt x="349" y="354"/>
                    <a:pt x="348" y="352"/>
                    <a:pt x="348" y="352"/>
                  </a:cubicBezTo>
                  <a:cubicBezTo>
                    <a:pt x="350" y="351"/>
                    <a:pt x="353" y="351"/>
                    <a:pt x="356" y="350"/>
                  </a:cubicBezTo>
                  <a:cubicBezTo>
                    <a:pt x="356" y="351"/>
                    <a:pt x="354" y="352"/>
                    <a:pt x="354" y="353"/>
                  </a:cubicBezTo>
                  <a:cubicBezTo>
                    <a:pt x="355" y="353"/>
                    <a:pt x="357" y="352"/>
                    <a:pt x="357" y="353"/>
                  </a:cubicBezTo>
                  <a:cubicBezTo>
                    <a:pt x="358" y="355"/>
                    <a:pt x="357" y="356"/>
                    <a:pt x="358" y="357"/>
                  </a:cubicBezTo>
                  <a:cubicBezTo>
                    <a:pt x="357" y="360"/>
                    <a:pt x="361" y="359"/>
                    <a:pt x="361" y="361"/>
                  </a:cubicBezTo>
                  <a:cubicBezTo>
                    <a:pt x="362" y="364"/>
                    <a:pt x="364" y="362"/>
                    <a:pt x="366" y="363"/>
                  </a:cubicBezTo>
                  <a:cubicBezTo>
                    <a:pt x="368" y="365"/>
                    <a:pt x="367" y="366"/>
                    <a:pt x="370" y="367"/>
                  </a:cubicBezTo>
                  <a:cubicBezTo>
                    <a:pt x="367" y="370"/>
                    <a:pt x="370" y="373"/>
                    <a:pt x="370" y="376"/>
                  </a:cubicBezTo>
                  <a:cubicBezTo>
                    <a:pt x="368" y="376"/>
                    <a:pt x="367" y="376"/>
                    <a:pt x="366" y="376"/>
                  </a:cubicBezTo>
                  <a:cubicBezTo>
                    <a:pt x="367" y="381"/>
                    <a:pt x="363" y="380"/>
                    <a:pt x="364" y="383"/>
                  </a:cubicBezTo>
                  <a:cubicBezTo>
                    <a:pt x="361" y="383"/>
                    <a:pt x="360" y="384"/>
                    <a:pt x="360" y="386"/>
                  </a:cubicBezTo>
                  <a:cubicBezTo>
                    <a:pt x="359" y="386"/>
                    <a:pt x="357" y="386"/>
                    <a:pt x="356" y="386"/>
                  </a:cubicBezTo>
                  <a:cubicBezTo>
                    <a:pt x="354" y="386"/>
                    <a:pt x="355" y="388"/>
                    <a:pt x="354" y="389"/>
                  </a:cubicBezTo>
                  <a:cubicBezTo>
                    <a:pt x="354" y="390"/>
                    <a:pt x="352" y="389"/>
                    <a:pt x="352" y="389"/>
                  </a:cubicBezTo>
                  <a:cubicBezTo>
                    <a:pt x="351" y="390"/>
                    <a:pt x="352" y="392"/>
                    <a:pt x="352" y="393"/>
                  </a:cubicBezTo>
                  <a:cubicBezTo>
                    <a:pt x="350" y="392"/>
                    <a:pt x="348" y="393"/>
                    <a:pt x="348" y="395"/>
                  </a:cubicBezTo>
                  <a:cubicBezTo>
                    <a:pt x="346" y="395"/>
                    <a:pt x="345" y="396"/>
                    <a:pt x="344" y="396"/>
                  </a:cubicBezTo>
                  <a:cubicBezTo>
                    <a:pt x="342" y="397"/>
                    <a:pt x="342" y="398"/>
                    <a:pt x="339" y="399"/>
                  </a:cubicBezTo>
                  <a:cubicBezTo>
                    <a:pt x="338" y="399"/>
                    <a:pt x="332" y="401"/>
                    <a:pt x="332" y="405"/>
                  </a:cubicBezTo>
                  <a:cubicBezTo>
                    <a:pt x="331" y="405"/>
                    <a:pt x="329" y="404"/>
                    <a:pt x="327" y="405"/>
                  </a:cubicBezTo>
                  <a:cubicBezTo>
                    <a:pt x="326" y="405"/>
                    <a:pt x="327" y="406"/>
                    <a:pt x="326" y="407"/>
                  </a:cubicBezTo>
                  <a:cubicBezTo>
                    <a:pt x="326" y="407"/>
                    <a:pt x="324" y="407"/>
                    <a:pt x="324" y="407"/>
                  </a:cubicBezTo>
                  <a:cubicBezTo>
                    <a:pt x="324" y="407"/>
                    <a:pt x="320" y="408"/>
                    <a:pt x="320" y="408"/>
                  </a:cubicBezTo>
                  <a:cubicBezTo>
                    <a:pt x="318" y="410"/>
                    <a:pt x="309" y="409"/>
                    <a:pt x="305" y="412"/>
                  </a:cubicBezTo>
                  <a:cubicBezTo>
                    <a:pt x="301" y="412"/>
                    <a:pt x="308" y="414"/>
                    <a:pt x="303" y="414"/>
                  </a:cubicBezTo>
                  <a:cubicBezTo>
                    <a:pt x="302" y="414"/>
                    <a:pt x="301" y="414"/>
                    <a:pt x="300" y="414"/>
                  </a:cubicBezTo>
                  <a:cubicBezTo>
                    <a:pt x="299" y="414"/>
                    <a:pt x="299" y="417"/>
                    <a:pt x="297" y="416"/>
                  </a:cubicBezTo>
                  <a:cubicBezTo>
                    <a:pt x="298" y="414"/>
                    <a:pt x="295" y="415"/>
                    <a:pt x="294" y="414"/>
                  </a:cubicBezTo>
                  <a:cubicBezTo>
                    <a:pt x="293" y="413"/>
                    <a:pt x="295" y="409"/>
                    <a:pt x="292" y="409"/>
                  </a:cubicBezTo>
                  <a:cubicBezTo>
                    <a:pt x="292" y="407"/>
                    <a:pt x="293" y="407"/>
                    <a:pt x="293" y="406"/>
                  </a:cubicBezTo>
                  <a:cubicBezTo>
                    <a:pt x="292" y="405"/>
                    <a:pt x="290" y="404"/>
                    <a:pt x="292" y="403"/>
                  </a:cubicBezTo>
                  <a:cubicBezTo>
                    <a:pt x="291" y="402"/>
                    <a:pt x="290" y="401"/>
                    <a:pt x="288" y="401"/>
                  </a:cubicBezTo>
                  <a:cubicBezTo>
                    <a:pt x="290" y="398"/>
                    <a:pt x="286" y="394"/>
                    <a:pt x="288" y="394"/>
                  </a:cubicBezTo>
                  <a:cubicBezTo>
                    <a:pt x="289" y="393"/>
                    <a:pt x="287" y="393"/>
                    <a:pt x="286" y="393"/>
                  </a:cubicBezTo>
                  <a:cubicBezTo>
                    <a:pt x="285" y="392"/>
                    <a:pt x="286" y="389"/>
                    <a:pt x="286" y="389"/>
                  </a:cubicBezTo>
                  <a:cubicBezTo>
                    <a:pt x="286" y="389"/>
                    <a:pt x="284" y="387"/>
                    <a:pt x="284" y="387"/>
                  </a:cubicBezTo>
                  <a:cubicBezTo>
                    <a:pt x="283" y="386"/>
                    <a:pt x="284" y="386"/>
                    <a:pt x="283" y="386"/>
                  </a:cubicBezTo>
                  <a:cubicBezTo>
                    <a:pt x="282" y="386"/>
                    <a:pt x="281" y="382"/>
                    <a:pt x="280" y="382"/>
                  </a:cubicBezTo>
                  <a:cubicBezTo>
                    <a:pt x="280" y="382"/>
                    <a:pt x="280" y="383"/>
                    <a:pt x="280" y="383"/>
                  </a:cubicBezTo>
                  <a:cubicBezTo>
                    <a:pt x="278" y="381"/>
                    <a:pt x="278" y="378"/>
                    <a:pt x="274" y="377"/>
                  </a:cubicBezTo>
                  <a:cubicBezTo>
                    <a:pt x="277" y="373"/>
                    <a:pt x="271" y="372"/>
                    <a:pt x="272" y="366"/>
                  </a:cubicBezTo>
                  <a:cubicBezTo>
                    <a:pt x="272" y="364"/>
                    <a:pt x="270" y="365"/>
                    <a:pt x="270" y="363"/>
                  </a:cubicBezTo>
                  <a:cubicBezTo>
                    <a:pt x="269" y="361"/>
                    <a:pt x="266" y="363"/>
                    <a:pt x="265" y="361"/>
                  </a:cubicBezTo>
                  <a:cubicBezTo>
                    <a:pt x="266" y="360"/>
                    <a:pt x="266" y="359"/>
                    <a:pt x="264" y="359"/>
                  </a:cubicBezTo>
                  <a:cubicBezTo>
                    <a:pt x="265" y="357"/>
                    <a:pt x="265" y="356"/>
                    <a:pt x="264" y="353"/>
                  </a:cubicBezTo>
                  <a:cubicBezTo>
                    <a:pt x="264" y="352"/>
                    <a:pt x="264" y="351"/>
                    <a:pt x="264" y="350"/>
                  </a:cubicBezTo>
                  <a:cubicBezTo>
                    <a:pt x="264" y="350"/>
                    <a:pt x="263" y="350"/>
                    <a:pt x="263" y="350"/>
                  </a:cubicBezTo>
                  <a:cubicBezTo>
                    <a:pt x="262" y="347"/>
                    <a:pt x="265" y="348"/>
                    <a:pt x="263" y="346"/>
                  </a:cubicBezTo>
                  <a:cubicBezTo>
                    <a:pt x="261" y="344"/>
                    <a:pt x="261" y="352"/>
                    <a:pt x="260" y="346"/>
                  </a:cubicBezTo>
                  <a:cubicBezTo>
                    <a:pt x="260" y="341"/>
                    <a:pt x="256" y="338"/>
                    <a:pt x="252" y="334"/>
                  </a:cubicBezTo>
                  <a:cubicBezTo>
                    <a:pt x="249" y="336"/>
                    <a:pt x="251" y="337"/>
                    <a:pt x="250" y="341"/>
                  </a:cubicBezTo>
                  <a:cubicBezTo>
                    <a:pt x="247" y="342"/>
                    <a:pt x="248" y="339"/>
                    <a:pt x="246" y="339"/>
                  </a:cubicBezTo>
                  <a:cubicBezTo>
                    <a:pt x="244" y="339"/>
                    <a:pt x="244" y="338"/>
                    <a:pt x="243" y="337"/>
                  </a:cubicBezTo>
                  <a:cubicBezTo>
                    <a:pt x="245" y="339"/>
                    <a:pt x="243" y="345"/>
                    <a:pt x="247" y="345"/>
                  </a:cubicBezTo>
                  <a:cubicBezTo>
                    <a:pt x="246" y="347"/>
                    <a:pt x="248" y="351"/>
                    <a:pt x="250" y="355"/>
                  </a:cubicBezTo>
                  <a:cubicBezTo>
                    <a:pt x="250" y="356"/>
                    <a:pt x="249" y="357"/>
                    <a:pt x="250" y="357"/>
                  </a:cubicBezTo>
                  <a:cubicBezTo>
                    <a:pt x="251" y="359"/>
                    <a:pt x="252" y="364"/>
                    <a:pt x="253" y="367"/>
                  </a:cubicBezTo>
                  <a:cubicBezTo>
                    <a:pt x="255" y="367"/>
                    <a:pt x="256" y="367"/>
                    <a:pt x="258" y="367"/>
                  </a:cubicBezTo>
                  <a:cubicBezTo>
                    <a:pt x="257" y="368"/>
                    <a:pt x="257" y="369"/>
                    <a:pt x="257" y="370"/>
                  </a:cubicBezTo>
                  <a:cubicBezTo>
                    <a:pt x="258" y="371"/>
                    <a:pt x="259" y="370"/>
                    <a:pt x="259" y="369"/>
                  </a:cubicBezTo>
                  <a:cubicBezTo>
                    <a:pt x="261" y="371"/>
                    <a:pt x="260" y="373"/>
                    <a:pt x="261" y="375"/>
                  </a:cubicBezTo>
                  <a:cubicBezTo>
                    <a:pt x="262" y="376"/>
                    <a:pt x="263" y="376"/>
                    <a:pt x="264" y="376"/>
                  </a:cubicBezTo>
                  <a:cubicBezTo>
                    <a:pt x="264" y="377"/>
                    <a:pt x="263" y="378"/>
                    <a:pt x="264" y="379"/>
                  </a:cubicBezTo>
                  <a:cubicBezTo>
                    <a:pt x="264" y="379"/>
                    <a:pt x="265" y="379"/>
                    <a:pt x="265" y="379"/>
                  </a:cubicBezTo>
                  <a:cubicBezTo>
                    <a:pt x="265" y="380"/>
                    <a:pt x="264" y="381"/>
                    <a:pt x="264" y="381"/>
                  </a:cubicBezTo>
                  <a:cubicBezTo>
                    <a:pt x="264" y="382"/>
                    <a:pt x="265" y="382"/>
                    <a:pt x="266" y="383"/>
                  </a:cubicBezTo>
                  <a:cubicBezTo>
                    <a:pt x="266" y="384"/>
                    <a:pt x="266" y="385"/>
                    <a:pt x="266" y="386"/>
                  </a:cubicBezTo>
                  <a:cubicBezTo>
                    <a:pt x="266" y="386"/>
                    <a:pt x="267" y="386"/>
                    <a:pt x="267" y="386"/>
                  </a:cubicBezTo>
                  <a:cubicBezTo>
                    <a:pt x="268" y="387"/>
                    <a:pt x="266" y="391"/>
                    <a:pt x="270" y="390"/>
                  </a:cubicBezTo>
                  <a:cubicBezTo>
                    <a:pt x="270" y="393"/>
                    <a:pt x="269" y="395"/>
                    <a:pt x="271" y="397"/>
                  </a:cubicBezTo>
                  <a:cubicBezTo>
                    <a:pt x="271" y="398"/>
                    <a:pt x="273" y="399"/>
                    <a:pt x="273" y="400"/>
                  </a:cubicBezTo>
                  <a:cubicBezTo>
                    <a:pt x="274" y="401"/>
                    <a:pt x="274" y="402"/>
                    <a:pt x="274" y="403"/>
                  </a:cubicBezTo>
                  <a:cubicBezTo>
                    <a:pt x="275" y="404"/>
                    <a:pt x="276" y="404"/>
                    <a:pt x="277" y="405"/>
                  </a:cubicBezTo>
                  <a:cubicBezTo>
                    <a:pt x="278" y="406"/>
                    <a:pt x="276" y="408"/>
                    <a:pt x="278" y="408"/>
                  </a:cubicBezTo>
                  <a:cubicBezTo>
                    <a:pt x="279" y="408"/>
                    <a:pt x="279" y="411"/>
                    <a:pt x="279" y="413"/>
                  </a:cubicBezTo>
                  <a:cubicBezTo>
                    <a:pt x="283" y="410"/>
                    <a:pt x="283" y="415"/>
                    <a:pt x="288" y="414"/>
                  </a:cubicBezTo>
                  <a:cubicBezTo>
                    <a:pt x="289" y="417"/>
                    <a:pt x="291" y="419"/>
                    <a:pt x="291" y="422"/>
                  </a:cubicBezTo>
                  <a:cubicBezTo>
                    <a:pt x="295" y="429"/>
                    <a:pt x="309" y="427"/>
                    <a:pt x="318" y="426"/>
                  </a:cubicBezTo>
                  <a:cubicBezTo>
                    <a:pt x="319" y="426"/>
                    <a:pt x="318" y="424"/>
                    <a:pt x="319" y="423"/>
                  </a:cubicBezTo>
                  <a:cubicBezTo>
                    <a:pt x="322" y="422"/>
                    <a:pt x="327" y="426"/>
                    <a:pt x="326" y="421"/>
                  </a:cubicBezTo>
                  <a:cubicBezTo>
                    <a:pt x="329" y="422"/>
                    <a:pt x="328" y="424"/>
                    <a:pt x="327" y="427"/>
                  </a:cubicBezTo>
                  <a:cubicBezTo>
                    <a:pt x="327" y="427"/>
                    <a:pt x="326" y="428"/>
                    <a:pt x="326" y="428"/>
                  </a:cubicBezTo>
                  <a:cubicBezTo>
                    <a:pt x="326" y="430"/>
                    <a:pt x="327" y="433"/>
                    <a:pt x="326" y="435"/>
                  </a:cubicBezTo>
                  <a:cubicBezTo>
                    <a:pt x="326" y="435"/>
                    <a:pt x="324" y="435"/>
                    <a:pt x="324" y="435"/>
                  </a:cubicBezTo>
                  <a:cubicBezTo>
                    <a:pt x="324" y="436"/>
                    <a:pt x="324" y="441"/>
                    <a:pt x="323" y="442"/>
                  </a:cubicBezTo>
                  <a:cubicBezTo>
                    <a:pt x="322" y="443"/>
                    <a:pt x="319" y="444"/>
                    <a:pt x="320" y="448"/>
                  </a:cubicBezTo>
                  <a:cubicBezTo>
                    <a:pt x="317" y="448"/>
                    <a:pt x="319" y="454"/>
                    <a:pt x="314" y="454"/>
                  </a:cubicBezTo>
                  <a:cubicBezTo>
                    <a:pt x="315" y="458"/>
                    <a:pt x="313" y="458"/>
                    <a:pt x="313" y="461"/>
                  </a:cubicBezTo>
                  <a:cubicBezTo>
                    <a:pt x="309" y="460"/>
                    <a:pt x="311" y="465"/>
                    <a:pt x="307" y="465"/>
                  </a:cubicBezTo>
                  <a:cubicBezTo>
                    <a:pt x="307" y="466"/>
                    <a:pt x="307" y="467"/>
                    <a:pt x="307" y="468"/>
                  </a:cubicBezTo>
                  <a:cubicBezTo>
                    <a:pt x="306" y="468"/>
                    <a:pt x="306" y="467"/>
                    <a:pt x="305" y="467"/>
                  </a:cubicBezTo>
                  <a:cubicBezTo>
                    <a:pt x="302" y="468"/>
                    <a:pt x="304" y="470"/>
                    <a:pt x="300" y="470"/>
                  </a:cubicBezTo>
                  <a:cubicBezTo>
                    <a:pt x="300" y="470"/>
                    <a:pt x="297" y="472"/>
                    <a:pt x="297" y="472"/>
                  </a:cubicBezTo>
                  <a:cubicBezTo>
                    <a:pt x="297" y="472"/>
                    <a:pt x="297" y="473"/>
                    <a:pt x="297" y="473"/>
                  </a:cubicBezTo>
                  <a:cubicBezTo>
                    <a:pt x="295" y="474"/>
                    <a:pt x="293" y="474"/>
                    <a:pt x="292" y="475"/>
                  </a:cubicBezTo>
                  <a:cubicBezTo>
                    <a:pt x="289" y="477"/>
                    <a:pt x="288" y="481"/>
                    <a:pt x="284" y="481"/>
                  </a:cubicBezTo>
                  <a:cubicBezTo>
                    <a:pt x="285" y="484"/>
                    <a:pt x="282" y="484"/>
                    <a:pt x="283" y="487"/>
                  </a:cubicBezTo>
                  <a:cubicBezTo>
                    <a:pt x="281" y="488"/>
                    <a:pt x="281" y="487"/>
                    <a:pt x="279" y="487"/>
                  </a:cubicBezTo>
                  <a:cubicBezTo>
                    <a:pt x="280" y="488"/>
                    <a:pt x="277" y="490"/>
                    <a:pt x="278" y="491"/>
                  </a:cubicBezTo>
                  <a:cubicBezTo>
                    <a:pt x="280" y="493"/>
                    <a:pt x="277" y="491"/>
                    <a:pt x="277" y="494"/>
                  </a:cubicBezTo>
                  <a:cubicBezTo>
                    <a:pt x="277" y="496"/>
                    <a:pt x="275" y="494"/>
                    <a:pt x="274" y="495"/>
                  </a:cubicBezTo>
                  <a:cubicBezTo>
                    <a:pt x="274" y="496"/>
                    <a:pt x="274" y="497"/>
                    <a:pt x="274" y="498"/>
                  </a:cubicBezTo>
                  <a:cubicBezTo>
                    <a:pt x="274" y="499"/>
                    <a:pt x="272" y="508"/>
                    <a:pt x="272" y="511"/>
                  </a:cubicBezTo>
                  <a:cubicBezTo>
                    <a:pt x="272" y="513"/>
                    <a:pt x="273" y="513"/>
                    <a:pt x="274" y="515"/>
                  </a:cubicBezTo>
                  <a:cubicBezTo>
                    <a:pt x="275" y="519"/>
                    <a:pt x="274" y="520"/>
                    <a:pt x="274" y="522"/>
                  </a:cubicBezTo>
                  <a:cubicBezTo>
                    <a:pt x="274" y="523"/>
                    <a:pt x="275" y="527"/>
                    <a:pt x="277" y="527"/>
                  </a:cubicBezTo>
                  <a:cubicBezTo>
                    <a:pt x="280" y="527"/>
                    <a:pt x="273" y="532"/>
                    <a:pt x="279" y="533"/>
                  </a:cubicBezTo>
                  <a:cubicBezTo>
                    <a:pt x="278" y="539"/>
                    <a:pt x="280" y="543"/>
                    <a:pt x="279" y="548"/>
                  </a:cubicBezTo>
                  <a:cubicBezTo>
                    <a:pt x="278" y="551"/>
                    <a:pt x="275" y="554"/>
                    <a:pt x="275" y="558"/>
                  </a:cubicBezTo>
                  <a:cubicBezTo>
                    <a:pt x="273" y="558"/>
                    <a:pt x="269" y="561"/>
                    <a:pt x="267" y="562"/>
                  </a:cubicBezTo>
                  <a:cubicBezTo>
                    <a:pt x="267" y="563"/>
                    <a:pt x="266" y="563"/>
                    <a:pt x="267" y="564"/>
                  </a:cubicBezTo>
                  <a:cubicBezTo>
                    <a:pt x="267" y="565"/>
                    <a:pt x="265" y="564"/>
                    <a:pt x="264" y="565"/>
                  </a:cubicBezTo>
                  <a:cubicBezTo>
                    <a:pt x="263" y="565"/>
                    <a:pt x="263" y="567"/>
                    <a:pt x="263" y="567"/>
                  </a:cubicBezTo>
                  <a:cubicBezTo>
                    <a:pt x="262" y="567"/>
                    <a:pt x="260" y="565"/>
                    <a:pt x="260" y="567"/>
                  </a:cubicBezTo>
                  <a:cubicBezTo>
                    <a:pt x="260" y="568"/>
                    <a:pt x="259" y="568"/>
                    <a:pt x="258" y="568"/>
                  </a:cubicBezTo>
                  <a:cubicBezTo>
                    <a:pt x="256" y="569"/>
                    <a:pt x="256" y="572"/>
                    <a:pt x="253" y="572"/>
                  </a:cubicBezTo>
                  <a:cubicBezTo>
                    <a:pt x="252" y="578"/>
                    <a:pt x="253" y="588"/>
                    <a:pt x="254" y="598"/>
                  </a:cubicBezTo>
                  <a:cubicBezTo>
                    <a:pt x="253" y="598"/>
                    <a:pt x="252" y="599"/>
                    <a:pt x="252" y="598"/>
                  </a:cubicBezTo>
                  <a:cubicBezTo>
                    <a:pt x="251" y="597"/>
                    <a:pt x="251" y="600"/>
                    <a:pt x="251" y="600"/>
                  </a:cubicBezTo>
                  <a:cubicBezTo>
                    <a:pt x="249" y="601"/>
                    <a:pt x="247" y="599"/>
                    <a:pt x="247" y="601"/>
                  </a:cubicBezTo>
                  <a:cubicBezTo>
                    <a:pt x="247" y="603"/>
                    <a:pt x="243" y="603"/>
                    <a:pt x="241" y="605"/>
                  </a:cubicBezTo>
                  <a:cubicBezTo>
                    <a:pt x="241" y="607"/>
                    <a:pt x="241" y="609"/>
                    <a:pt x="241" y="612"/>
                  </a:cubicBezTo>
                  <a:cubicBezTo>
                    <a:pt x="239" y="612"/>
                    <a:pt x="240" y="616"/>
                    <a:pt x="239" y="618"/>
                  </a:cubicBezTo>
                  <a:cubicBezTo>
                    <a:pt x="239" y="618"/>
                    <a:pt x="237" y="618"/>
                    <a:pt x="237" y="619"/>
                  </a:cubicBezTo>
                  <a:cubicBezTo>
                    <a:pt x="236" y="621"/>
                    <a:pt x="236" y="623"/>
                    <a:pt x="234" y="625"/>
                  </a:cubicBezTo>
                  <a:cubicBezTo>
                    <a:pt x="234" y="625"/>
                    <a:pt x="235" y="627"/>
                    <a:pt x="234" y="627"/>
                  </a:cubicBezTo>
                  <a:cubicBezTo>
                    <a:pt x="234" y="627"/>
                    <a:pt x="232" y="627"/>
                    <a:pt x="232" y="627"/>
                  </a:cubicBezTo>
                  <a:cubicBezTo>
                    <a:pt x="231" y="628"/>
                    <a:pt x="232" y="630"/>
                    <a:pt x="232" y="631"/>
                  </a:cubicBezTo>
                  <a:cubicBezTo>
                    <a:pt x="232" y="631"/>
                    <a:pt x="230" y="630"/>
                    <a:pt x="230" y="631"/>
                  </a:cubicBezTo>
                  <a:cubicBezTo>
                    <a:pt x="229" y="631"/>
                    <a:pt x="230" y="633"/>
                    <a:pt x="230" y="633"/>
                  </a:cubicBezTo>
                  <a:cubicBezTo>
                    <a:pt x="229" y="633"/>
                    <a:pt x="228" y="633"/>
                    <a:pt x="227" y="633"/>
                  </a:cubicBezTo>
                  <a:cubicBezTo>
                    <a:pt x="227" y="634"/>
                    <a:pt x="225" y="636"/>
                    <a:pt x="225" y="637"/>
                  </a:cubicBezTo>
                  <a:cubicBezTo>
                    <a:pt x="225" y="638"/>
                    <a:pt x="223" y="637"/>
                    <a:pt x="222" y="638"/>
                  </a:cubicBezTo>
                  <a:cubicBezTo>
                    <a:pt x="222" y="638"/>
                    <a:pt x="223" y="640"/>
                    <a:pt x="222" y="640"/>
                  </a:cubicBezTo>
                  <a:cubicBezTo>
                    <a:pt x="222" y="640"/>
                    <a:pt x="221" y="640"/>
                    <a:pt x="220" y="640"/>
                  </a:cubicBezTo>
                  <a:cubicBezTo>
                    <a:pt x="219" y="641"/>
                    <a:pt x="219" y="642"/>
                    <a:pt x="218" y="642"/>
                  </a:cubicBezTo>
                  <a:cubicBezTo>
                    <a:pt x="217" y="643"/>
                    <a:pt x="216" y="645"/>
                    <a:pt x="215" y="645"/>
                  </a:cubicBezTo>
                  <a:cubicBezTo>
                    <a:pt x="215" y="645"/>
                    <a:pt x="212" y="646"/>
                    <a:pt x="212" y="646"/>
                  </a:cubicBezTo>
                  <a:cubicBezTo>
                    <a:pt x="211" y="645"/>
                    <a:pt x="211" y="645"/>
                    <a:pt x="210" y="646"/>
                  </a:cubicBezTo>
                  <a:cubicBezTo>
                    <a:pt x="208" y="647"/>
                    <a:pt x="207" y="647"/>
                    <a:pt x="205" y="647"/>
                  </a:cubicBezTo>
                  <a:cubicBezTo>
                    <a:pt x="204" y="647"/>
                    <a:pt x="196" y="650"/>
                    <a:pt x="194" y="647"/>
                  </a:cubicBezTo>
                  <a:cubicBezTo>
                    <a:pt x="193" y="647"/>
                    <a:pt x="194" y="649"/>
                    <a:pt x="194" y="648"/>
                  </a:cubicBezTo>
                  <a:cubicBezTo>
                    <a:pt x="192" y="651"/>
                    <a:pt x="190" y="649"/>
                    <a:pt x="186" y="649"/>
                  </a:cubicBezTo>
                  <a:cubicBezTo>
                    <a:pt x="185" y="650"/>
                    <a:pt x="185" y="651"/>
                    <a:pt x="186" y="651"/>
                  </a:cubicBezTo>
                  <a:cubicBezTo>
                    <a:pt x="185" y="652"/>
                    <a:pt x="179" y="649"/>
                    <a:pt x="175" y="649"/>
                  </a:cubicBezTo>
                  <a:cubicBezTo>
                    <a:pt x="175" y="644"/>
                    <a:pt x="170" y="641"/>
                    <a:pt x="173" y="635"/>
                  </a:cubicBezTo>
                  <a:cubicBezTo>
                    <a:pt x="170" y="633"/>
                    <a:pt x="168" y="631"/>
                    <a:pt x="168" y="626"/>
                  </a:cubicBezTo>
                  <a:cubicBezTo>
                    <a:pt x="165" y="630"/>
                    <a:pt x="168" y="628"/>
                    <a:pt x="166" y="622"/>
                  </a:cubicBezTo>
                  <a:cubicBezTo>
                    <a:pt x="164" y="617"/>
                    <a:pt x="157" y="613"/>
                    <a:pt x="159" y="606"/>
                  </a:cubicBezTo>
                  <a:cubicBezTo>
                    <a:pt x="158" y="605"/>
                    <a:pt x="158" y="608"/>
                    <a:pt x="158" y="608"/>
                  </a:cubicBezTo>
                  <a:cubicBezTo>
                    <a:pt x="155" y="608"/>
                    <a:pt x="158" y="600"/>
                    <a:pt x="155" y="604"/>
                  </a:cubicBezTo>
                  <a:cubicBezTo>
                    <a:pt x="153" y="602"/>
                    <a:pt x="154" y="598"/>
                    <a:pt x="154" y="595"/>
                  </a:cubicBezTo>
                  <a:cubicBezTo>
                    <a:pt x="155" y="592"/>
                    <a:pt x="155" y="589"/>
                    <a:pt x="153" y="585"/>
                  </a:cubicBezTo>
                  <a:cubicBezTo>
                    <a:pt x="154" y="583"/>
                    <a:pt x="150" y="584"/>
                    <a:pt x="150" y="584"/>
                  </a:cubicBezTo>
                  <a:cubicBezTo>
                    <a:pt x="149" y="583"/>
                    <a:pt x="153" y="580"/>
                    <a:pt x="147" y="581"/>
                  </a:cubicBezTo>
                  <a:cubicBezTo>
                    <a:pt x="147" y="581"/>
                    <a:pt x="148" y="578"/>
                    <a:pt x="147" y="578"/>
                  </a:cubicBezTo>
                  <a:cubicBezTo>
                    <a:pt x="147" y="577"/>
                    <a:pt x="145" y="578"/>
                    <a:pt x="145" y="578"/>
                  </a:cubicBezTo>
                  <a:cubicBezTo>
                    <a:pt x="145" y="577"/>
                    <a:pt x="148" y="573"/>
                    <a:pt x="144" y="574"/>
                  </a:cubicBezTo>
                  <a:cubicBezTo>
                    <a:pt x="143" y="572"/>
                    <a:pt x="145" y="572"/>
                    <a:pt x="145" y="569"/>
                  </a:cubicBezTo>
                  <a:cubicBezTo>
                    <a:pt x="143" y="569"/>
                    <a:pt x="145" y="564"/>
                    <a:pt x="141" y="565"/>
                  </a:cubicBezTo>
                  <a:cubicBezTo>
                    <a:pt x="141" y="554"/>
                    <a:pt x="142" y="550"/>
                    <a:pt x="147" y="543"/>
                  </a:cubicBezTo>
                  <a:cubicBezTo>
                    <a:pt x="147" y="542"/>
                    <a:pt x="149" y="537"/>
                    <a:pt x="146" y="538"/>
                  </a:cubicBezTo>
                  <a:cubicBezTo>
                    <a:pt x="146" y="536"/>
                    <a:pt x="149" y="537"/>
                    <a:pt x="150" y="536"/>
                  </a:cubicBezTo>
                  <a:cubicBezTo>
                    <a:pt x="150" y="536"/>
                    <a:pt x="149" y="534"/>
                    <a:pt x="151" y="534"/>
                  </a:cubicBezTo>
                  <a:cubicBezTo>
                    <a:pt x="150" y="532"/>
                    <a:pt x="150" y="521"/>
                    <a:pt x="148" y="525"/>
                  </a:cubicBezTo>
                  <a:cubicBezTo>
                    <a:pt x="146" y="522"/>
                    <a:pt x="147" y="520"/>
                    <a:pt x="147" y="518"/>
                  </a:cubicBezTo>
                  <a:cubicBezTo>
                    <a:pt x="147" y="515"/>
                    <a:pt x="148" y="512"/>
                    <a:pt x="147" y="509"/>
                  </a:cubicBezTo>
                  <a:cubicBezTo>
                    <a:pt x="147" y="508"/>
                    <a:pt x="145" y="509"/>
                    <a:pt x="145" y="508"/>
                  </a:cubicBezTo>
                  <a:cubicBezTo>
                    <a:pt x="145" y="508"/>
                    <a:pt x="146" y="507"/>
                    <a:pt x="146" y="506"/>
                  </a:cubicBezTo>
                  <a:cubicBezTo>
                    <a:pt x="146" y="506"/>
                    <a:pt x="145" y="505"/>
                    <a:pt x="145" y="505"/>
                  </a:cubicBezTo>
                  <a:cubicBezTo>
                    <a:pt x="145" y="502"/>
                    <a:pt x="144" y="502"/>
                    <a:pt x="142" y="501"/>
                  </a:cubicBezTo>
                  <a:cubicBezTo>
                    <a:pt x="142" y="501"/>
                    <a:pt x="143" y="499"/>
                    <a:pt x="142" y="499"/>
                  </a:cubicBezTo>
                  <a:cubicBezTo>
                    <a:pt x="142" y="499"/>
                    <a:pt x="139" y="499"/>
                    <a:pt x="140" y="498"/>
                  </a:cubicBezTo>
                  <a:cubicBezTo>
                    <a:pt x="140" y="498"/>
                    <a:pt x="141" y="498"/>
                    <a:pt x="141" y="498"/>
                  </a:cubicBezTo>
                  <a:cubicBezTo>
                    <a:pt x="140" y="495"/>
                    <a:pt x="138" y="495"/>
                    <a:pt x="135" y="493"/>
                  </a:cubicBezTo>
                  <a:cubicBezTo>
                    <a:pt x="135" y="492"/>
                    <a:pt x="136" y="492"/>
                    <a:pt x="134" y="492"/>
                  </a:cubicBezTo>
                  <a:cubicBezTo>
                    <a:pt x="133" y="492"/>
                    <a:pt x="133" y="488"/>
                    <a:pt x="131" y="489"/>
                  </a:cubicBezTo>
                  <a:cubicBezTo>
                    <a:pt x="128" y="479"/>
                    <a:pt x="131" y="471"/>
                    <a:pt x="131" y="460"/>
                  </a:cubicBezTo>
                  <a:cubicBezTo>
                    <a:pt x="130" y="458"/>
                    <a:pt x="127" y="462"/>
                    <a:pt x="128" y="456"/>
                  </a:cubicBezTo>
                  <a:cubicBezTo>
                    <a:pt x="121" y="457"/>
                    <a:pt x="116" y="456"/>
                    <a:pt x="112" y="454"/>
                  </a:cubicBezTo>
                  <a:cubicBezTo>
                    <a:pt x="113" y="448"/>
                    <a:pt x="108" y="454"/>
                    <a:pt x="109" y="448"/>
                  </a:cubicBezTo>
                  <a:cubicBezTo>
                    <a:pt x="104" y="447"/>
                    <a:pt x="103" y="445"/>
                    <a:pt x="97" y="447"/>
                  </a:cubicBezTo>
                  <a:cubicBezTo>
                    <a:pt x="95" y="447"/>
                    <a:pt x="94" y="448"/>
                    <a:pt x="92" y="448"/>
                  </a:cubicBezTo>
                  <a:cubicBezTo>
                    <a:pt x="91" y="448"/>
                    <a:pt x="88" y="450"/>
                    <a:pt x="85" y="449"/>
                  </a:cubicBezTo>
                  <a:cubicBezTo>
                    <a:pt x="87" y="452"/>
                    <a:pt x="88" y="450"/>
                    <a:pt x="82" y="452"/>
                  </a:cubicBezTo>
                  <a:cubicBezTo>
                    <a:pt x="78" y="452"/>
                    <a:pt x="76" y="454"/>
                    <a:pt x="69" y="454"/>
                  </a:cubicBezTo>
                  <a:cubicBezTo>
                    <a:pt x="68" y="454"/>
                    <a:pt x="67" y="453"/>
                    <a:pt x="66" y="453"/>
                  </a:cubicBezTo>
                  <a:cubicBezTo>
                    <a:pt x="58" y="452"/>
                    <a:pt x="50" y="457"/>
                    <a:pt x="44" y="455"/>
                  </a:cubicBezTo>
                  <a:cubicBezTo>
                    <a:pt x="44" y="451"/>
                    <a:pt x="39" y="452"/>
                    <a:pt x="38" y="452"/>
                  </a:cubicBezTo>
                  <a:cubicBezTo>
                    <a:pt x="37" y="451"/>
                    <a:pt x="38" y="450"/>
                    <a:pt x="38" y="449"/>
                  </a:cubicBezTo>
                  <a:cubicBezTo>
                    <a:pt x="37" y="449"/>
                    <a:pt x="35" y="450"/>
                    <a:pt x="34" y="449"/>
                  </a:cubicBezTo>
                  <a:cubicBezTo>
                    <a:pt x="34" y="449"/>
                    <a:pt x="35" y="447"/>
                    <a:pt x="34" y="447"/>
                  </a:cubicBezTo>
                  <a:cubicBezTo>
                    <a:pt x="33" y="446"/>
                    <a:pt x="32" y="447"/>
                    <a:pt x="32" y="446"/>
                  </a:cubicBezTo>
                  <a:cubicBezTo>
                    <a:pt x="32" y="446"/>
                    <a:pt x="30" y="444"/>
                    <a:pt x="29" y="443"/>
                  </a:cubicBezTo>
                  <a:cubicBezTo>
                    <a:pt x="29" y="443"/>
                    <a:pt x="30" y="442"/>
                    <a:pt x="28" y="442"/>
                  </a:cubicBezTo>
                  <a:cubicBezTo>
                    <a:pt x="27" y="442"/>
                    <a:pt x="27" y="441"/>
                    <a:pt x="27" y="440"/>
                  </a:cubicBezTo>
                  <a:cubicBezTo>
                    <a:pt x="27" y="438"/>
                    <a:pt x="25" y="440"/>
                    <a:pt x="25" y="439"/>
                  </a:cubicBezTo>
                  <a:cubicBezTo>
                    <a:pt x="24" y="438"/>
                    <a:pt x="25" y="437"/>
                    <a:pt x="25" y="436"/>
                  </a:cubicBezTo>
                  <a:cubicBezTo>
                    <a:pt x="24" y="435"/>
                    <a:pt x="22" y="437"/>
                    <a:pt x="22" y="435"/>
                  </a:cubicBezTo>
                  <a:cubicBezTo>
                    <a:pt x="22" y="435"/>
                    <a:pt x="23" y="433"/>
                    <a:pt x="24" y="434"/>
                  </a:cubicBezTo>
                  <a:cubicBezTo>
                    <a:pt x="22" y="430"/>
                    <a:pt x="17" y="431"/>
                    <a:pt x="18" y="427"/>
                  </a:cubicBezTo>
                  <a:cubicBezTo>
                    <a:pt x="12" y="429"/>
                    <a:pt x="15" y="422"/>
                    <a:pt x="9" y="423"/>
                  </a:cubicBezTo>
                  <a:cubicBezTo>
                    <a:pt x="10" y="422"/>
                    <a:pt x="11" y="421"/>
                    <a:pt x="11" y="420"/>
                  </a:cubicBezTo>
                  <a:cubicBezTo>
                    <a:pt x="10" y="418"/>
                    <a:pt x="8" y="419"/>
                    <a:pt x="6" y="419"/>
                  </a:cubicBezTo>
                  <a:cubicBezTo>
                    <a:pt x="7" y="417"/>
                    <a:pt x="4" y="416"/>
                    <a:pt x="4" y="415"/>
                  </a:cubicBezTo>
                  <a:cubicBezTo>
                    <a:pt x="3" y="413"/>
                    <a:pt x="5" y="413"/>
                    <a:pt x="4" y="410"/>
                  </a:cubicBezTo>
                  <a:cubicBezTo>
                    <a:pt x="3" y="410"/>
                    <a:pt x="2" y="411"/>
                    <a:pt x="2" y="409"/>
                  </a:cubicBezTo>
                  <a:cubicBezTo>
                    <a:pt x="2" y="408"/>
                    <a:pt x="1" y="405"/>
                    <a:pt x="0" y="405"/>
                  </a:cubicBezTo>
                  <a:cubicBezTo>
                    <a:pt x="0" y="403"/>
                    <a:pt x="3" y="404"/>
                    <a:pt x="4" y="403"/>
                  </a:cubicBezTo>
                  <a:cubicBezTo>
                    <a:pt x="4" y="403"/>
                    <a:pt x="4" y="399"/>
                    <a:pt x="6" y="400"/>
                  </a:cubicBezTo>
                  <a:cubicBezTo>
                    <a:pt x="6" y="393"/>
                    <a:pt x="6" y="387"/>
                    <a:pt x="6" y="380"/>
                  </a:cubicBezTo>
                  <a:cubicBezTo>
                    <a:pt x="6" y="378"/>
                    <a:pt x="4" y="379"/>
                    <a:pt x="4" y="379"/>
                  </a:cubicBezTo>
                  <a:cubicBezTo>
                    <a:pt x="3" y="378"/>
                    <a:pt x="5" y="377"/>
                    <a:pt x="5" y="376"/>
                  </a:cubicBezTo>
                  <a:cubicBezTo>
                    <a:pt x="5" y="374"/>
                    <a:pt x="3" y="374"/>
                    <a:pt x="4" y="372"/>
                  </a:cubicBezTo>
                  <a:cubicBezTo>
                    <a:pt x="8" y="377"/>
                    <a:pt x="4" y="363"/>
                    <a:pt x="8" y="368"/>
                  </a:cubicBezTo>
                  <a:cubicBezTo>
                    <a:pt x="9" y="367"/>
                    <a:pt x="8" y="363"/>
                    <a:pt x="9" y="361"/>
                  </a:cubicBezTo>
                  <a:cubicBezTo>
                    <a:pt x="10" y="361"/>
                    <a:pt x="12" y="361"/>
                    <a:pt x="12" y="361"/>
                  </a:cubicBezTo>
                  <a:cubicBezTo>
                    <a:pt x="12" y="360"/>
                    <a:pt x="10" y="359"/>
                    <a:pt x="11" y="357"/>
                  </a:cubicBezTo>
                  <a:cubicBezTo>
                    <a:pt x="15" y="356"/>
                    <a:pt x="14" y="350"/>
                    <a:pt x="19" y="349"/>
                  </a:cubicBezTo>
                  <a:cubicBezTo>
                    <a:pt x="19" y="345"/>
                    <a:pt x="23" y="345"/>
                    <a:pt x="22" y="341"/>
                  </a:cubicBezTo>
                  <a:cubicBezTo>
                    <a:pt x="24" y="341"/>
                    <a:pt x="25" y="340"/>
                    <a:pt x="25" y="339"/>
                  </a:cubicBezTo>
                  <a:cubicBezTo>
                    <a:pt x="32" y="338"/>
                    <a:pt x="37" y="336"/>
                    <a:pt x="36" y="327"/>
                  </a:cubicBezTo>
                  <a:cubicBezTo>
                    <a:pt x="41" y="328"/>
                    <a:pt x="37" y="320"/>
                    <a:pt x="41" y="321"/>
                  </a:cubicBezTo>
                  <a:cubicBezTo>
                    <a:pt x="41" y="319"/>
                    <a:pt x="41" y="316"/>
                    <a:pt x="41" y="314"/>
                  </a:cubicBezTo>
                  <a:cubicBezTo>
                    <a:pt x="43" y="314"/>
                    <a:pt x="44" y="312"/>
                    <a:pt x="46" y="313"/>
                  </a:cubicBezTo>
                  <a:cubicBezTo>
                    <a:pt x="48" y="310"/>
                    <a:pt x="50" y="309"/>
                    <a:pt x="52" y="306"/>
                  </a:cubicBezTo>
                  <a:cubicBezTo>
                    <a:pt x="52" y="305"/>
                    <a:pt x="53" y="306"/>
                    <a:pt x="53" y="304"/>
                  </a:cubicBezTo>
                  <a:cubicBezTo>
                    <a:pt x="53" y="303"/>
                    <a:pt x="56" y="303"/>
                    <a:pt x="55" y="301"/>
                  </a:cubicBezTo>
                  <a:cubicBezTo>
                    <a:pt x="61" y="302"/>
                    <a:pt x="61" y="298"/>
                    <a:pt x="66" y="299"/>
                  </a:cubicBezTo>
                  <a:cubicBezTo>
                    <a:pt x="64" y="303"/>
                    <a:pt x="71" y="299"/>
                    <a:pt x="69" y="303"/>
                  </a:cubicBezTo>
                  <a:cubicBezTo>
                    <a:pt x="72" y="301"/>
                    <a:pt x="81" y="305"/>
                    <a:pt x="81" y="300"/>
                  </a:cubicBezTo>
                  <a:cubicBezTo>
                    <a:pt x="87" y="299"/>
                    <a:pt x="92" y="298"/>
                    <a:pt x="94" y="294"/>
                  </a:cubicBezTo>
                  <a:cubicBezTo>
                    <a:pt x="96" y="294"/>
                    <a:pt x="98" y="294"/>
                    <a:pt x="98" y="293"/>
                  </a:cubicBezTo>
                  <a:cubicBezTo>
                    <a:pt x="100" y="293"/>
                    <a:pt x="100" y="294"/>
                    <a:pt x="102" y="294"/>
                  </a:cubicBezTo>
                  <a:cubicBezTo>
                    <a:pt x="105" y="294"/>
                    <a:pt x="107" y="293"/>
                    <a:pt x="109" y="293"/>
                  </a:cubicBezTo>
                  <a:cubicBezTo>
                    <a:pt x="109" y="293"/>
                    <a:pt x="110" y="294"/>
                    <a:pt x="111" y="294"/>
                  </a:cubicBezTo>
                  <a:cubicBezTo>
                    <a:pt x="113" y="294"/>
                    <a:pt x="118" y="296"/>
                    <a:pt x="124" y="295"/>
                  </a:cubicBezTo>
                  <a:cubicBezTo>
                    <a:pt x="126" y="295"/>
                    <a:pt x="129" y="291"/>
                    <a:pt x="132" y="294"/>
                  </a:cubicBezTo>
                  <a:cubicBezTo>
                    <a:pt x="134" y="296"/>
                    <a:pt x="133" y="294"/>
                    <a:pt x="137" y="294"/>
                  </a:cubicBezTo>
                  <a:cubicBezTo>
                    <a:pt x="137" y="295"/>
                    <a:pt x="138" y="295"/>
                    <a:pt x="138" y="296"/>
                  </a:cubicBezTo>
                  <a:cubicBezTo>
                    <a:pt x="138" y="297"/>
                    <a:pt x="135" y="297"/>
                    <a:pt x="135" y="297"/>
                  </a:cubicBezTo>
                  <a:cubicBezTo>
                    <a:pt x="135" y="299"/>
                    <a:pt x="136" y="298"/>
                    <a:pt x="137" y="299"/>
                  </a:cubicBezTo>
                  <a:cubicBezTo>
                    <a:pt x="137" y="300"/>
                    <a:pt x="135" y="300"/>
                    <a:pt x="135" y="300"/>
                  </a:cubicBezTo>
                  <a:cubicBezTo>
                    <a:pt x="136" y="301"/>
                    <a:pt x="137" y="301"/>
                    <a:pt x="137" y="302"/>
                  </a:cubicBezTo>
                  <a:cubicBezTo>
                    <a:pt x="136" y="305"/>
                    <a:pt x="135" y="307"/>
                    <a:pt x="138" y="312"/>
                  </a:cubicBezTo>
                  <a:cubicBezTo>
                    <a:pt x="138" y="314"/>
                    <a:pt x="140" y="310"/>
                    <a:pt x="141" y="313"/>
                  </a:cubicBezTo>
                  <a:cubicBezTo>
                    <a:pt x="141" y="314"/>
                    <a:pt x="143" y="313"/>
                    <a:pt x="144" y="314"/>
                  </a:cubicBezTo>
                  <a:cubicBezTo>
                    <a:pt x="144" y="314"/>
                    <a:pt x="143" y="316"/>
                    <a:pt x="144" y="316"/>
                  </a:cubicBezTo>
                  <a:cubicBezTo>
                    <a:pt x="145" y="317"/>
                    <a:pt x="147" y="315"/>
                    <a:pt x="147" y="317"/>
                  </a:cubicBezTo>
                  <a:cubicBezTo>
                    <a:pt x="151" y="316"/>
                    <a:pt x="154" y="321"/>
                    <a:pt x="155" y="317"/>
                  </a:cubicBezTo>
                  <a:cubicBezTo>
                    <a:pt x="157" y="317"/>
                    <a:pt x="156" y="319"/>
                    <a:pt x="157" y="320"/>
                  </a:cubicBezTo>
                  <a:cubicBezTo>
                    <a:pt x="158" y="321"/>
                    <a:pt x="160" y="320"/>
                    <a:pt x="162" y="321"/>
                  </a:cubicBezTo>
                  <a:cubicBezTo>
                    <a:pt x="163" y="321"/>
                    <a:pt x="163" y="323"/>
                    <a:pt x="164" y="323"/>
                  </a:cubicBezTo>
                  <a:cubicBezTo>
                    <a:pt x="164" y="324"/>
                    <a:pt x="166" y="323"/>
                    <a:pt x="166" y="323"/>
                  </a:cubicBezTo>
                  <a:cubicBezTo>
                    <a:pt x="167" y="325"/>
                    <a:pt x="168" y="324"/>
                    <a:pt x="170" y="325"/>
                  </a:cubicBezTo>
                  <a:cubicBezTo>
                    <a:pt x="170" y="325"/>
                    <a:pt x="170" y="327"/>
                    <a:pt x="171" y="327"/>
                  </a:cubicBezTo>
                  <a:cubicBezTo>
                    <a:pt x="171" y="327"/>
                    <a:pt x="173" y="326"/>
                    <a:pt x="174" y="326"/>
                  </a:cubicBezTo>
                  <a:cubicBezTo>
                    <a:pt x="174" y="326"/>
                    <a:pt x="175" y="327"/>
                    <a:pt x="175" y="327"/>
                  </a:cubicBezTo>
                  <a:cubicBezTo>
                    <a:pt x="176" y="327"/>
                    <a:pt x="177" y="327"/>
                    <a:pt x="178" y="327"/>
                  </a:cubicBezTo>
                  <a:cubicBezTo>
                    <a:pt x="178" y="326"/>
                    <a:pt x="180" y="325"/>
                    <a:pt x="180" y="325"/>
                  </a:cubicBezTo>
                  <a:cubicBezTo>
                    <a:pt x="180" y="325"/>
                    <a:pt x="182" y="324"/>
                    <a:pt x="181" y="323"/>
                  </a:cubicBezTo>
                  <a:cubicBezTo>
                    <a:pt x="178" y="321"/>
                    <a:pt x="185" y="322"/>
                    <a:pt x="185" y="317"/>
                  </a:cubicBezTo>
                  <a:cubicBezTo>
                    <a:pt x="188" y="318"/>
                    <a:pt x="188" y="315"/>
                    <a:pt x="192" y="316"/>
                  </a:cubicBezTo>
                  <a:cubicBezTo>
                    <a:pt x="193" y="316"/>
                    <a:pt x="193" y="317"/>
                    <a:pt x="193" y="317"/>
                  </a:cubicBezTo>
                  <a:cubicBezTo>
                    <a:pt x="194" y="318"/>
                    <a:pt x="196" y="317"/>
                    <a:pt x="198" y="317"/>
                  </a:cubicBezTo>
                  <a:cubicBezTo>
                    <a:pt x="198" y="318"/>
                    <a:pt x="200" y="320"/>
                    <a:pt x="200" y="320"/>
                  </a:cubicBezTo>
                  <a:cubicBezTo>
                    <a:pt x="201" y="320"/>
                    <a:pt x="202" y="318"/>
                    <a:pt x="204" y="319"/>
                  </a:cubicBezTo>
                  <a:cubicBezTo>
                    <a:pt x="204" y="319"/>
                    <a:pt x="204" y="321"/>
                    <a:pt x="204" y="321"/>
                  </a:cubicBezTo>
                  <a:cubicBezTo>
                    <a:pt x="205" y="321"/>
                    <a:pt x="206" y="319"/>
                    <a:pt x="208" y="320"/>
                  </a:cubicBezTo>
                  <a:cubicBezTo>
                    <a:pt x="209" y="321"/>
                    <a:pt x="206" y="321"/>
                    <a:pt x="206" y="321"/>
                  </a:cubicBezTo>
                  <a:cubicBezTo>
                    <a:pt x="207" y="323"/>
                    <a:pt x="214" y="323"/>
                    <a:pt x="218" y="323"/>
                  </a:cubicBezTo>
                  <a:cubicBezTo>
                    <a:pt x="217" y="328"/>
                    <a:pt x="227" y="326"/>
                    <a:pt x="230" y="323"/>
                  </a:cubicBezTo>
                  <a:cubicBezTo>
                    <a:pt x="230" y="324"/>
                    <a:pt x="235" y="322"/>
                    <a:pt x="237" y="323"/>
                  </a:cubicBezTo>
                  <a:cubicBezTo>
                    <a:pt x="238" y="325"/>
                    <a:pt x="237" y="323"/>
                    <a:pt x="239" y="323"/>
                  </a:cubicBezTo>
                  <a:cubicBezTo>
                    <a:pt x="241" y="324"/>
                    <a:pt x="243" y="325"/>
                    <a:pt x="245" y="325"/>
                  </a:cubicBezTo>
                  <a:cubicBezTo>
                    <a:pt x="247" y="324"/>
                    <a:pt x="248" y="322"/>
                    <a:pt x="251" y="322"/>
                  </a:cubicBezTo>
                  <a:cubicBezTo>
                    <a:pt x="252" y="320"/>
                    <a:pt x="251" y="316"/>
                    <a:pt x="254" y="315"/>
                  </a:cubicBezTo>
                  <a:cubicBezTo>
                    <a:pt x="254" y="313"/>
                    <a:pt x="253" y="313"/>
                    <a:pt x="253" y="310"/>
                  </a:cubicBezTo>
                  <a:cubicBezTo>
                    <a:pt x="257" y="311"/>
                    <a:pt x="257" y="303"/>
                    <a:pt x="260" y="307"/>
                  </a:cubicBezTo>
                  <a:cubicBezTo>
                    <a:pt x="261" y="302"/>
                    <a:pt x="259" y="301"/>
                    <a:pt x="255" y="301"/>
                  </a:cubicBezTo>
                  <a:cubicBezTo>
                    <a:pt x="256" y="300"/>
                    <a:pt x="257" y="298"/>
                    <a:pt x="257" y="296"/>
                  </a:cubicBezTo>
                  <a:cubicBezTo>
                    <a:pt x="255" y="293"/>
                    <a:pt x="249" y="295"/>
                    <a:pt x="247" y="292"/>
                  </a:cubicBezTo>
                  <a:cubicBezTo>
                    <a:pt x="245" y="293"/>
                    <a:pt x="241" y="293"/>
                    <a:pt x="240" y="295"/>
                  </a:cubicBezTo>
                  <a:cubicBezTo>
                    <a:pt x="239" y="295"/>
                    <a:pt x="240" y="293"/>
                    <a:pt x="239" y="293"/>
                  </a:cubicBezTo>
                  <a:cubicBezTo>
                    <a:pt x="237" y="292"/>
                    <a:pt x="233" y="294"/>
                    <a:pt x="231" y="293"/>
                  </a:cubicBezTo>
                  <a:cubicBezTo>
                    <a:pt x="230" y="293"/>
                    <a:pt x="230" y="295"/>
                    <a:pt x="227" y="295"/>
                  </a:cubicBezTo>
                  <a:cubicBezTo>
                    <a:pt x="224" y="295"/>
                    <a:pt x="225" y="291"/>
                    <a:pt x="219" y="292"/>
                  </a:cubicBezTo>
                  <a:cubicBezTo>
                    <a:pt x="219" y="289"/>
                    <a:pt x="218" y="289"/>
                    <a:pt x="218" y="287"/>
                  </a:cubicBezTo>
                  <a:cubicBezTo>
                    <a:pt x="216" y="287"/>
                    <a:pt x="216" y="287"/>
                    <a:pt x="215" y="286"/>
                  </a:cubicBezTo>
                  <a:cubicBezTo>
                    <a:pt x="215" y="284"/>
                    <a:pt x="213" y="283"/>
                    <a:pt x="211" y="283"/>
                  </a:cubicBezTo>
                  <a:cubicBezTo>
                    <a:pt x="213" y="280"/>
                    <a:pt x="212" y="273"/>
                    <a:pt x="211" y="270"/>
                  </a:cubicBezTo>
                  <a:cubicBezTo>
                    <a:pt x="208" y="272"/>
                    <a:pt x="204" y="268"/>
                    <a:pt x="204" y="274"/>
                  </a:cubicBezTo>
                  <a:cubicBezTo>
                    <a:pt x="200" y="272"/>
                    <a:pt x="200" y="275"/>
                    <a:pt x="197" y="273"/>
                  </a:cubicBezTo>
                  <a:cubicBezTo>
                    <a:pt x="197" y="274"/>
                    <a:pt x="196" y="275"/>
                    <a:pt x="195" y="275"/>
                  </a:cubicBezTo>
                  <a:cubicBezTo>
                    <a:pt x="196" y="276"/>
                    <a:pt x="197" y="276"/>
                    <a:pt x="198" y="277"/>
                  </a:cubicBezTo>
                  <a:cubicBezTo>
                    <a:pt x="199" y="278"/>
                    <a:pt x="198" y="280"/>
                    <a:pt x="200" y="280"/>
                  </a:cubicBezTo>
                  <a:cubicBezTo>
                    <a:pt x="199" y="284"/>
                    <a:pt x="199" y="282"/>
                    <a:pt x="201" y="284"/>
                  </a:cubicBezTo>
                  <a:cubicBezTo>
                    <a:pt x="202" y="287"/>
                    <a:pt x="200" y="286"/>
                    <a:pt x="199" y="287"/>
                  </a:cubicBezTo>
                  <a:cubicBezTo>
                    <a:pt x="199" y="287"/>
                    <a:pt x="197" y="291"/>
                    <a:pt x="197" y="290"/>
                  </a:cubicBezTo>
                  <a:cubicBezTo>
                    <a:pt x="194" y="288"/>
                    <a:pt x="197" y="293"/>
                    <a:pt x="192" y="293"/>
                  </a:cubicBezTo>
                  <a:cubicBezTo>
                    <a:pt x="191" y="292"/>
                    <a:pt x="191" y="291"/>
                    <a:pt x="190" y="290"/>
                  </a:cubicBezTo>
                  <a:cubicBezTo>
                    <a:pt x="189" y="288"/>
                    <a:pt x="190" y="288"/>
                    <a:pt x="192" y="288"/>
                  </a:cubicBezTo>
                  <a:cubicBezTo>
                    <a:pt x="190" y="286"/>
                    <a:pt x="187" y="285"/>
                    <a:pt x="190" y="282"/>
                  </a:cubicBezTo>
                  <a:cubicBezTo>
                    <a:pt x="188" y="282"/>
                    <a:pt x="186" y="283"/>
                    <a:pt x="185" y="282"/>
                  </a:cubicBezTo>
                  <a:cubicBezTo>
                    <a:pt x="184" y="281"/>
                    <a:pt x="187" y="281"/>
                    <a:pt x="187" y="281"/>
                  </a:cubicBezTo>
                  <a:cubicBezTo>
                    <a:pt x="187" y="281"/>
                    <a:pt x="184" y="278"/>
                    <a:pt x="181" y="276"/>
                  </a:cubicBezTo>
                  <a:cubicBezTo>
                    <a:pt x="182" y="271"/>
                    <a:pt x="179" y="269"/>
                    <a:pt x="179" y="264"/>
                  </a:cubicBezTo>
                  <a:cubicBezTo>
                    <a:pt x="179" y="263"/>
                    <a:pt x="176" y="264"/>
                    <a:pt x="175" y="263"/>
                  </a:cubicBezTo>
                  <a:cubicBezTo>
                    <a:pt x="175" y="263"/>
                    <a:pt x="177" y="261"/>
                    <a:pt x="177" y="261"/>
                  </a:cubicBezTo>
                  <a:cubicBezTo>
                    <a:pt x="174" y="259"/>
                    <a:pt x="174" y="261"/>
                    <a:pt x="172" y="260"/>
                  </a:cubicBezTo>
                  <a:cubicBezTo>
                    <a:pt x="172" y="260"/>
                    <a:pt x="173" y="258"/>
                    <a:pt x="173" y="257"/>
                  </a:cubicBezTo>
                  <a:cubicBezTo>
                    <a:pt x="173" y="256"/>
                    <a:pt x="171" y="259"/>
                    <a:pt x="172" y="259"/>
                  </a:cubicBezTo>
                  <a:cubicBezTo>
                    <a:pt x="171" y="259"/>
                    <a:pt x="171" y="257"/>
                    <a:pt x="171" y="256"/>
                  </a:cubicBezTo>
                  <a:cubicBezTo>
                    <a:pt x="166" y="257"/>
                    <a:pt x="166" y="253"/>
                    <a:pt x="161" y="254"/>
                  </a:cubicBezTo>
                  <a:cubicBezTo>
                    <a:pt x="161" y="252"/>
                    <a:pt x="160" y="252"/>
                    <a:pt x="159" y="252"/>
                  </a:cubicBezTo>
                  <a:cubicBezTo>
                    <a:pt x="159" y="251"/>
                    <a:pt x="159" y="250"/>
                    <a:pt x="159" y="249"/>
                  </a:cubicBezTo>
                  <a:cubicBezTo>
                    <a:pt x="159" y="249"/>
                    <a:pt x="157" y="250"/>
                    <a:pt x="157" y="249"/>
                  </a:cubicBezTo>
                  <a:cubicBezTo>
                    <a:pt x="156" y="249"/>
                    <a:pt x="156" y="244"/>
                    <a:pt x="155" y="246"/>
                  </a:cubicBezTo>
                  <a:cubicBezTo>
                    <a:pt x="155" y="247"/>
                    <a:pt x="154" y="246"/>
                    <a:pt x="153" y="244"/>
                  </a:cubicBezTo>
                  <a:cubicBezTo>
                    <a:pt x="153" y="244"/>
                    <a:pt x="152" y="243"/>
                    <a:pt x="152" y="242"/>
                  </a:cubicBezTo>
                  <a:cubicBezTo>
                    <a:pt x="147" y="242"/>
                    <a:pt x="149" y="243"/>
                    <a:pt x="145" y="242"/>
                  </a:cubicBezTo>
                  <a:cubicBezTo>
                    <a:pt x="144" y="242"/>
                    <a:pt x="144" y="244"/>
                    <a:pt x="142" y="244"/>
                  </a:cubicBezTo>
                  <a:cubicBezTo>
                    <a:pt x="141" y="248"/>
                    <a:pt x="145" y="247"/>
                    <a:pt x="145" y="249"/>
                  </a:cubicBezTo>
                  <a:cubicBezTo>
                    <a:pt x="145" y="250"/>
                    <a:pt x="147" y="252"/>
                    <a:pt x="147" y="253"/>
                  </a:cubicBezTo>
                  <a:cubicBezTo>
                    <a:pt x="148" y="253"/>
                    <a:pt x="148" y="254"/>
                    <a:pt x="150" y="254"/>
                  </a:cubicBezTo>
                  <a:cubicBezTo>
                    <a:pt x="148" y="257"/>
                    <a:pt x="152" y="257"/>
                    <a:pt x="153" y="259"/>
                  </a:cubicBezTo>
                  <a:cubicBezTo>
                    <a:pt x="153" y="259"/>
                    <a:pt x="154" y="263"/>
                    <a:pt x="155" y="262"/>
                  </a:cubicBezTo>
                  <a:cubicBezTo>
                    <a:pt x="157" y="260"/>
                    <a:pt x="155" y="262"/>
                    <a:pt x="157" y="263"/>
                  </a:cubicBezTo>
                  <a:cubicBezTo>
                    <a:pt x="158" y="264"/>
                    <a:pt x="161" y="264"/>
                    <a:pt x="161" y="267"/>
                  </a:cubicBezTo>
                  <a:cubicBezTo>
                    <a:pt x="163" y="266"/>
                    <a:pt x="163" y="268"/>
                    <a:pt x="164" y="268"/>
                  </a:cubicBezTo>
                  <a:cubicBezTo>
                    <a:pt x="164" y="268"/>
                    <a:pt x="165" y="267"/>
                    <a:pt x="165" y="267"/>
                  </a:cubicBezTo>
                  <a:cubicBezTo>
                    <a:pt x="166" y="267"/>
                    <a:pt x="167" y="270"/>
                    <a:pt x="167" y="268"/>
                  </a:cubicBezTo>
                  <a:cubicBezTo>
                    <a:pt x="170" y="268"/>
                    <a:pt x="167" y="273"/>
                    <a:pt x="171" y="272"/>
                  </a:cubicBezTo>
                  <a:cubicBezTo>
                    <a:pt x="171" y="274"/>
                    <a:pt x="166" y="272"/>
                    <a:pt x="164" y="273"/>
                  </a:cubicBezTo>
                  <a:cubicBezTo>
                    <a:pt x="164" y="274"/>
                    <a:pt x="165" y="274"/>
                    <a:pt x="166" y="275"/>
                  </a:cubicBezTo>
                  <a:cubicBezTo>
                    <a:pt x="167" y="277"/>
                    <a:pt x="164" y="281"/>
                    <a:pt x="166" y="281"/>
                  </a:cubicBezTo>
                  <a:cubicBezTo>
                    <a:pt x="165" y="283"/>
                    <a:pt x="162" y="283"/>
                    <a:pt x="160" y="283"/>
                  </a:cubicBezTo>
                  <a:cubicBezTo>
                    <a:pt x="162" y="283"/>
                    <a:pt x="160" y="279"/>
                    <a:pt x="162" y="279"/>
                  </a:cubicBezTo>
                  <a:cubicBezTo>
                    <a:pt x="161" y="278"/>
                    <a:pt x="162" y="275"/>
                    <a:pt x="160" y="275"/>
                  </a:cubicBezTo>
                  <a:cubicBezTo>
                    <a:pt x="158" y="275"/>
                    <a:pt x="161" y="273"/>
                    <a:pt x="158" y="272"/>
                  </a:cubicBezTo>
                  <a:cubicBezTo>
                    <a:pt x="156" y="271"/>
                    <a:pt x="154" y="271"/>
                    <a:pt x="154" y="268"/>
                  </a:cubicBezTo>
                  <a:cubicBezTo>
                    <a:pt x="149" y="269"/>
                    <a:pt x="149" y="266"/>
                    <a:pt x="145" y="266"/>
                  </a:cubicBezTo>
                  <a:cubicBezTo>
                    <a:pt x="144" y="263"/>
                    <a:pt x="142" y="261"/>
                    <a:pt x="140" y="259"/>
                  </a:cubicBezTo>
                  <a:cubicBezTo>
                    <a:pt x="140" y="258"/>
                    <a:pt x="139" y="259"/>
                    <a:pt x="139" y="257"/>
                  </a:cubicBezTo>
                  <a:cubicBezTo>
                    <a:pt x="139" y="256"/>
                    <a:pt x="137" y="257"/>
                    <a:pt x="137" y="256"/>
                  </a:cubicBezTo>
                  <a:cubicBezTo>
                    <a:pt x="136" y="256"/>
                    <a:pt x="137" y="254"/>
                    <a:pt x="137" y="254"/>
                  </a:cubicBezTo>
                  <a:cubicBezTo>
                    <a:pt x="135" y="253"/>
                    <a:pt x="133" y="255"/>
                    <a:pt x="132" y="254"/>
                  </a:cubicBezTo>
                  <a:cubicBezTo>
                    <a:pt x="131" y="253"/>
                    <a:pt x="134" y="252"/>
                    <a:pt x="134" y="253"/>
                  </a:cubicBezTo>
                  <a:cubicBezTo>
                    <a:pt x="133" y="250"/>
                    <a:pt x="126" y="250"/>
                    <a:pt x="122" y="252"/>
                  </a:cubicBezTo>
                  <a:cubicBezTo>
                    <a:pt x="122" y="252"/>
                    <a:pt x="125" y="253"/>
                    <a:pt x="125" y="253"/>
                  </a:cubicBezTo>
                  <a:cubicBezTo>
                    <a:pt x="124" y="254"/>
                    <a:pt x="123" y="253"/>
                    <a:pt x="121" y="254"/>
                  </a:cubicBezTo>
                  <a:cubicBezTo>
                    <a:pt x="119" y="255"/>
                    <a:pt x="119" y="259"/>
                    <a:pt x="117" y="259"/>
                  </a:cubicBezTo>
                  <a:cubicBezTo>
                    <a:pt x="112" y="258"/>
                    <a:pt x="111" y="254"/>
                    <a:pt x="105" y="255"/>
                  </a:cubicBezTo>
                  <a:cubicBezTo>
                    <a:pt x="103" y="256"/>
                    <a:pt x="104" y="259"/>
                    <a:pt x="100" y="257"/>
                  </a:cubicBezTo>
                  <a:cubicBezTo>
                    <a:pt x="100" y="260"/>
                    <a:pt x="100" y="263"/>
                    <a:pt x="100" y="266"/>
                  </a:cubicBezTo>
                  <a:cubicBezTo>
                    <a:pt x="96" y="267"/>
                    <a:pt x="89" y="266"/>
                    <a:pt x="91" y="273"/>
                  </a:cubicBezTo>
                  <a:cubicBezTo>
                    <a:pt x="83" y="271"/>
                    <a:pt x="89" y="277"/>
                    <a:pt x="82" y="277"/>
                  </a:cubicBezTo>
                  <a:cubicBezTo>
                    <a:pt x="82" y="279"/>
                    <a:pt x="86" y="282"/>
                    <a:pt x="84" y="282"/>
                  </a:cubicBezTo>
                  <a:cubicBezTo>
                    <a:pt x="83" y="286"/>
                    <a:pt x="81" y="282"/>
                    <a:pt x="79" y="286"/>
                  </a:cubicBezTo>
                  <a:cubicBezTo>
                    <a:pt x="79" y="287"/>
                    <a:pt x="79" y="288"/>
                    <a:pt x="80" y="288"/>
                  </a:cubicBezTo>
                  <a:cubicBezTo>
                    <a:pt x="80" y="291"/>
                    <a:pt x="76" y="289"/>
                    <a:pt x="74" y="289"/>
                  </a:cubicBezTo>
                  <a:cubicBezTo>
                    <a:pt x="73" y="289"/>
                    <a:pt x="73" y="292"/>
                    <a:pt x="72" y="293"/>
                  </a:cubicBezTo>
                  <a:cubicBezTo>
                    <a:pt x="68" y="295"/>
                    <a:pt x="62" y="292"/>
                    <a:pt x="59" y="296"/>
                  </a:cubicBezTo>
                  <a:cubicBezTo>
                    <a:pt x="57" y="295"/>
                    <a:pt x="57" y="293"/>
                    <a:pt x="55" y="292"/>
                  </a:cubicBezTo>
                  <a:cubicBezTo>
                    <a:pt x="50" y="291"/>
                    <a:pt x="44" y="293"/>
                    <a:pt x="42" y="292"/>
                  </a:cubicBezTo>
                  <a:cubicBezTo>
                    <a:pt x="43" y="287"/>
                    <a:pt x="45" y="282"/>
                    <a:pt x="41" y="280"/>
                  </a:cubicBezTo>
                  <a:cubicBezTo>
                    <a:pt x="40" y="278"/>
                    <a:pt x="43" y="277"/>
                    <a:pt x="44" y="275"/>
                  </a:cubicBezTo>
                  <a:cubicBezTo>
                    <a:pt x="44" y="272"/>
                    <a:pt x="42" y="268"/>
                    <a:pt x="45" y="266"/>
                  </a:cubicBezTo>
                  <a:cubicBezTo>
                    <a:pt x="44" y="263"/>
                    <a:pt x="44" y="259"/>
                    <a:pt x="41" y="259"/>
                  </a:cubicBezTo>
                  <a:cubicBezTo>
                    <a:pt x="42" y="257"/>
                    <a:pt x="44" y="257"/>
                    <a:pt x="44" y="255"/>
                  </a:cubicBezTo>
                  <a:cubicBezTo>
                    <a:pt x="47" y="256"/>
                    <a:pt x="54" y="253"/>
                    <a:pt x="53" y="257"/>
                  </a:cubicBezTo>
                  <a:cubicBezTo>
                    <a:pt x="56" y="255"/>
                    <a:pt x="67" y="260"/>
                    <a:pt x="69" y="257"/>
                  </a:cubicBezTo>
                  <a:cubicBezTo>
                    <a:pt x="70" y="256"/>
                    <a:pt x="70" y="257"/>
                    <a:pt x="72" y="257"/>
                  </a:cubicBezTo>
                  <a:cubicBezTo>
                    <a:pt x="71" y="257"/>
                    <a:pt x="72" y="256"/>
                    <a:pt x="73" y="256"/>
                  </a:cubicBezTo>
                  <a:cubicBezTo>
                    <a:pt x="73" y="256"/>
                    <a:pt x="73" y="257"/>
                    <a:pt x="73" y="257"/>
                  </a:cubicBezTo>
                  <a:cubicBezTo>
                    <a:pt x="76" y="256"/>
                    <a:pt x="78" y="255"/>
                    <a:pt x="79" y="252"/>
                  </a:cubicBezTo>
                  <a:cubicBezTo>
                    <a:pt x="79" y="250"/>
                    <a:pt x="82" y="244"/>
                    <a:pt x="79" y="241"/>
                  </a:cubicBezTo>
                  <a:cubicBezTo>
                    <a:pt x="77" y="239"/>
                    <a:pt x="80" y="239"/>
                    <a:pt x="78" y="236"/>
                  </a:cubicBezTo>
                  <a:cubicBezTo>
                    <a:pt x="77" y="235"/>
                    <a:pt x="76" y="235"/>
                    <a:pt x="74" y="235"/>
                  </a:cubicBezTo>
                  <a:cubicBezTo>
                    <a:pt x="75" y="234"/>
                    <a:pt x="75" y="233"/>
                    <a:pt x="75" y="231"/>
                  </a:cubicBezTo>
                  <a:cubicBezTo>
                    <a:pt x="74" y="231"/>
                    <a:pt x="73" y="233"/>
                    <a:pt x="73" y="233"/>
                  </a:cubicBezTo>
                  <a:cubicBezTo>
                    <a:pt x="71" y="232"/>
                    <a:pt x="73" y="231"/>
                    <a:pt x="72" y="230"/>
                  </a:cubicBezTo>
                  <a:cubicBezTo>
                    <a:pt x="71" y="230"/>
                    <a:pt x="67" y="230"/>
                    <a:pt x="66" y="229"/>
                  </a:cubicBezTo>
                  <a:cubicBezTo>
                    <a:pt x="65" y="229"/>
                    <a:pt x="66" y="228"/>
                    <a:pt x="65" y="228"/>
                  </a:cubicBezTo>
                  <a:cubicBezTo>
                    <a:pt x="63" y="228"/>
                    <a:pt x="63" y="228"/>
                    <a:pt x="62" y="227"/>
                  </a:cubicBezTo>
                  <a:cubicBezTo>
                    <a:pt x="61" y="223"/>
                    <a:pt x="65" y="226"/>
                    <a:pt x="65" y="226"/>
                  </a:cubicBezTo>
                  <a:cubicBezTo>
                    <a:pt x="68" y="224"/>
                    <a:pt x="71" y="222"/>
                    <a:pt x="78" y="223"/>
                  </a:cubicBezTo>
                  <a:cubicBezTo>
                    <a:pt x="78" y="221"/>
                    <a:pt x="77" y="221"/>
                    <a:pt x="75" y="221"/>
                  </a:cubicBezTo>
                  <a:cubicBezTo>
                    <a:pt x="76" y="218"/>
                    <a:pt x="80" y="221"/>
                    <a:pt x="82" y="221"/>
                  </a:cubicBezTo>
                  <a:cubicBezTo>
                    <a:pt x="83" y="221"/>
                    <a:pt x="86" y="218"/>
                    <a:pt x="86" y="221"/>
                  </a:cubicBezTo>
                  <a:cubicBezTo>
                    <a:pt x="88" y="219"/>
                    <a:pt x="89" y="215"/>
                    <a:pt x="93" y="215"/>
                  </a:cubicBezTo>
                  <a:cubicBezTo>
                    <a:pt x="91" y="211"/>
                    <a:pt x="96" y="213"/>
                    <a:pt x="95" y="209"/>
                  </a:cubicBezTo>
                  <a:cubicBezTo>
                    <a:pt x="98" y="209"/>
                    <a:pt x="100" y="209"/>
                    <a:pt x="102" y="209"/>
                  </a:cubicBezTo>
                  <a:cubicBezTo>
                    <a:pt x="102" y="208"/>
                    <a:pt x="101" y="208"/>
                    <a:pt x="100" y="208"/>
                  </a:cubicBezTo>
                  <a:cubicBezTo>
                    <a:pt x="101" y="206"/>
                    <a:pt x="104" y="207"/>
                    <a:pt x="102" y="203"/>
                  </a:cubicBezTo>
                  <a:cubicBezTo>
                    <a:pt x="106" y="203"/>
                    <a:pt x="105" y="205"/>
                    <a:pt x="107" y="203"/>
                  </a:cubicBezTo>
                  <a:cubicBezTo>
                    <a:pt x="104" y="197"/>
                    <a:pt x="109" y="200"/>
                    <a:pt x="109" y="194"/>
                  </a:cubicBezTo>
                  <a:cubicBezTo>
                    <a:pt x="111" y="194"/>
                    <a:pt x="113" y="194"/>
                    <a:pt x="114" y="194"/>
                  </a:cubicBezTo>
                  <a:cubicBezTo>
                    <a:pt x="116" y="193"/>
                    <a:pt x="116" y="192"/>
                    <a:pt x="117" y="191"/>
                  </a:cubicBezTo>
                  <a:cubicBezTo>
                    <a:pt x="118" y="191"/>
                    <a:pt x="117" y="193"/>
                    <a:pt x="118" y="193"/>
                  </a:cubicBezTo>
                  <a:cubicBezTo>
                    <a:pt x="119" y="193"/>
                    <a:pt x="119" y="191"/>
                    <a:pt x="119" y="191"/>
                  </a:cubicBezTo>
                  <a:cubicBezTo>
                    <a:pt x="120" y="191"/>
                    <a:pt x="122" y="192"/>
                    <a:pt x="124" y="191"/>
                  </a:cubicBezTo>
                  <a:cubicBezTo>
                    <a:pt x="125" y="191"/>
                    <a:pt x="126" y="188"/>
                    <a:pt x="128" y="189"/>
                  </a:cubicBezTo>
                  <a:cubicBezTo>
                    <a:pt x="128" y="186"/>
                    <a:pt x="124" y="187"/>
                    <a:pt x="125" y="183"/>
                  </a:cubicBezTo>
                  <a:cubicBezTo>
                    <a:pt x="128" y="183"/>
                    <a:pt x="126" y="182"/>
                    <a:pt x="126" y="177"/>
                  </a:cubicBezTo>
                  <a:cubicBezTo>
                    <a:pt x="126" y="174"/>
                    <a:pt x="128" y="172"/>
                    <a:pt x="127" y="169"/>
                  </a:cubicBezTo>
                  <a:cubicBezTo>
                    <a:pt x="129" y="169"/>
                    <a:pt x="130" y="169"/>
                    <a:pt x="132" y="169"/>
                  </a:cubicBezTo>
                  <a:cubicBezTo>
                    <a:pt x="135" y="169"/>
                    <a:pt x="129" y="166"/>
                    <a:pt x="134" y="167"/>
                  </a:cubicBezTo>
                  <a:cubicBezTo>
                    <a:pt x="134" y="168"/>
                    <a:pt x="136" y="168"/>
                    <a:pt x="137" y="168"/>
                  </a:cubicBezTo>
                  <a:cubicBezTo>
                    <a:pt x="135" y="171"/>
                    <a:pt x="135" y="168"/>
                    <a:pt x="135" y="171"/>
                  </a:cubicBezTo>
                  <a:cubicBezTo>
                    <a:pt x="136" y="174"/>
                    <a:pt x="135" y="175"/>
                    <a:pt x="138" y="175"/>
                  </a:cubicBezTo>
                  <a:cubicBezTo>
                    <a:pt x="138" y="177"/>
                    <a:pt x="138" y="178"/>
                    <a:pt x="137" y="179"/>
                  </a:cubicBezTo>
                  <a:cubicBezTo>
                    <a:pt x="136" y="181"/>
                    <a:pt x="142" y="177"/>
                    <a:pt x="144" y="180"/>
                  </a:cubicBezTo>
                  <a:cubicBezTo>
                    <a:pt x="143" y="183"/>
                    <a:pt x="136" y="180"/>
                    <a:pt x="135" y="184"/>
                  </a:cubicBezTo>
                  <a:cubicBezTo>
                    <a:pt x="134" y="187"/>
                    <a:pt x="138" y="187"/>
                    <a:pt x="139" y="188"/>
                  </a:cubicBezTo>
                  <a:cubicBezTo>
                    <a:pt x="140" y="189"/>
                    <a:pt x="140" y="191"/>
                    <a:pt x="142" y="190"/>
                  </a:cubicBezTo>
                  <a:cubicBezTo>
                    <a:pt x="141" y="188"/>
                    <a:pt x="138" y="188"/>
                    <a:pt x="144" y="188"/>
                  </a:cubicBezTo>
                  <a:cubicBezTo>
                    <a:pt x="145" y="188"/>
                    <a:pt x="147" y="188"/>
                    <a:pt x="148" y="188"/>
                  </a:cubicBezTo>
                  <a:cubicBezTo>
                    <a:pt x="150" y="188"/>
                    <a:pt x="151" y="189"/>
                    <a:pt x="153" y="189"/>
                  </a:cubicBezTo>
                  <a:cubicBezTo>
                    <a:pt x="156" y="189"/>
                    <a:pt x="157" y="187"/>
                    <a:pt x="160" y="188"/>
                  </a:cubicBezTo>
                  <a:cubicBezTo>
                    <a:pt x="160" y="188"/>
                    <a:pt x="164" y="190"/>
                    <a:pt x="166" y="188"/>
                  </a:cubicBezTo>
                  <a:cubicBezTo>
                    <a:pt x="166" y="188"/>
                    <a:pt x="166" y="187"/>
                    <a:pt x="166" y="187"/>
                  </a:cubicBezTo>
                  <a:cubicBezTo>
                    <a:pt x="169" y="186"/>
                    <a:pt x="173" y="187"/>
                    <a:pt x="174" y="184"/>
                  </a:cubicBezTo>
                  <a:cubicBezTo>
                    <a:pt x="179" y="189"/>
                    <a:pt x="182" y="180"/>
                    <a:pt x="185" y="183"/>
                  </a:cubicBezTo>
                  <a:cubicBezTo>
                    <a:pt x="185" y="182"/>
                    <a:pt x="185" y="180"/>
                    <a:pt x="185" y="179"/>
                  </a:cubicBezTo>
                  <a:cubicBezTo>
                    <a:pt x="187" y="179"/>
                    <a:pt x="187" y="178"/>
                    <a:pt x="187" y="176"/>
                  </a:cubicBezTo>
                  <a:cubicBezTo>
                    <a:pt x="187" y="176"/>
                    <a:pt x="188" y="173"/>
                    <a:pt x="188" y="173"/>
                  </a:cubicBezTo>
                  <a:cubicBezTo>
                    <a:pt x="190" y="172"/>
                    <a:pt x="188" y="172"/>
                    <a:pt x="188" y="169"/>
                  </a:cubicBezTo>
                  <a:cubicBezTo>
                    <a:pt x="191" y="169"/>
                    <a:pt x="193" y="169"/>
                    <a:pt x="193" y="167"/>
                  </a:cubicBezTo>
                  <a:cubicBezTo>
                    <a:pt x="194" y="167"/>
                    <a:pt x="194" y="168"/>
                    <a:pt x="194" y="169"/>
                  </a:cubicBezTo>
                  <a:cubicBezTo>
                    <a:pt x="195" y="168"/>
                    <a:pt x="197" y="168"/>
                    <a:pt x="199" y="168"/>
                  </a:cubicBezTo>
                  <a:cubicBezTo>
                    <a:pt x="200" y="168"/>
                    <a:pt x="200" y="166"/>
                    <a:pt x="201" y="166"/>
                  </a:cubicBezTo>
                  <a:cubicBezTo>
                    <a:pt x="202" y="163"/>
                    <a:pt x="201" y="161"/>
                    <a:pt x="199" y="161"/>
                  </a:cubicBezTo>
                  <a:cubicBezTo>
                    <a:pt x="200" y="160"/>
                    <a:pt x="200" y="158"/>
                    <a:pt x="200" y="156"/>
                  </a:cubicBezTo>
                  <a:cubicBezTo>
                    <a:pt x="203" y="157"/>
                    <a:pt x="204" y="156"/>
                    <a:pt x="204" y="154"/>
                  </a:cubicBezTo>
                  <a:cubicBezTo>
                    <a:pt x="207" y="157"/>
                    <a:pt x="207" y="152"/>
                    <a:pt x="212" y="154"/>
                  </a:cubicBezTo>
                  <a:cubicBezTo>
                    <a:pt x="212" y="154"/>
                    <a:pt x="213" y="155"/>
                    <a:pt x="213" y="155"/>
                  </a:cubicBezTo>
                  <a:cubicBezTo>
                    <a:pt x="214" y="155"/>
                    <a:pt x="214" y="154"/>
                    <a:pt x="215" y="154"/>
                  </a:cubicBezTo>
                  <a:cubicBezTo>
                    <a:pt x="216" y="154"/>
                    <a:pt x="218" y="155"/>
                    <a:pt x="218" y="155"/>
                  </a:cubicBezTo>
                  <a:cubicBezTo>
                    <a:pt x="219" y="155"/>
                    <a:pt x="218" y="153"/>
                    <a:pt x="219" y="153"/>
                  </a:cubicBezTo>
                  <a:cubicBezTo>
                    <a:pt x="220" y="152"/>
                    <a:pt x="221" y="153"/>
                    <a:pt x="221" y="153"/>
                  </a:cubicBezTo>
                  <a:cubicBezTo>
                    <a:pt x="223" y="151"/>
                    <a:pt x="223" y="149"/>
                    <a:pt x="226" y="150"/>
                  </a:cubicBezTo>
                  <a:cubicBezTo>
                    <a:pt x="224" y="149"/>
                    <a:pt x="226" y="144"/>
                    <a:pt x="222" y="144"/>
                  </a:cubicBezTo>
                  <a:cubicBezTo>
                    <a:pt x="220" y="143"/>
                    <a:pt x="221" y="147"/>
                    <a:pt x="220" y="147"/>
                  </a:cubicBezTo>
                  <a:cubicBezTo>
                    <a:pt x="219" y="147"/>
                    <a:pt x="219" y="145"/>
                    <a:pt x="218" y="146"/>
                  </a:cubicBezTo>
                  <a:cubicBezTo>
                    <a:pt x="217" y="146"/>
                    <a:pt x="216" y="147"/>
                    <a:pt x="217" y="147"/>
                  </a:cubicBezTo>
                  <a:cubicBezTo>
                    <a:pt x="216" y="147"/>
                    <a:pt x="215" y="145"/>
                    <a:pt x="214" y="146"/>
                  </a:cubicBezTo>
                  <a:cubicBezTo>
                    <a:pt x="212" y="146"/>
                    <a:pt x="211" y="148"/>
                    <a:pt x="208" y="147"/>
                  </a:cubicBezTo>
                  <a:cubicBezTo>
                    <a:pt x="207" y="147"/>
                    <a:pt x="207" y="148"/>
                    <a:pt x="207" y="149"/>
                  </a:cubicBezTo>
                  <a:cubicBezTo>
                    <a:pt x="202" y="148"/>
                    <a:pt x="197" y="149"/>
                    <a:pt x="193" y="148"/>
                  </a:cubicBezTo>
                  <a:cubicBezTo>
                    <a:pt x="193" y="148"/>
                    <a:pt x="193" y="146"/>
                    <a:pt x="193" y="146"/>
                  </a:cubicBezTo>
                  <a:cubicBezTo>
                    <a:pt x="192" y="145"/>
                    <a:pt x="189" y="146"/>
                    <a:pt x="188" y="144"/>
                  </a:cubicBezTo>
                  <a:cubicBezTo>
                    <a:pt x="191" y="138"/>
                    <a:pt x="189" y="134"/>
                    <a:pt x="188" y="127"/>
                  </a:cubicBezTo>
                  <a:cubicBezTo>
                    <a:pt x="191" y="126"/>
                    <a:pt x="196" y="122"/>
                    <a:pt x="198" y="124"/>
                  </a:cubicBezTo>
                  <a:cubicBezTo>
                    <a:pt x="200" y="123"/>
                    <a:pt x="197" y="123"/>
                    <a:pt x="199" y="120"/>
                  </a:cubicBezTo>
                  <a:cubicBezTo>
                    <a:pt x="203" y="120"/>
                    <a:pt x="203" y="113"/>
                    <a:pt x="204" y="111"/>
                  </a:cubicBezTo>
                  <a:cubicBezTo>
                    <a:pt x="204" y="111"/>
                    <a:pt x="206" y="112"/>
                    <a:pt x="206" y="111"/>
                  </a:cubicBezTo>
                  <a:cubicBezTo>
                    <a:pt x="206" y="109"/>
                    <a:pt x="202" y="108"/>
                    <a:pt x="204" y="106"/>
                  </a:cubicBezTo>
                  <a:cubicBezTo>
                    <a:pt x="202" y="107"/>
                    <a:pt x="199" y="105"/>
                    <a:pt x="197" y="106"/>
                  </a:cubicBezTo>
                  <a:cubicBezTo>
                    <a:pt x="194" y="106"/>
                    <a:pt x="191" y="108"/>
                    <a:pt x="188" y="108"/>
                  </a:cubicBezTo>
                  <a:cubicBezTo>
                    <a:pt x="187" y="106"/>
                    <a:pt x="186" y="115"/>
                    <a:pt x="187" y="113"/>
                  </a:cubicBezTo>
                  <a:cubicBezTo>
                    <a:pt x="186" y="115"/>
                    <a:pt x="185" y="112"/>
                    <a:pt x="185" y="113"/>
                  </a:cubicBezTo>
                  <a:cubicBezTo>
                    <a:pt x="184" y="114"/>
                    <a:pt x="185" y="116"/>
                    <a:pt x="185" y="117"/>
                  </a:cubicBezTo>
                  <a:cubicBezTo>
                    <a:pt x="185" y="118"/>
                    <a:pt x="182" y="120"/>
                    <a:pt x="180" y="122"/>
                  </a:cubicBezTo>
                  <a:cubicBezTo>
                    <a:pt x="177" y="126"/>
                    <a:pt x="177" y="128"/>
                    <a:pt x="172" y="128"/>
                  </a:cubicBezTo>
                  <a:cubicBezTo>
                    <a:pt x="172" y="130"/>
                    <a:pt x="174" y="131"/>
                    <a:pt x="172" y="131"/>
                  </a:cubicBezTo>
                  <a:cubicBezTo>
                    <a:pt x="170" y="132"/>
                    <a:pt x="172" y="133"/>
                    <a:pt x="171" y="134"/>
                  </a:cubicBezTo>
                  <a:cubicBezTo>
                    <a:pt x="170" y="134"/>
                    <a:pt x="169" y="133"/>
                    <a:pt x="168" y="134"/>
                  </a:cubicBezTo>
                  <a:cubicBezTo>
                    <a:pt x="168" y="134"/>
                    <a:pt x="169" y="136"/>
                    <a:pt x="168" y="136"/>
                  </a:cubicBezTo>
                  <a:cubicBezTo>
                    <a:pt x="168" y="136"/>
                    <a:pt x="167" y="136"/>
                    <a:pt x="167" y="136"/>
                  </a:cubicBezTo>
                  <a:cubicBezTo>
                    <a:pt x="166" y="138"/>
                    <a:pt x="168" y="141"/>
                    <a:pt x="166" y="141"/>
                  </a:cubicBezTo>
                  <a:cubicBezTo>
                    <a:pt x="167" y="142"/>
                    <a:pt x="169" y="143"/>
                    <a:pt x="167" y="143"/>
                  </a:cubicBezTo>
                  <a:cubicBezTo>
                    <a:pt x="169" y="145"/>
                    <a:pt x="170" y="147"/>
                    <a:pt x="173" y="147"/>
                  </a:cubicBezTo>
                  <a:cubicBezTo>
                    <a:pt x="173" y="149"/>
                    <a:pt x="174" y="150"/>
                    <a:pt x="175" y="150"/>
                  </a:cubicBezTo>
                  <a:cubicBezTo>
                    <a:pt x="175" y="151"/>
                    <a:pt x="174" y="151"/>
                    <a:pt x="173" y="153"/>
                  </a:cubicBezTo>
                  <a:cubicBezTo>
                    <a:pt x="172" y="154"/>
                    <a:pt x="173" y="155"/>
                    <a:pt x="172" y="156"/>
                  </a:cubicBezTo>
                  <a:cubicBezTo>
                    <a:pt x="171" y="157"/>
                    <a:pt x="169" y="157"/>
                    <a:pt x="167" y="157"/>
                  </a:cubicBezTo>
                  <a:cubicBezTo>
                    <a:pt x="167" y="162"/>
                    <a:pt x="163" y="164"/>
                    <a:pt x="164" y="170"/>
                  </a:cubicBezTo>
                  <a:cubicBezTo>
                    <a:pt x="159" y="169"/>
                    <a:pt x="160" y="176"/>
                    <a:pt x="157" y="176"/>
                  </a:cubicBezTo>
                  <a:cubicBezTo>
                    <a:pt x="156" y="176"/>
                    <a:pt x="156" y="176"/>
                    <a:pt x="155" y="176"/>
                  </a:cubicBezTo>
                  <a:cubicBezTo>
                    <a:pt x="154" y="177"/>
                    <a:pt x="155" y="178"/>
                    <a:pt x="154" y="179"/>
                  </a:cubicBezTo>
                  <a:cubicBezTo>
                    <a:pt x="152" y="179"/>
                    <a:pt x="150" y="177"/>
                    <a:pt x="148" y="180"/>
                  </a:cubicBezTo>
                  <a:cubicBezTo>
                    <a:pt x="146" y="180"/>
                    <a:pt x="148" y="175"/>
                    <a:pt x="147" y="173"/>
                  </a:cubicBezTo>
                  <a:cubicBezTo>
                    <a:pt x="146" y="172"/>
                    <a:pt x="146" y="169"/>
                    <a:pt x="145" y="169"/>
                  </a:cubicBezTo>
                  <a:cubicBezTo>
                    <a:pt x="142" y="169"/>
                    <a:pt x="146" y="166"/>
                    <a:pt x="141" y="166"/>
                  </a:cubicBezTo>
                  <a:cubicBezTo>
                    <a:pt x="143" y="163"/>
                    <a:pt x="139" y="162"/>
                    <a:pt x="139" y="161"/>
                  </a:cubicBezTo>
                  <a:cubicBezTo>
                    <a:pt x="139" y="160"/>
                    <a:pt x="140" y="160"/>
                    <a:pt x="140" y="158"/>
                  </a:cubicBezTo>
                  <a:cubicBezTo>
                    <a:pt x="140" y="155"/>
                    <a:pt x="137" y="154"/>
                    <a:pt x="134" y="151"/>
                  </a:cubicBezTo>
                  <a:cubicBezTo>
                    <a:pt x="131" y="153"/>
                    <a:pt x="132" y="158"/>
                    <a:pt x="126" y="157"/>
                  </a:cubicBezTo>
                  <a:cubicBezTo>
                    <a:pt x="126" y="158"/>
                    <a:pt x="127" y="158"/>
                    <a:pt x="128" y="158"/>
                  </a:cubicBezTo>
                  <a:cubicBezTo>
                    <a:pt x="128" y="160"/>
                    <a:pt x="127" y="159"/>
                    <a:pt x="126" y="160"/>
                  </a:cubicBezTo>
                  <a:cubicBezTo>
                    <a:pt x="124" y="160"/>
                    <a:pt x="125" y="164"/>
                    <a:pt x="122" y="163"/>
                  </a:cubicBezTo>
                  <a:cubicBezTo>
                    <a:pt x="117" y="164"/>
                    <a:pt x="119" y="158"/>
                    <a:pt x="113" y="160"/>
                  </a:cubicBezTo>
                  <a:cubicBezTo>
                    <a:pt x="113" y="159"/>
                    <a:pt x="114" y="159"/>
                    <a:pt x="115" y="158"/>
                  </a:cubicBezTo>
                  <a:cubicBezTo>
                    <a:pt x="117" y="155"/>
                    <a:pt x="112" y="153"/>
                    <a:pt x="115" y="151"/>
                  </a:cubicBezTo>
                  <a:cubicBezTo>
                    <a:pt x="115" y="150"/>
                    <a:pt x="113" y="150"/>
                    <a:pt x="112" y="149"/>
                  </a:cubicBezTo>
                  <a:cubicBezTo>
                    <a:pt x="111" y="148"/>
                    <a:pt x="113" y="147"/>
                    <a:pt x="113" y="147"/>
                  </a:cubicBezTo>
                  <a:cubicBezTo>
                    <a:pt x="113" y="145"/>
                    <a:pt x="111" y="145"/>
                    <a:pt x="111" y="144"/>
                  </a:cubicBezTo>
                  <a:cubicBezTo>
                    <a:pt x="111" y="143"/>
                    <a:pt x="112" y="136"/>
                    <a:pt x="111" y="141"/>
                  </a:cubicBezTo>
                  <a:cubicBezTo>
                    <a:pt x="109" y="140"/>
                    <a:pt x="110" y="138"/>
                    <a:pt x="112" y="138"/>
                  </a:cubicBezTo>
                  <a:cubicBezTo>
                    <a:pt x="110" y="134"/>
                    <a:pt x="116" y="133"/>
                    <a:pt x="113" y="133"/>
                  </a:cubicBezTo>
                  <a:cubicBezTo>
                    <a:pt x="113" y="131"/>
                    <a:pt x="116" y="132"/>
                    <a:pt x="117" y="130"/>
                  </a:cubicBezTo>
                  <a:cubicBezTo>
                    <a:pt x="117" y="129"/>
                    <a:pt x="118" y="130"/>
                    <a:pt x="118" y="130"/>
                  </a:cubicBezTo>
                  <a:cubicBezTo>
                    <a:pt x="119" y="130"/>
                    <a:pt x="119" y="128"/>
                    <a:pt x="120" y="128"/>
                  </a:cubicBezTo>
                  <a:cubicBezTo>
                    <a:pt x="121" y="128"/>
                    <a:pt x="121" y="126"/>
                    <a:pt x="121" y="124"/>
                  </a:cubicBezTo>
                  <a:cubicBezTo>
                    <a:pt x="124" y="125"/>
                    <a:pt x="125" y="124"/>
                    <a:pt x="125" y="122"/>
                  </a:cubicBezTo>
                  <a:cubicBezTo>
                    <a:pt x="128" y="121"/>
                    <a:pt x="126" y="126"/>
                    <a:pt x="131" y="124"/>
                  </a:cubicBezTo>
                  <a:cubicBezTo>
                    <a:pt x="131" y="123"/>
                    <a:pt x="129" y="123"/>
                    <a:pt x="128" y="123"/>
                  </a:cubicBezTo>
                  <a:cubicBezTo>
                    <a:pt x="132" y="120"/>
                    <a:pt x="135" y="122"/>
                    <a:pt x="138" y="118"/>
                  </a:cubicBezTo>
                  <a:cubicBezTo>
                    <a:pt x="138" y="118"/>
                    <a:pt x="137" y="117"/>
                    <a:pt x="138" y="116"/>
                  </a:cubicBezTo>
                  <a:cubicBezTo>
                    <a:pt x="138" y="116"/>
                    <a:pt x="140" y="117"/>
                    <a:pt x="140" y="116"/>
                  </a:cubicBezTo>
                  <a:cubicBezTo>
                    <a:pt x="141" y="115"/>
                    <a:pt x="140" y="113"/>
                    <a:pt x="140" y="113"/>
                  </a:cubicBezTo>
                  <a:cubicBezTo>
                    <a:pt x="140" y="112"/>
                    <a:pt x="143" y="111"/>
                    <a:pt x="144" y="110"/>
                  </a:cubicBezTo>
                  <a:cubicBezTo>
                    <a:pt x="144" y="109"/>
                    <a:pt x="143" y="107"/>
                    <a:pt x="144" y="106"/>
                  </a:cubicBezTo>
                  <a:cubicBezTo>
                    <a:pt x="144" y="105"/>
                    <a:pt x="145" y="107"/>
                    <a:pt x="146" y="107"/>
                  </a:cubicBezTo>
                  <a:cubicBezTo>
                    <a:pt x="145" y="107"/>
                    <a:pt x="148" y="101"/>
                    <a:pt x="147" y="101"/>
                  </a:cubicBezTo>
                  <a:cubicBezTo>
                    <a:pt x="150" y="104"/>
                    <a:pt x="150" y="99"/>
                    <a:pt x="153" y="98"/>
                  </a:cubicBezTo>
                  <a:cubicBezTo>
                    <a:pt x="153" y="96"/>
                    <a:pt x="155" y="95"/>
                    <a:pt x="153" y="95"/>
                  </a:cubicBezTo>
                  <a:cubicBezTo>
                    <a:pt x="153" y="93"/>
                    <a:pt x="156" y="94"/>
                    <a:pt x="157" y="91"/>
                  </a:cubicBezTo>
                  <a:cubicBezTo>
                    <a:pt x="157" y="90"/>
                    <a:pt x="159" y="90"/>
                    <a:pt x="160" y="90"/>
                  </a:cubicBezTo>
                  <a:cubicBezTo>
                    <a:pt x="160" y="89"/>
                    <a:pt x="160" y="88"/>
                    <a:pt x="159" y="88"/>
                  </a:cubicBezTo>
                  <a:cubicBezTo>
                    <a:pt x="162" y="85"/>
                    <a:pt x="164" y="85"/>
                    <a:pt x="167" y="84"/>
                  </a:cubicBezTo>
                  <a:cubicBezTo>
                    <a:pt x="169" y="83"/>
                    <a:pt x="167" y="83"/>
                    <a:pt x="168" y="80"/>
                  </a:cubicBezTo>
                  <a:cubicBezTo>
                    <a:pt x="169" y="79"/>
                    <a:pt x="172" y="78"/>
                    <a:pt x="172" y="76"/>
                  </a:cubicBezTo>
                  <a:cubicBezTo>
                    <a:pt x="172" y="73"/>
                    <a:pt x="175" y="77"/>
                    <a:pt x="175" y="73"/>
                  </a:cubicBezTo>
                  <a:cubicBezTo>
                    <a:pt x="180" y="71"/>
                    <a:pt x="185" y="75"/>
                    <a:pt x="185" y="68"/>
                  </a:cubicBezTo>
                  <a:cubicBezTo>
                    <a:pt x="187" y="69"/>
                    <a:pt x="192" y="67"/>
                    <a:pt x="195" y="69"/>
                  </a:cubicBezTo>
                  <a:cubicBezTo>
                    <a:pt x="197" y="68"/>
                    <a:pt x="197" y="67"/>
                    <a:pt x="198" y="65"/>
                  </a:cubicBezTo>
                  <a:cubicBezTo>
                    <a:pt x="201" y="64"/>
                    <a:pt x="204" y="69"/>
                    <a:pt x="204" y="64"/>
                  </a:cubicBezTo>
                  <a:cubicBezTo>
                    <a:pt x="206" y="65"/>
                    <a:pt x="206" y="67"/>
                    <a:pt x="208" y="68"/>
                  </a:cubicBezTo>
                  <a:cubicBezTo>
                    <a:pt x="210" y="67"/>
                    <a:pt x="209" y="64"/>
                    <a:pt x="213" y="65"/>
                  </a:cubicBezTo>
                  <a:cubicBezTo>
                    <a:pt x="213" y="67"/>
                    <a:pt x="212" y="68"/>
                    <a:pt x="212" y="69"/>
                  </a:cubicBezTo>
                  <a:cubicBezTo>
                    <a:pt x="213" y="70"/>
                    <a:pt x="218" y="64"/>
                    <a:pt x="221" y="67"/>
                  </a:cubicBezTo>
                  <a:cubicBezTo>
                    <a:pt x="223" y="68"/>
                    <a:pt x="222" y="66"/>
                    <a:pt x="224" y="67"/>
                  </a:cubicBezTo>
                  <a:cubicBezTo>
                    <a:pt x="226" y="67"/>
                    <a:pt x="229" y="69"/>
                    <a:pt x="232" y="68"/>
                  </a:cubicBezTo>
                  <a:cubicBezTo>
                    <a:pt x="231" y="68"/>
                    <a:pt x="233" y="71"/>
                    <a:pt x="232" y="71"/>
                  </a:cubicBezTo>
                  <a:cubicBezTo>
                    <a:pt x="232" y="72"/>
                    <a:pt x="230" y="71"/>
                    <a:pt x="230" y="71"/>
                  </a:cubicBezTo>
                  <a:cubicBezTo>
                    <a:pt x="229" y="72"/>
                    <a:pt x="230" y="74"/>
                    <a:pt x="227" y="74"/>
                  </a:cubicBezTo>
                  <a:cubicBezTo>
                    <a:pt x="229" y="77"/>
                    <a:pt x="236" y="74"/>
                    <a:pt x="239" y="74"/>
                  </a:cubicBezTo>
                  <a:cubicBezTo>
                    <a:pt x="241" y="73"/>
                    <a:pt x="241" y="76"/>
                    <a:pt x="241" y="76"/>
                  </a:cubicBezTo>
                  <a:cubicBezTo>
                    <a:pt x="242" y="77"/>
                    <a:pt x="245" y="75"/>
                    <a:pt x="245" y="77"/>
                  </a:cubicBezTo>
                  <a:cubicBezTo>
                    <a:pt x="253" y="75"/>
                    <a:pt x="255" y="82"/>
                    <a:pt x="260" y="80"/>
                  </a:cubicBezTo>
                  <a:cubicBezTo>
                    <a:pt x="259" y="83"/>
                    <a:pt x="264" y="81"/>
                    <a:pt x="264" y="84"/>
                  </a:cubicBezTo>
                  <a:cubicBezTo>
                    <a:pt x="267" y="84"/>
                    <a:pt x="272" y="84"/>
                    <a:pt x="268" y="87"/>
                  </a:cubicBezTo>
                  <a:cubicBezTo>
                    <a:pt x="271" y="87"/>
                    <a:pt x="273" y="87"/>
                    <a:pt x="275" y="88"/>
                  </a:cubicBezTo>
                  <a:cubicBezTo>
                    <a:pt x="276" y="88"/>
                    <a:pt x="275" y="90"/>
                    <a:pt x="275" y="90"/>
                  </a:cubicBezTo>
                  <a:cubicBezTo>
                    <a:pt x="276" y="91"/>
                    <a:pt x="278" y="90"/>
                    <a:pt x="279" y="90"/>
                  </a:cubicBezTo>
                  <a:cubicBezTo>
                    <a:pt x="280" y="95"/>
                    <a:pt x="280" y="96"/>
                    <a:pt x="279" y="101"/>
                  </a:cubicBezTo>
                  <a:cubicBezTo>
                    <a:pt x="277" y="98"/>
                    <a:pt x="275" y="102"/>
                    <a:pt x="272" y="102"/>
                  </a:cubicBezTo>
                  <a:cubicBezTo>
                    <a:pt x="269" y="102"/>
                    <a:pt x="264" y="99"/>
                    <a:pt x="261" y="102"/>
                  </a:cubicBezTo>
                  <a:cubicBezTo>
                    <a:pt x="260" y="102"/>
                    <a:pt x="261" y="100"/>
                    <a:pt x="260" y="100"/>
                  </a:cubicBezTo>
                  <a:cubicBezTo>
                    <a:pt x="259" y="99"/>
                    <a:pt x="258" y="101"/>
                    <a:pt x="258" y="101"/>
                  </a:cubicBezTo>
                  <a:cubicBezTo>
                    <a:pt x="257" y="101"/>
                    <a:pt x="256" y="98"/>
                    <a:pt x="255" y="98"/>
                  </a:cubicBezTo>
                  <a:cubicBezTo>
                    <a:pt x="254" y="98"/>
                    <a:pt x="250" y="102"/>
                    <a:pt x="251" y="97"/>
                  </a:cubicBezTo>
                  <a:cubicBezTo>
                    <a:pt x="247" y="99"/>
                    <a:pt x="248" y="97"/>
                    <a:pt x="244" y="97"/>
                  </a:cubicBezTo>
                  <a:cubicBezTo>
                    <a:pt x="243" y="99"/>
                    <a:pt x="245" y="100"/>
                    <a:pt x="246" y="100"/>
                  </a:cubicBezTo>
                  <a:cubicBezTo>
                    <a:pt x="248" y="99"/>
                    <a:pt x="248" y="101"/>
                    <a:pt x="250" y="101"/>
                  </a:cubicBezTo>
                  <a:cubicBezTo>
                    <a:pt x="247" y="103"/>
                    <a:pt x="250" y="102"/>
                    <a:pt x="251" y="103"/>
                  </a:cubicBezTo>
                  <a:cubicBezTo>
                    <a:pt x="251" y="104"/>
                    <a:pt x="250" y="105"/>
                    <a:pt x="251" y="106"/>
                  </a:cubicBezTo>
                  <a:cubicBezTo>
                    <a:pt x="251" y="106"/>
                    <a:pt x="253" y="107"/>
                    <a:pt x="253" y="108"/>
                  </a:cubicBezTo>
                  <a:cubicBezTo>
                    <a:pt x="253" y="109"/>
                    <a:pt x="256" y="112"/>
                    <a:pt x="255" y="116"/>
                  </a:cubicBezTo>
                  <a:cubicBezTo>
                    <a:pt x="256" y="120"/>
                    <a:pt x="263" y="117"/>
                    <a:pt x="264" y="121"/>
                  </a:cubicBezTo>
                  <a:cubicBezTo>
                    <a:pt x="265" y="120"/>
                    <a:pt x="265" y="118"/>
                    <a:pt x="267" y="118"/>
                  </a:cubicBezTo>
                  <a:cubicBezTo>
                    <a:pt x="267" y="115"/>
                    <a:pt x="262" y="116"/>
                    <a:pt x="260" y="114"/>
                  </a:cubicBezTo>
                  <a:cubicBezTo>
                    <a:pt x="259" y="109"/>
                    <a:pt x="267" y="112"/>
                    <a:pt x="270" y="111"/>
                  </a:cubicBezTo>
                  <a:cubicBezTo>
                    <a:pt x="269" y="114"/>
                    <a:pt x="275" y="111"/>
                    <a:pt x="273" y="115"/>
                  </a:cubicBezTo>
                  <a:cubicBezTo>
                    <a:pt x="276" y="116"/>
                    <a:pt x="278" y="111"/>
                    <a:pt x="278" y="116"/>
                  </a:cubicBezTo>
                  <a:cubicBezTo>
                    <a:pt x="281" y="115"/>
                    <a:pt x="278" y="110"/>
                    <a:pt x="275" y="110"/>
                  </a:cubicBezTo>
                  <a:cubicBezTo>
                    <a:pt x="276" y="108"/>
                    <a:pt x="279" y="107"/>
                    <a:pt x="281" y="107"/>
                  </a:cubicBezTo>
                  <a:cubicBezTo>
                    <a:pt x="283" y="105"/>
                    <a:pt x="283" y="102"/>
                    <a:pt x="285" y="101"/>
                  </a:cubicBezTo>
                  <a:cubicBezTo>
                    <a:pt x="290" y="100"/>
                    <a:pt x="292" y="102"/>
                    <a:pt x="296" y="103"/>
                  </a:cubicBezTo>
                  <a:cubicBezTo>
                    <a:pt x="297" y="103"/>
                    <a:pt x="296" y="101"/>
                    <a:pt x="298" y="101"/>
                  </a:cubicBezTo>
                  <a:cubicBezTo>
                    <a:pt x="298" y="99"/>
                    <a:pt x="297" y="98"/>
                    <a:pt x="296" y="97"/>
                  </a:cubicBezTo>
                  <a:cubicBezTo>
                    <a:pt x="297" y="93"/>
                    <a:pt x="297" y="89"/>
                    <a:pt x="297" y="84"/>
                  </a:cubicBezTo>
                  <a:cubicBezTo>
                    <a:pt x="300" y="84"/>
                    <a:pt x="304" y="84"/>
                    <a:pt x="306" y="86"/>
                  </a:cubicBezTo>
                  <a:cubicBezTo>
                    <a:pt x="307" y="86"/>
                    <a:pt x="310" y="86"/>
                    <a:pt x="310" y="89"/>
                  </a:cubicBezTo>
                  <a:cubicBezTo>
                    <a:pt x="307" y="89"/>
                    <a:pt x="305" y="89"/>
                    <a:pt x="303" y="89"/>
                  </a:cubicBezTo>
                  <a:cubicBezTo>
                    <a:pt x="303" y="90"/>
                    <a:pt x="303" y="91"/>
                    <a:pt x="303" y="93"/>
                  </a:cubicBezTo>
                  <a:cubicBezTo>
                    <a:pt x="305" y="96"/>
                    <a:pt x="306" y="92"/>
                    <a:pt x="308" y="94"/>
                  </a:cubicBezTo>
                  <a:cubicBezTo>
                    <a:pt x="310" y="94"/>
                    <a:pt x="305" y="95"/>
                    <a:pt x="305" y="95"/>
                  </a:cubicBezTo>
                  <a:cubicBezTo>
                    <a:pt x="304" y="97"/>
                    <a:pt x="308" y="95"/>
                    <a:pt x="310" y="97"/>
                  </a:cubicBezTo>
                  <a:cubicBezTo>
                    <a:pt x="312" y="96"/>
                    <a:pt x="314" y="95"/>
                    <a:pt x="315" y="93"/>
                  </a:cubicBezTo>
                  <a:cubicBezTo>
                    <a:pt x="316" y="92"/>
                    <a:pt x="317" y="92"/>
                    <a:pt x="317" y="90"/>
                  </a:cubicBezTo>
                  <a:cubicBezTo>
                    <a:pt x="322" y="92"/>
                    <a:pt x="321" y="87"/>
                    <a:pt x="326" y="88"/>
                  </a:cubicBezTo>
                  <a:cubicBezTo>
                    <a:pt x="328" y="87"/>
                    <a:pt x="329" y="86"/>
                    <a:pt x="328" y="84"/>
                  </a:cubicBezTo>
                  <a:cubicBezTo>
                    <a:pt x="330" y="84"/>
                    <a:pt x="332" y="83"/>
                    <a:pt x="332" y="82"/>
                  </a:cubicBezTo>
                  <a:cubicBezTo>
                    <a:pt x="337" y="86"/>
                    <a:pt x="340" y="80"/>
                    <a:pt x="345" y="80"/>
                  </a:cubicBezTo>
                  <a:cubicBezTo>
                    <a:pt x="345" y="81"/>
                    <a:pt x="345" y="83"/>
                    <a:pt x="345" y="84"/>
                  </a:cubicBezTo>
                  <a:cubicBezTo>
                    <a:pt x="349" y="85"/>
                    <a:pt x="353" y="84"/>
                    <a:pt x="356" y="83"/>
                  </a:cubicBezTo>
                  <a:cubicBezTo>
                    <a:pt x="356" y="83"/>
                    <a:pt x="358" y="83"/>
                    <a:pt x="358" y="83"/>
                  </a:cubicBezTo>
                  <a:cubicBezTo>
                    <a:pt x="358" y="83"/>
                    <a:pt x="358" y="82"/>
                    <a:pt x="358" y="82"/>
                  </a:cubicBezTo>
                  <a:cubicBezTo>
                    <a:pt x="360" y="81"/>
                    <a:pt x="364" y="82"/>
                    <a:pt x="364" y="78"/>
                  </a:cubicBezTo>
                  <a:cubicBezTo>
                    <a:pt x="367" y="80"/>
                    <a:pt x="371" y="80"/>
                    <a:pt x="373" y="83"/>
                  </a:cubicBezTo>
                  <a:cubicBezTo>
                    <a:pt x="375" y="82"/>
                    <a:pt x="376" y="81"/>
                    <a:pt x="377" y="80"/>
                  </a:cubicBezTo>
                  <a:cubicBezTo>
                    <a:pt x="377" y="78"/>
                    <a:pt x="372" y="77"/>
                    <a:pt x="376" y="76"/>
                  </a:cubicBezTo>
                  <a:cubicBezTo>
                    <a:pt x="374" y="73"/>
                    <a:pt x="368" y="74"/>
                    <a:pt x="370" y="68"/>
                  </a:cubicBezTo>
                  <a:cubicBezTo>
                    <a:pt x="372" y="69"/>
                    <a:pt x="372" y="71"/>
                    <a:pt x="376" y="71"/>
                  </a:cubicBezTo>
                  <a:cubicBezTo>
                    <a:pt x="377" y="72"/>
                    <a:pt x="379" y="75"/>
                    <a:pt x="383" y="74"/>
                  </a:cubicBezTo>
                  <a:cubicBezTo>
                    <a:pt x="383" y="74"/>
                    <a:pt x="384" y="73"/>
                    <a:pt x="384" y="73"/>
                  </a:cubicBezTo>
                  <a:cubicBezTo>
                    <a:pt x="385" y="72"/>
                    <a:pt x="386" y="75"/>
                    <a:pt x="386" y="73"/>
                  </a:cubicBezTo>
                  <a:cubicBezTo>
                    <a:pt x="388" y="72"/>
                    <a:pt x="388" y="75"/>
                    <a:pt x="389" y="75"/>
                  </a:cubicBezTo>
                  <a:cubicBezTo>
                    <a:pt x="390" y="76"/>
                    <a:pt x="393" y="74"/>
                    <a:pt x="392" y="77"/>
                  </a:cubicBezTo>
                  <a:cubicBezTo>
                    <a:pt x="396" y="76"/>
                    <a:pt x="397" y="78"/>
                    <a:pt x="401" y="76"/>
                  </a:cubicBezTo>
                  <a:cubicBezTo>
                    <a:pt x="400" y="80"/>
                    <a:pt x="405" y="77"/>
                    <a:pt x="404" y="81"/>
                  </a:cubicBezTo>
                  <a:cubicBezTo>
                    <a:pt x="406" y="81"/>
                    <a:pt x="407" y="82"/>
                    <a:pt x="407" y="83"/>
                  </a:cubicBezTo>
                  <a:cubicBezTo>
                    <a:pt x="411" y="83"/>
                    <a:pt x="412" y="85"/>
                    <a:pt x="416" y="84"/>
                  </a:cubicBezTo>
                  <a:cubicBezTo>
                    <a:pt x="418" y="77"/>
                    <a:pt x="409" y="81"/>
                    <a:pt x="411" y="74"/>
                  </a:cubicBezTo>
                  <a:cubicBezTo>
                    <a:pt x="410" y="72"/>
                    <a:pt x="409" y="74"/>
                    <a:pt x="407" y="74"/>
                  </a:cubicBezTo>
                  <a:cubicBezTo>
                    <a:pt x="407" y="71"/>
                    <a:pt x="409" y="70"/>
                    <a:pt x="409" y="67"/>
                  </a:cubicBezTo>
                  <a:cubicBezTo>
                    <a:pt x="409" y="65"/>
                    <a:pt x="407" y="66"/>
                    <a:pt x="406" y="65"/>
                  </a:cubicBezTo>
                  <a:cubicBezTo>
                    <a:pt x="406" y="65"/>
                    <a:pt x="408" y="63"/>
                    <a:pt x="406" y="63"/>
                  </a:cubicBezTo>
                  <a:cubicBezTo>
                    <a:pt x="406" y="61"/>
                    <a:pt x="409" y="62"/>
                    <a:pt x="409" y="58"/>
                  </a:cubicBezTo>
                  <a:cubicBezTo>
                    <a:pt x="411" y="58"/>
                    <a:pt x="410" y="55"/>
                    <a:pt x="413" y="56"/>
                  </a:cubicBezTo>
                  <a:cubicBezTo>
                    <a:pt x="413" y="54"/>
                    <a:pt x="414" y="52"/>
                    <a:pt x="417" y="53"/>
                  </a:cubicBezTo>
                  <a:cubicBezTo>
                    <a:pt x="416" y="47"/>
                    <a:pt x="421" y="49"/>
                    <a:pt x="420" y="44"/>
                  </a:cubicBezTo>
                  <a:cubicBezTo>
                    <a:pt x="426" y="43"/>
                    <a:pt x="428" y="46"/>
                    <a:pt x="432" y="47"/>
                  </a:cubicBezTo>
                  <a:cubicBezTo>
                    <a:pt x="432" y="48"/>
                    <a:pt x="432" y="50"/>
                    <a:pt x="433" y="50"/>
                  </a:cubicBezTo>
                  <a:cubicBezTo>
                    <a:pt x="433" y="52"/>
                    <a:pt x="431" y="51"/>
                    <a:pt x="430" y="51"/>
                  </a:cubicBezTo>
                  <a:cubicBezTo>
                    <a:pt x="430" y="56"/>
                    <a:pt x="432" y="58"/>
                    <a:pt x="430" y="62"/>
                  </a:cubicBezTo>
                  <a:cubicBezTo>
                    <a:pt x="431" y="63"/>
                    <a:pt x="431" y="64"/>
                    <a:pt x="432" y="64"/>
                  </a:cubicBezTo>
                  <a:cubicBezTo>
                    <a:pt x="433" y="65"/>
                    <a:pt x="433" y="66"/>
                    <a:pt x="434" y="65"/>
                  </a:cubicBezTo>
                  <a:cubicBezTo>
                    <a:pt x="432" y="68"/>
                    <a:pt x="434" y="74"/>
                    <a:pt x="432" y="77"/>
                  </a:cubicBezTo>
                  <a:cubicBezTo>
                    <a:pt x="431" y="81"/>
                    <a:pt x="435" y="80"/>
                    <a:pt x="436" y="82"/>
                  </a:cubicBezTo>
                  <a:cubicBezTo>
                    <a:pt x="435" y="91"/>
                    <a:pt x="430" y="97"/>
                    <a:pt x="423" y="100"/>
                  </a:cubicBezTo>
                  <a:cubicBezTo>
                    <a:pt x="423" y="102"/>
                    <a:pt x="428" y="100"/>
                    <a:pt x="429" y="102"/>
                  </a:cubicBezTo>
                  <a:cubicBezTo>
                    <a:pt x="431" y="102"/>
                    <a:pt x="431" y="98"/>
                    <a:pt x="434" y="98"/>
                  </a:cubicBezTo>
                  <a:cubicBezTo>
                    <a:pt x="434" y="99"/>
                    <a:pt x="433" y="100"/>
                    <a:pt x="433" y="102"/>
                  </a:cubicBezTo>
                  <a:cubicBezTo>
                    <a:pt x="435" y="102"/>
                    <a:pt x="434" y="100"/>
                    <a:pt x="436" y="100"/>
                  </a:cubicBezTo>
                  <a:cubicBezTo>
                    <a:pt x="437" y="100"/>
                    <a:pt x="436" y="98"/>
                    <a:pt x="437" y="97"/>
                  </a:cubicBezTo>
                  <a:cubicBezTo>
                    <a:pt x="437" y="97"/>
                    <a:pt x="439" y="98"/>
                    <a:pt x="439" y="97"/>
                  </a:cubicBezTo>
                  <a:cubicBezTo>
                    <a:pt x="440" y="96"/>
                    <a:pt x="439" y="95"/>
                    <a:pt x="439" y="94"/>
                  </a:cubicBezTo>
                  <a:cubicBezTo>
                    <a:pt x="440" y="94"/>
                    <a:pt x="441" y="94"/>
                    <a:pt x="443" y="94"/>
                  </a:cubicBezTo>
                  <a:cubicBezTo>
                    <a:pt x="441" y="90"/>
                    <a:pt x="446" y="87"/>
                    <a:pt x="443" y="84"/>
                  </a:cubicBezTo>
                  <a:cubicBezTo>
                    <a:pt x="443" y="83"/>
                    <a:pt x="445" y="84"/>
                    <a:pt x="445" y="82"/>
                  </a:cubicBezTo>
                  <a:cubicBezTo>
                    <a:pt x="445" y="81"/>
                    <a:pt x="444" y="81"/>
                    <a:pt x="443" y="81"/>
                  </a:cubicBezTo>
                  <a:cubicBezTo>
                    <a:pt x="442" y="78"/>
                    <a:pt x="447" y="80"/>
                    <a:pt x="449" y="80"/>
                  </a:cubicBezTo>
                  <a:cubicBezTo>
                    <a:pt x="447" y="79"/>
                    <a:pt x="448" y="75"/>
                    <a:pt x="445" y="76"/>
                  </a:cubicBezTo>
                  <a:cubicBezTo>
                    <a:pt x="442" y="78"/>
                    <a:pt x="441" y="73"/>
                    <a:pt x="440" y="76"/>
                  </a:cubicBezTo>
                  <a:cubicBezTo>
                    <a:pt x="438" y="74"/>
                    <a:pt x="439" y="72"/>
                    <a:pt x="439" y="69"/>
                  </a:cubicBezTo>
                  <a:cubicBezTo>
                    <a:pt x="439" y="69"/>
                    <a:pt x="441" y="69"/>
                    <a:pt x="441" y="69"/>
                  </a:cubicBezTo>
                  <a:cubicBezTo>
                    <a:pt x="442" y="68"/>
                    <a:pt x="441" y="64"/>
                    <a:pt x="441" y="63"/>
                  </a:cubicBezTo>
                  <a:cubicBezTo>
                    <a:pt x="442" y="61"/>
                    <a:pt x="440" y="63"/>
                    <a:pt x="440" y="63"/>
                  </a:cubicBezTo>
                  <a:cubicBezTo>
                    <a:pt x="438" y="61"/>
                    <a:pt x="439" y="59"/>
                    <a:pt x="438" y="56"/>
                  </a:cubicBezTo>
                  <a:cubicBezTo>
                    <a:pt x="443" y="58"/>
                    <a:pt x="441" y="53"/>
                    <a:pt x="444" y="53"/>
                  </a:cubicBezTo>
                  <a:cubicBezTo>
                    <a:pt x="444" y="51"/>
                    <a:pt x="444" y="49"/>
                    <a:pt x="444" y="47"/>
                  </a:cubicBezTo>
                  <a:cubicBezTo>
                    <a:pt x="448" y="45"/>
                    <a:pt x="446" y="50"/>
                    <a:pt x="446" y="53"/>
                  </a:cubicBezTo>
                  <a:cubicBezTo>
                    <a:pt x="446" y="54"/>
                    <a:pt x="449" y="52"/>
                    <a:pt x="449" y="54"/>
                  </a:cubicBezTo>
                  <a:cubicBezTo>
                    <a:pt x="449" y="54"/>
                    <a:pt x="447" y="55"/>
                    <a:pt x="447" y="55"/>
                  </a:cubicBezTo>
                  <a:cubicBezTo>
                    <a:pt x="448" y="58"/>
                    <a:pt x="451" y="59"/>
                    <a:pt x="454" y="61"/>
                  </a:cubicBezTo>
                  <a:cubicBezTo>
                    <a:pt x="457" y="61"/>
                    <a:pt x="454" y="57"/>
                    <a:pt x="453" y="57"/>
                  </a:cubicBezTo>
                  <a:cubicBezTo>
                    <a:pt x="455" y="55"/>
                    <a:pt x="458" y="55"/>
                    <a:pt x="462" y="55"/>
                  </a:cubicBezTo>
                  <a:cubicBezTo>
                    <a:pt x="461" y="54"/>
                    <a:pt x="459" y="54"/>
                    <a:pt x="458" y="54"/>
                  </a:cubicBezTo>
                  <a:cubicBezTo>
                    <a:pt x="459" y="50"/>
                    <a:pt x="456" y="51"/>
                    <a:pt x="457" y="48"/>
                  </a:cubicBezTo>
                  <a:cubicBezTo>
                    <a:pt x="458" y="51"/>
                    <a:pt x="465" y="47"/>
                    <a:pt x="464" y="51"/>
                  </a:cubicBezTo>
                  <a:cubicBezTo>
                    <a:pt x="465" y="52"/>
                    <a:pt x="466" y="50"/>
                    <a:pt x="466" y="50"/>
                  </a:cubicBezTo>
                  <a:cubicBezTo>
                    <a:pt x="468" y="51"/>
                    <a:pt x="466" y="52"/>
                    <a:pt x="467" y="53"/>
                  </a:cubicBezTo>
                  <a:cubicBezTo>
                    <a:pt x="468" y="53"/>
                    <a:pt x="469" y="52"/>
                    <a:pt x="470" y="53"/>
                  </a:cubicBezTo>
                  <a:cubicBezTo>
                    <a:pt x="472" y="55"/>
                    <a:pt x="476" y="52"/>
                    <a:pt x="473" y="56"/>
                  </a:cubicBezTo>
                  <a:cubicBezTo>
                    <a:pt x="475" y="56"/>
                    <a:pt x="477" y="56"/>
                    <a:pt x="479" y="56"/>
                  </a:cubicBezTo>
                  <a:cubicBezTo>
                    <a:pt x="479" y="55"/>
                    <a:pt x="474" y="54"/>
                    <a:pt x="478" y="53"/>
                  </a:cubicBezTo>
                  <a:cubicBezTo>
                    <a:pt x="477" y="51"/>
                    <a:pt x="476" y="51"/>
                    <a:pt x="474" y="50"/>
                  </a:cubicBezTo>
                  <a:cubicBezTo>
                    <a:pt x="474" y="44"/>
                    <a:pt x="474" y="44"/>
                    <a:pt x="474" y="37"/>
                  </a:cubicBezTo>
                  <a:cubicBezTo>
                    <a:pt x="481" y="37"/>
                    <a:pt x="489" y="38"/>
                    <a:pt x="494" y="37"/>
                  </a:cubicBezTo>
                  <a:cubicBezTo>
                    <a:pt x="497" y="37"/>
                    <a:pt x="495" y="34"/>
                    <a:pt x="498" y="36"/>
                  </a:cubicBezTo>
                  <a:cubicBezTo>
                    <a:pt x="502" y="34"/>
                    <a:pt x="499" y="31"/>
                    <a:pt x="500" y="28"/>
                  </a:cubicBezTo>
                  <a:cubicBezTo>
                    <a:pt x="503" y="28"/>
                    <a:pt x="505" y="28"/>
                    <a:pt x="506" y="27"/>
                  </a:cubicBezTo>
                  <a:cubicBezTo>
                    <a:pt x="508" y="24"/>
                    <a:pt x="511" y="23"/>
                    <a:pt x="513" y="21"/>
                  </a:cubicBezTo>
                  <a:cubicBezTo>
                    <a:pt x="525" y="19"/>
                    <a:pt x="538" y="18"/>
                    <a:pt x="547" y="14"/>
                  </a:cubicBezTo>
                  <a:cubicBezTo>
                    <a:pt x="549" y="12"/>
                    <a:pt x="550" y="16"/>
                    <a:pt x="550" y="16"/>
                  </a:cubicBezTo>
                  <a:cubicBezTo>
                    <a:pt x="550" y="16"/>
                    <a:pt x="552" y="13"/>
                    <a:pt x="551" y="13"/>
                  </a:cubicBezTo>
                  <a:cubicBezTo>
                    <a:pt x="553" y="13"/>
                    <a:pt x="551" y="15"/>
                    <a:pt x="552" y="16"/>
                  </a:cubicBezTo>
                  <a:cubicBezTo>
                    <a:pt x="553" y="17"/>
                    <a:pt x="555" y="16"/>
                    <a:pt x="555" y="17"/>
                  </a:cubicBezTo>
                  <a:cubicBezTo>
                    <a:pt x="556" y="17"/>
                    <a:pt x="554" y="15"/>
                    <a:pt x="556" y="15"/>
                  </a:cubicBezTo>
                  <a:cubicBezTo>
                    <a:pt x="558" y="14"/>
                    <a:pt x="562" y="15"/>
                    <a:pt x="562" y="11"/>
                  </a:cubicBezTo>
                  <a:cubicBezTo>
                    <a:pt x="564" y="12"/>
                    <a:pt x="565" y="11"/>
                    <a:pt x="565" y="9"/>
                  </a:cubicBezTo>
                  <a:cubicBezTo>
                    <a:pt x="567" y="9"/>
                    <a:pt x="567" y="11"/>
                    <a:pt x="569" y="11"/>
                  </a:cubicBezTo>
                  <a:cubicBezTo>
                    <a:pt x="572" y="11"/>
                    <a:pt x="571" y="7"/>
                    <a:pt x="571" y="4"/>
                  </a:cubicBezTo>
                  <a:cubicBezTo>
                    <a:pt x="577" y="2"/>
                    <a:pt x="582" y="0"/>
                    <a:pt x="591" y="1"/>
                  </a:cubicBezTo>
                  <a:cubicBezTo>
                    <a:pt x="590" y="2"/>
                    <a:pt x="590" y="3"/>
                    <a:pt x="590" y="5"/>
                  </a:cubicBezTo>
                  <a:cubicBezTo>
                    <a:pt x="592" y="8"/>
                    <a:pt x="597" y="8"/>
                    <a:pt x="599" y="5"/>
                  </a:cubicBezTo>
                  <a:cubicBezTo>
                    <a:pt x="601" y="6"/>
                    <a:pt x="600" y="7"/>
                    <a:pt x="599" y="7"/>
                  </a:cubicBezTo>
                  <a:close/>
                  <a:moveTo>
                    <a:pt x="882" y="150"/>
                  </a:moveTo>
                  <a:cubicBezTo>
                    <a:pt x="882" y="149"/>
                    <a:pt x="880" y="149"/>
                    <a:pt x="879" y="148"/>
                  </a:cubicBezTo>
                  <a:cubicBezTo>
                    <a:pt x="875" y="147"/>
                    <a:pt x="875" y="150"/>
                    <a:pt x="879" y="149"/>
                  </a:cubicBezTo>
                  <a:cubicBezTo>
                    <a:pt x="880" y="150"/>
                    <a:pt x="880" y="150"/>
                    <a:pt x="882" y="150"/>
                  </a:cubicBezTo>
                  <a:close/>
                  <a:moveTo>
                    <a:pt x="254" y="239"/>
                  </a:moveTo>
                  <a:cubicBezTo>
                    <a:pt x="253" y="242"/>
                    <a:pt x="258" y="240"/>
                    <a:pt x="257" y="244"/>
                  </a:cubicBezTo>
                  <a:cubicBezTo>
                    <a:pt x="259" y="245"/>
                    <a:pt x="260" y="243"/>
                    <a:pt x="260" y="244"/>
                  </a:cubicBezTo>
                  <a:cubicBezTo>
                    <a:pt x="260" y="246"/>
                    <a:pt x="260" y="245"/>
                    <a:pt x="259" y="246"/>
                  </a:cubicBezTo>
                  <a:cubicBezTo>
                    <a:pt x="257" y="246"/>
                    <a:pt x="252" y="248"/>
                    <a:pt x="251" y="248"/>
                  </a:cubicBezTo>
                  <a:cubicBezTo>
                    <a:pt x="248" y="247"/>
                    <a:pt x="247" y="245"/>
                    <a:pt x="245" y="243"/>
                  </a:cubicBezTo>
                  <a:cubicBezTo>
                    <a:pt x="245" y="241"/>
                    <a:pt x="248" y="243"/>
                    <a:pt x="248" y="241"/>
                  </a:cubicBezTo>
                  <a:cubicBezTo>
                    <a:pt x="246" y="239"/>
                    <a:pt x="245" y="238"/>
                    <a:pt x="241" y="240"/>
                  </a:cubicBezTo>
                  <a:cubicBezTo>
                    <a:pt x="240" y="238"/>
                    <a:pt x="239" y="236"/>
                    <a:pt x="235" y="236"/>
                  </a:cubicBezTo>
                  <a:cubicBezTo>
                    <a:pt x="234" y="236"/>
                    <a:pt x="235" y="238"/>
                    <a:pt x="234" y="239"/>
                  </a:cubicBezTo>
                  <a:cubicBezTo>
                    <a:pt x="234" y="239"/>
                    <a:pt x="232" y="239"/>
                    <a:pt x="231" y="240"/>
                  </a:cubicBezTo>
                  <a:cubicBezTo>
                    <a:pt x="230" y="241"/>
                    <a:pt x="229" y="244"/>
                    <a:pt x="226" y="243"/>
                  </a:cubicBezTo>
                  <a:cubicBezTo>
                    <a:pt x="228" y="247"/>
                    <a:pt x="224" y="249"/>
                    <a:pt x="224" y="249"/>
                  </a:cubicBezTo>
                  <a:cubicBezTo>
                    <a:pt x="223" y="252"/>
                    <a:pt x="223" y="254"/>
                    <a:pt x="222" y="257"/>
                  </a:cubicBezTo>
                  <a:cubicBezTo>
                    <a:pt x="221" y="257"/>
                    <a:pt x="221" y="256"/>
                    <a:pt x="220" y="256"/>
                  </a:cubicBezTo>
                  <a:cubicBezTo>
                    <a:pt x="219" y="260"/>
                    <a:pt x="223" y="262"/>
                    <a:pt x="220" y="264"/>
                  </a:cubicBezTo>
                  <a:cubicBezTo>
                    <a:pt x="222" y="263"/>
                    <a:pt x="222" y="266"/>
                    <a:pt x="222" y="267"/>
                  </a:cubicBezTo>
                  <a:cubicBezTo>
                    <a:pt x="223" y="267"/>
                    <a:pt x="224" y="267"/>
                    <a:pt x="225" y="267"/>
                  </a:cubicBezTo>
                  <a:cubicBezTo>
                    <a:pt x="228" y="267"/>
                    <a:pt x="228" y="270"/>
                    <a:pt x="230" y="268"/>
                  </a:cubicBezTo>
                  <a:cubicBezTo>
                    <a:pt x="230" y="268"/>
                    <a:pt x="232" y="268"/>
                    <a:pt x="232" y="268"/>
                  </a:cubicBezTo>
                  <a:cubicBezTo>
                    <a:pt x="236" y="267"/>
                    <a:pt x="235" y="267"/>
                    <a:pt x="237" y="266"/>
                  </a:cubicBezTo>
                  <a:cubicBezTo>
                    <a:pt x="239" y="265"/>
                    <a:pt x="239" y="267"/>
                    <a:pt x="241" y="267"/>
                  </a:cubicBezTo>
                  <a:cubicBezTo>
                    <a:pt x="242" y="266"/>
                    <a:pt x="241" y="265"/>
                    <a:pt x="243" y="264"/>
                  </a:cubicBezTo>
                  <a:cubicBezTo>
                    <a:pt x="245" y="264"/>
                    <a:pt x="251" y="264"/>
                    <a:pt x="253" y="264"/>
                  </a:cubicBezTo>
                  <a:cubicBezTo>
                    <a:pt x="255" y="265"/>
                    <a:pt x="256" y="266"/>
                    <a:pt x="258" y="267"/>
                  </a:cubicBezTo>
                  <a:cubicBezTo>
                    <a:pt x="259" y="267"/>
                    <a:pt x="259" y="266"/>
                    <a:pt x="260" y="266"/>
                  </a:cubicBezTo>
                  <a:cubicBezTo>
                    <a:pt x="260" y="266"/>
                    <a:pt x="261" y="267"/>
                    <a:pt x="261" y="267"/>
                  </a:cubicBezTo>
                  <a:cubicBezTo>
                    <a:pt x="265" y="268"/>
                    <a:pt x="265" y="268"/>
                    <a:pt x="267" y="268"/>
                  </a:cubicBezTo>
                  <a:cubicBezTo>
                    <a:pt x="272" y="268"/>
                    <a:pt x="278" y="267"/>
                    <a:pt x="284" y="268"/>
                  </a:cubicBezTo>
                  <a:cubicBezTo>
                    <a:pt x="283" y="265"/>
                    <a:pt x="284" y="263"/>
                    <a:pt x="285" y="262"/>
                  </a:cubicBezTo>
                  <a:cubicBezTo>
                    <a:pt x="281" y="257"/>
                    <a:pt x="278" y="251"/>
                    <a:pt x="270" y="250"/>
                  </a:cubicBezTo>
                  <a:cubicBezTo>
                    <a:pt x="270" y="248"/>
                    <a:pt x="268" y="248"/>
                    <a:pt x="267" y="247"/>
                  </a:cubicBezTo>
                  <a:cubicBezTo>
                    <a:pt x="267" y="245"/>
                    <a:pt x="267" y="244"/>
                    <a:pt x="266" y="243"/>
                  </a:cubicBezTo>
                  <a:cubicBezTo>
                    <a:pt x="267" y="240"/>
                    <a:pt x="270" y="240"/>
                    <a:pt x="270" y="235"/>
                  </a:cubicBezTo>
                  <a:cubicBezTo>
                    <a:pt x="263" y="234"/>
                    <a:pt x="259" y="237"/>
                    <a:pt x="254" y="239"/>
                  </a:cubicBezTo>
                  <a:close/>
                  <a:moveTo>
                    <a:pt x="336" y="293"/>
                  </a:moveTo>
                  <a:cubicBezTo>
                    <a:pt x="334" y="293"/>
                    <a:pt x="333" y="293"/>
                    <a:pt x="334" y="294"/>
                  </a:cubicBezTo>
                  <a:cubicBezTo>
                    <a:pt x="336" y="292"/>
                    <a:pt x="341" y="292"/>
                    <a:pt x="343" y="292"/>
                  </a:cubicBezTo>
                  <a:cubicBezTo>
                    <a:pt x="343" y="291"/>
                    <a:pt x="342" y="289"/>
                    <a:pt x="343" y="289"/>
                  </a:cubicBezTo>
                  <a:cubicBezTo>
                    <a:pt x="343" y="289"/>
                    <a:pt x="345" y="291"/>
                    <a:pt x="345" y="290"/>
                  </a:cubicBezTo>
                  <a:cubicBezTo>
                    <a:pt x="345" y="288"/>
                    <a:pt x="345" y="285"/>
                    <a:pt x="345" y="282"/>
                  </a:cubicBezTo>
                  <a:cubicBezTo>
                    <a:pt x="344" y="280"/>
                    <a:pt x="342" y="280"/>
                    <a:pt x="341" y="279"/>
                  </a:cubicBezTo>
                  <a:cubicBezTo>
                    <a:pt x="341" y="278"/>
                    <a:pt x="342" y="277"/>
                    <a:pt x="341" y="276"/>
                  </a:cubicBezTo>
                  <a:cubicBezTo>
                    <a:pt x="341" y="274"/>
                    <a:pt x="337" y="273"/>
                    <a:pt x="340" y="273"/>
                  </a:cubicBezTo>
                  <a:cubicBezTo>
                    <a:pt x="343" y="273"/>
                    <a:pt x="345" y="273"/>
                    <a:pt x="347" y="273"/>
                  </a:cubicBezTo>
                  <a:cubicBezTo>
                    <a:pt x="348" y="268"/>
                    <a:pt x="345" y="268"/>
                    <a:pt x="345" y="267"/>
                  </a:cubicBezTo>
                  <a:cubicBezTo>
                    <a:pt x="345" y="264"/>
                    <a:pt x="342" y="265"/>
                    <a:pt x="341" y="263"/>
                  </a:cubicBezTo>
                  <a:cubicBezTo>
                    <a:pt x="342" y="263"/>
                    <a:pt x="343" y="262"/>
                    <a:pt x="343" y="261"/>
                  </a:cubicBezTo>
                  <a:cubicBezTo>
                    <a:pt x="339" y="262"/>
                    <a:pt x="338" y="260"/>
                    <a:pt x="336" y="260"/>
                  </a:cubicBezTo>
                  <a:cubicBezTo>
                    <a:pt x="336" y="253"/>
                    <a:pt x="328" y="255"/>
                    <a:pt x="328" y="249"/>
                  </a:cubicBezTo>
                  <a:cubicBezTo>
                    <a:pt x="331" y="247"/>
                    <a:pt x="334" y="243"/>
                    <a:pt x="340" y="244"/>
                  </a:cubicBezTo>
                  <a:cubicBezTo>
                    <a:pt x="341" y="244"/>
                    <a:pt x="340" y="242"/>
                    <a:pt x="341" y="242"/>
                  </a:cubicBezTo>
                  <a:cubicBezTo>
                    <a:pt x="342" y="239"/>
                    <a:pt x="338" y="239"/>
                    <a:pt x="338" y="236"/>
                  </a:cubicBezTo>
                  <a:cubicBezTo>
                    <a:pt x="332" y="235"/>
                    <a:pt x="330" y="238"/>
                    <a:pt x="326" y="236"/>
                  </a:cubicBezTo>
                  <a:cubicBezTo>
                    <a:pt x="326" y="238"/>
                    <a:pt x="326" y="239"/>
                    <a:pt x="325" y="237"/>
                  </a:cubicBezTo>
                  <a:cubicBezTo>
                    <a:pt x="324" y="237"/>
                    <a:pt x="324" y="239"/>
                    <a:pt x="324" y="239"/>
                  </a:cubicBezTo>
                  <a:cubicBezTo>
                    <a:pt x="321" y="240"/>
                    <a:pt x="317" y="242"/>
                    <a:pt x="315" y="242"/>
                  </a:cubicBezTo>
                  <a:cubicBezTo>
                    <a:pt x="312" y="243"/>
                    <a:pt x="313" y="244"/>
                    <a:pt x="312" y="246"/>
                  </a:cubicBezTo>
                  <a:cubicBezTo>
                    <a:pt x="312" y="246"/>
                    <a:pt x="310" y="245"/>
                    <a:pt x="310" y="246"/>
                  </a:cubicBezTo>
                  <a:cubicBezTo>
                    <a:pt x="309" y="246"/>
                    <a:pt x="310" y="249"/>
                    <a:pt x="310" y="249"/>
                  </a:cubicBezTo>
                  <a:cubicBezTo>
                    <a:pt x="310" y="252"/>
                    <a:pt x="313" y="247"/>
                    <a:pt x="313" y="252"/>
                  </a:cubicBezTo>
                  <a:cubicBezTo>
                    <a:pt x="313" y="253"/>
                    <a:pt x="314" y="253"/>
                    <a:pt x="314" y="254"/>
                  </a:cubicBezTo>
                  <a:cubicBezTo>
                    <a:pt x="313" y="258"/>
                    <a:pt x="315" y="260"/>
                    <a:pt x="315" y="261"/>
                  </a:cubicBezTo>
                  <a:cubicBezTo>
                    <a:pt x="316" y="262"/>
                    <a:pt x="316" y="262"/>
                    <a:pt x="317" y="263"/>
                  </a:cubicBezTo>
                  <a:cubicBezTo>
                    <a:pt x="317" y="263"/>
                    <a:pt x="318" y="267"/>
                    <a:pt x="318" y="267"/>
                  </a:cubicBezTo>
                  <a:cubicBezTo>
                    <a:pt x="319" y="270"/>
                    <a:pt x="319" y="269"/>
                    <a:pt x="320" y="272"/>
                  </a:cubicBezTo>
                  <a:cubicBezTo>
                    <a:pt x="321" y="273"/>
                    <a:pt x="320" y="274"/>
                    <a:pt x="320" y="275"/>
                  </a:cubicBezTo>
                  <a:cubicBezTo>
                    <a:pt x="321" y="276"/>
                    <a:pt x="323" y="276"/>
                    <a:pt x="323" y="279"/>
                  </a:cubicBezTo>
                  <a:cubicBezTo>
                    <a:pt x="318" y="277"/>
                    <a:pt x="321" y="284"/>
                    <a:pt x="319" y="284"/>
                  </a:cubicBezTo>
                  <a:cubicBezTo>
                    <a:pt x="324" y="285"/>
                    <a:pt x="324" y="293"/>
                    <a:pt x="330" y="289"/>
                  </a:cubicBezTo>
                  <a:cubicBezTo>
                    <a:pt x="325" y="294"/>
                    <a:pt x="335" y="290"/>
                    <a:pt x="336" y="293"/>
                  </a:cubicBezTo>
                  <a:close/>
                  <a:moveTo>
                    <a:pt x="371" y="239"/>
                  </a:moveTo>
                  <a:cubicBezTo>
                    <a:pt x="370" y="239"/>
                    <a:pt x="370" y="241"/>
                    <a:pt x="370" y="242"/>
                  </a:cubicBezTo>
                  <a:cubicBezTo>
                    <a:pt x="369" y="243"/>
                    <a:pt x="367" y="243"/>
                    <a:pt x="366" y="244"/>
                  </a:cubicBezTo>
                  <a:cubicBezTo>
                    <a:pt x="367" y="245"/>
                    <a:pt x="370" y="248"/>
                    <a:pt x="370" y="249"/>
                  </a:cubicBezTo>
                  <a:cubicBezTo>
                    <a:pt x="370" y="249"/>
                    <a:pt x="368" y="249"/>
                    <a:pt x="368" y="250"/>
                  </a:cubicBezTo>
                  <a:cubicBezTo>
                    <a:pt x="369" y="251"/>
                    <a:pt x="372" y="251"/>
                    <a:pt x="373" y="253"/>
                  </a:cubicBezTo>
                  <a:cubicBezTo>
                    <a:pt x="373" y="251"/>
                    <a:pt x="375" y="251"/>
                    <a:pt x="376" y="250"/>
                  </a:cubicBezTo>
                  <a:cubicBezTo>
                    <a:pt x="377" y="247"/>
                    <a:pt x="374" y="247"/>
                    <a:pt x="373" y="244"/>
                  </a:cubicBezTo>
                  <a:cubicBezTo>
                    <a:pt x="375" y="243"/>
                    <a:pt x="377" y="243"/>
                    <a:pt x="377" y="240"/>
                  </a:cubicBezTo>
                  <a:cubicBezTo>
                    <a:pt x="375" y="240"/>
                    <a:pt x="374" y="239"/>
                    <a:pt x="376" y="237"/>
                  </a:cubicBezTo>
                  <a:cubicBezTo>
                    <a:pt x="374" y="238"/>
                    <a:pt x="372" y="238"/>
                    <a:pt x="371" y="239"/>
                  </a:cubicBezTo>
                  <a:close/>
                  <a:moveTo>
                    <a:pt x="217" y="270"/>
                  </a:moveTo>
                  <a:cubicBezTo>
                    <a:pt x="216" y="275"/>
                    <a:pt x="225" y="272"/>
                    <a:pt x="225" y="270"/>
                  </a:cubicBezTo>
                  <a:cubicBezTo>
                    <a:pt x="222" y="269"/>
                    <a:pt x="220" y="269"/>
                    <a:pt x="217" y="270"/>
                  </a:cubicBezTo>
                  <a:close/>
                  <a:moveTo>
                    <a:pt x="244" y="489"/>
                  </a:moveTo>
                  <a:cubicBezTo>
                    <a:pt x="245" y="485"/>
                    <a:pt x="252" y="485"/>
                    <a:pt x="251" y="478"/>
                  </a:cubicBezTo>
                  <a:cubicBezTo>
                    <a:pt x="247" y="480"/>
                    <a:pt x="241" y="475"/>
                    <a:pt x="238" y="479"/>
                  </a:cubicBezTo>
                  <a:cubicBezTo>
                    <a:pt x="243" y="479"/>
                    <a:pt x="237" y="480"/>
                    <a:pt x="237" y="481"/>
                  </a:cubicBezTo>
                  <a:cubicBezTo>
                    <a:pt x="237" y="480"/>
                    <a:pt x="238" y="484"/>
                    <a:pt x="238" y="485"/>
                  </a:cubicBezTo>
                  <a:cubicBezTo>
                    <a:pt x="238" y="486"/>
                    <a:pt x="238" y="488"/>
                    <a:pt x="237" y="488"/>
                  </a:cubicBezTo>
                  <a:cubicBezTo>
                    <a:pt x="237" y="488"/>
                    <a:pt x="236" y="487"/>
                    <a:pt x="235" y="488"/>
                  </a:cubicBezTo>
                  <a:cubicBezTo>
                    <a:pt x="237" y="490"/>
                    <a:pt x="241" y="489"/>
                    <a:pt x="244" y="489"/>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5" name="Freeform 88"/>
            <p:cNvSpPr/>
            <p:nvPr/>
          </p:nvSpPr>
          <p:spPr bwMode="auto">
            <a:xfrm>
              <a:off x="8974887" y="1532285"/>
              <a:ext cx="83280" cy="45208"/>
            </a:xfrm>
            <a:custGeom>
              <a:avLst/>
              <a:gdLst>
                <a:gd name="T0" fmla="*/ 26 w 15"/>
                <a:gd name="T1" fmla="*/ 0 h 8"/>
                <a:gd name="T2" fmla="*/ 30 w 15"/>
                <a:gd name="T3" fmla="*/ 17 h 8"/>
                <a:gd name="T4" fmla="*/ 0 w 15"/>
                <a:gd name="T5" fmla="*/ 7 h 8"/>
                <a:gd name="T6" fmla="*/ 26 w 15"/>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8">
                  <a:moveTo>
                    <a:pt x="11" y="0"/>
                  </a:moveTo>
                  <a:cubicBezTo>
                    <a:pt x="10" y="3"/>
                    <a:pt x="15" y="2"/>
                    <a:pt x="13" y="7"/>
                  </a:cubicBezTo>
                  <a:cubicBezTo>
                    <a:pt x="7" y="8"/>
                    <a:pt x="3" y="6"/>
                    <a:pt x="0" y="3"/>
                  </a:cubicBezTo>
                  <a:cubicBezTo>
                    <a:pt x="2" y="1"/>
                    <a:pt x="7" y="1"/>
                    <a:pt x="1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6" name="Freeform 89"/>
            <p:cNvSpPr>
              <a:spLocks noEditPoints="1"/>
            </p:cNvSpPr>
            <p:nvPr/>
          </p:nvSpPr>
          <p:spPr bwMode="auto">
            <a:xfrm>
              <a:off x="9143826" y="1610805"/>
              <a:ext cx="792344" cy="556782"/>
            </a:xfrm>
            <a:custGeom>
              <a:avLst/>
              <a:gdLst>
                <a:gd name="T0" fmla="*/ 33 w 141"/>
                <a:gd name="T1" fmla="*/ 14 h 99"/>
                <a:gd name="T2" fmla="*/ 43 w 141"/>
                <a:gd name="T3" fmla="*/ 12 h 99"/>
                <a:gd name="T4" fmla="*/ 43 w 141"/>
                <a:gd name="T5" fmla="*/ 17 h 99"/>
                <a:gd name="T6" fmla="*/ 43 w 141"/>
                <a:gd name="T7" fmla="*/ 28 h 99"/>
                <a:gd name="T8" fmla="*/ 52 w 141"/>
                <a:gd name="T9" fmla="*/ 50 h 99"/>
                <a:gd name="T10" fmla="*/ 71 w 141"/>
                <a:gd name="T11" fmla="*/ 14 h 99"/>
                <a:gd name="T12" fmla="*/ 97 w 141"/>
                <a:gd name="T13" fmla="*/ 12 h 99"/>
                <a:gd name="T14" fmla="*/ 113 w 141"/>
                <a:gd name="T15" fmla="*/ 38 h 99"/>
                <a:gd name="T16" fmla="*/ 132 w 141"/>
                <a:gd name="T17" fmla="*/ 33 h 99"/>
                <a:gd name="T18" fmla="*/ 161 w 141"/>
                <a:gd name="T19" fmla="*/ 31 h 99"/>
                <a:gd name="T20" fmla="*/ 170 w 141"/>
                <a:gd name="T21" fmla="*/ 43 h 99"/>
                <a:gd name="T22" fmla="*/ 182 w 141"/>
                <a:gd name="T23" fmla="*/ 47 h 99"/>
                <a:gd name="T24" fmla="*/ 189 w 141"/>
                <a:gd name="T25" fmla="*/ 50 h 99"/>
                <a:gd name="T26" fmla="*/ 213 w 141"/>
                <a:gd name="T27" fmla="*/ 54 h 99"/>
                <a:gd name="T28" fmla="*/ 236 w 141"/>
                <a:gd name="T29" fmla="*/ 66 h 99"/>
                <a:gd name="T30" fmla="*/ 243 w 141"/>
                <a:gd name="T31" fmla="*/ 76 h 99"/>
                <a:gd name="T32" fmla="*/ 260 w 141"/>
                <a:gd name="T33" fmla="*/ 90 h 99"/>
                <a:gd name="T34" fmla="*/ 248 w 141"/>
                <a:gd name="T35" fmla="*/ 111 h 99"/>
                <a:gd name="T36" fmla="*/ 274 w 141"/>
                <a:gd name="T37" fmla="*/ 113 h 99"/>
                <a:gd name="T38" fmla="*/ 279 w 141"/>
                <a:gd name="T39" fmla="*/ 128 h 99"/>
                <a:gd name="T40" fmla="*/ 302 w 141"/>
                <a:gd name="T41" fmla="*/ 130 h 99"/>
                <a:gd name="T42" fmla="*/ 316 w 141"/>
                <a:gd name="T43" fmla="*/ 144 h 99"/>
                <a:gd name="T44" fmla="*/ 321 w 141"/>
                <a:gd name="T45" fmla="*/ 156 h 99"/>
                <a:gd name="T46" fmla="*/ 307 w 141"/>
                <a:gd name="T47" fmla="*/ 175 h 99"/>
                <a:gd name="T48" fmla="*/ 288 w 141"/>
                <a:gd name="T49" fmla="*/ 173 h 99"/>
                <a:gd name="T50" fmla="*/ 272 w 141"/>
                <a:gd name="T51" fmla="*/ 156 h 99"/>
                <a:gd name="T52" fmla="*/ 257 w 141"/>
                <a:gd name="T53" fmla="*/ 170 h 99"/>
                <a:gd name="T54" fmla="*/ 276 w 141"/>
                <a:gd name="T55" fmla="*/ 180 h 99"/>
                <a:gd name="T56" fmla="*/ 288 w 141"/>
                <a:gd name="T57" fmla="*/ 201 h 99"/>
                <a:gd name="T58" fmla="*/ 279 w 141"/>
                <a:gd name="T59" fmla="*/ 220 h 99"/>
                <a:gd name="T60" fmla="*/ 243 w 141"/>
                <a:gd name="T61" fmla="*/ 206 h 99"/>
                <a:gd name="T62" fmla="*/ 255 w 141"/>
                <a:gd name="T63" fmla="*/ 220 h 99"/>
                <a:gd name="T64" fmla="*/ 269 w 141"/>
                <a:gd name="T65" fmla="*/ 227 h 99"/>
                <a:gd name="T66" fmla="*/ 255 w 141"/>
                <a:gd name="T67" fmla="*/ 227 h 99"/>
                <a:gd name="T68" fmla="*/ 224 w 141"/>
                <a:gd name="T69" fmla="*/ 217 h 99"/>
                <a:gd name="T70" fmla="*/ 208 w 141"/>
                <a:gd name="T71" fmla="*/ 208 h 99"/>
                <a:gd name="T72" fmla="*/ 198 w 141"/>
                <a:gd name="T73" fmla="*/ 194 h 99"/>
                <a:gd name="T74" fmla="*/ 182 w 141"/>
                <a:gd name="T75" fmla="*/ 163 h 99"/>
                <a:gd name="T76" fmla="*/ 184 w 141"/>
                <a:gd name="T77" fmla="*/ 156 h 99"/>
                <a:gd name="T78" fmla="*/ 191 w 141"/>
                <a:gd name="T79" fmla="*/ 144 h 99"/>
                <a:gd name="T80" fmla="*/ 198 w 141"/>
                <a:gd name="T81" fmla="*/ 130 h 99"/>
                <a:gd name="T82" fmla="*/ 191 w 141"/>
                <a:gd name="T83" fmla="*/ 113 h 99"/>
                <a:gd name="T84" fmla="*/ 179 w 141"/>
                <a:gd name="T85" fmla="*/ 106 h 99"/>
                <a:gd name="T86" fmla="*/ 170 w 141"/>
                <a:gd name="T87" fmla="*/ 106 h 99"/>
                <a:gd name="T88" fmla="*/ 161 w 141"/>
                <a:gd name="T89" fmla="*/ 102 h 99"/>
                <a:gd name="T90" fmla="*/ 137 w 141"/>
                <a:gd name="T91" fmla="*/ 78 h 99"/>
                <a:gd name="T92" fmla="*/ 116 w 141"/>
                <a:gd name="T93" fmla="*/ 83 h 99"/>
                <a:gd name="T94" fmla="*/ 97 w 141"/>
                <a:gd name="T95" fmla="*/ 83 h 99"/>
                <a:gd name="T96" fmla="*/ 73 w 141"/>
                <a:gd name="T97" fmla="*/ 83 h 99"/>
                <a:gd name="T98" fmla="*/ 33 w 141"/>
                <a:gd name="T99" fmla="*/ 76 h 99"/>
                <a:gd name="T100" fmla="*/ 12 w 141"/>
                <a:gd name="T101" fmla="*/ 64 h 99"/>
                <a:gd name="T102" fmla="*/ 7 w 141"/>
                <a:gd name="T103" fmla="*/ 50 h 99"/>
                <a:gd name="T104" fmla="*/ 9 w 141"/>
                <a:gd name="T105" fmla="*/ 38 h 99"/>
                <a:gd name="T106" fmla="*/ 215 w 141"/>
                <a:gd name="T107" fmla="*/ 161 h 99"/>
                <a:gd name="T108" fmla="*/ 229 w 141"/>
                <a:gd name="T109" fmla="*/ 149 h 99"/>
                <a:gd name="T110" fmla="*/ 215 w 141"/>
                <a:gd name="T111" fmla="*/ 161 h 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1" h="99">
                  <a:moveTo>
                    <a:pt x="5" y="7"/>
                  </a:moveTo>
                  <a:cubicBezTo>
                    <a:pt x="8" y="10"/>
                    <a:pt x="12" y="3"/>
                    <a:pt x="14" y="6"/>
                  </a:cubicBezTo>
                  <a:cubicBezTo>
                    <a:pt x="15" y="6"/>
                    <a:pt x="14" y="4"/>
                    <a:pt x="15" y="3"/>
                  </a:cubicBezTo>
                  <a:cubicBezTo>
                    <a:pt x="16" y="3"/>
                    <a:pt x="17" y="5"/>
                    <a:pt x="18" y="5"/>
                  </a:cubicBezTo>
                  <a:cubicBezTo>
                    <a:pt x="20" y="4"/>
                    <a:pt x="20" y="0"/>
                    <a:pt x="23" y="3"/>
                  </a:cubicBezTo>
                  <a:cubicBezTo>
                    <a:pt x="23" y="9"/>
                    <a:pt x="20" y="5"/>
                    <a:pt x="18" y="7"/>
                  </a:cubicBezTo>
                  <a:cubicBezTo>
                    <a:pt x="18" y="8"/>
                    <a:pt x="21" y="8"/>
                    <a:pt x="21" y="8"/>
                  </a:cubicBezTo>
                  <a:cubicBezTo>
                    <a:pt x="20" y="10"/>
                    <a:pt x="19" y="10"/>
                    <a:pt x="18" y="12"/>
                  </a:cubicBezTo>
                  <a:cubicBezTo>
                    <a:pt x="18" y="13"/>
                    <a:pt x="19" y="14"/>
                    <a:pt x="20" y="15"/>
                  </a:cubicBezTo>
                  <a:cubicBezTo>
                    <a:pt x="20" y="17"/>
                    <a:pt x="19" y="21"/>
                    <a:pt x="22" y="21"/>
                  </a:cubicBezTo>
                  <a:cubicBezTo>
                    <a:pt x="25" y="20"/>
                    <a:pt x="22" y="14"/>
                    <a:pt x="23" y="12"/>
                  </a:cubicBezTo>
                  <a:cubicBezTo>
                    <a:pt x="29" y="13"/>
                    <a:pt x="28" y="8"/>
                    <a:pt x="30" y="6"/>
                  </a:cubicBezTo>
                  <a:cubicBezTo>
                    <a:pt x="32" y="9"/>
                    <a:pt x="35" y="3"/>
                    <a:pt x="36" y="7"/>
                  </a:cubicBezTo>
                  <a:cubicBezTo>
                    <a:pt x="38" y="7"/>
                    <a:pt x="38" y="4"/>
                    <a:pt x="41" y="5"/>
                  </a:cubicBezTo>
                  <a:cubicBezTo>
                    <a:pt x="40" y="9"/>
                    <a:pt x="44" y="10"/>
                    <a:pt x="47" y="10"/>
                  </a:cubicBezTo>
                  <a:cubicBezTo>
                    <a:pt x="45" y="14"/>
                    <a:pt x="46" y="14"/>
                    <a:pt x="48" y="16"/>
                  </a:cubicBezTo>
                  <a:cubicBezTo>
                    <a:pt x="50" y="15"/>
                    <a:pt x="51" y="15"/>
                    <a:pt x="52" y="16"/>
                  </a:cubicBezTo>
                  <a:cubicBezTo>
                    <a:pt x="55" y="17"/>
                    <a:pt x="55" y="14"/>
                    <a:pt x="56" y="14"/>
                  </a:cubicBezTo>
                  <a:cubicBezTo>
                    <a:pt x="57" y="13"/>
                    <a:pt x="60" y="15"/>
                    <a:pt x="60" y="13"/>
                  </a:cubicBezTo>
                  <a:cubicBezTo>
                    <a:pt x="63" y="14"/>
                    <a:pt x="64" y="14"/>
                    <a:pt x="68" y="13"/>
                  </a:cubicBezTo>
                  <a:cubicBezTo>
                    <a:pt x="68" y="15"/>
                    <a:pt x="71" y="14"/>
                    <a:pt x="70" y="14"/>
                  </a:cubicBezTo>
                  <a:cubicBezTo>
                    <a:pt x="71" y="15"/>
                    <a:pt x="71" y="17"/>
                    <a:pt x="72" y="18"/>
                  </a:cubicBezTo>
                  <a:cubicBezTo>
                    <a:pt x="73" y="18"/>
                    <a:pt x="75" y="18"/>
                    <a:pt x="76" y="19"/>
                  </a:cubicBezTo>
                  <a:cubicBezTo>
                    <a:pt x="77" y="19"/>
                    <a:pt x="76" y="20"/>
                    <a:pt x="77" y="20"/>
                  </a:cubicBezTo>
                  <a:cubicBezTo>
                    <a:pt x="80" y="20"/>
                    <a:pt x="76" y="22"/>
                    <a:pt x="78" y="23"/>
                  </a:cubicBezTo>
                  <a:cubicBezTo>
                    <a:pt x="79" y="24"/>
                    <a:pt x="80" y="22"/>
                    <a:pt x="80" y="21"/>
                  </a:cubicBezTo>
                  <a:cubicBezTo>
                    <a:pt x="81" y="22"/>
                    <a:pt x="81" y="24"/>
                    <a:pt x="84" y="25"/>
                  </a:cubicBezTo>
                  <a:cubicBezTo>
                    <a:pt x="87" y="25"/>
                    <a:pt x="88" y="24"/>
                    <a:pt x="90" y="23"/>
                  </a:cubicBezTo>
                  <a:cubicBezTo>
                    <a:pt x="90" y="28"/>
                    <a:pt x="97" y="25"/>
                    <a:pt x="97" y="29"/>
                  </a:cubicBezTo>
                  <a:cubicBezTo>
                    <a:pt x="99" y="30"/>
                    <a:pt x="99" y="29"/>
                    <a:pt x="100" y="28"/>
                  </a:cubicBezTo>
                  <a:cubicBezTo>
                    <a:pt x="101" y="29"/>
                    <a:pt x="102" y="31"/>
                    <a:pt x="102" y="33"/>
                  </a:cubicBezTo>
                  <a:cubicBezTo>
                    <a:pt x="103" y="33"/>
                    <a:pt x="103" y="32"/>
                    <a:pt x="103" y="32"/>
                  </a:cubicBezTo>
                  <a:cubicBezTo>
                    <a:pt x="105" y="33"/>
                    <a:pt x="106" y="36"/>
                    <a:pt x="110" y="35"/>
                  </a:cubicBezTo>
                  <a:cubicBezTo>
                    <a:pt x="109" y="36"/>
                    <a:pt x="109" y="37"/>
                    <a:pt x="110" y="38"/>
                  </a:cubicBezTo>
                  <a:cubicBezTo>
                    <a:pt x="111" y="40"/>
                    <a:pt x="107" y="41"/>
                    <a:pt x="110" y="42"/>
                  </a:cubicBezTo>
                  <a:cubicBezTo>
                    <a:pt x="109" y="44"/>
                    <a:pt x="105" y="44"/>
                    <a:pt x="105" y="47"/>
                  </a:cubicBezTo>
                  <a:cubicBezTo>
                    <a:pt x="108" y="51"/>
                    <a:pt x="114" y="46"/>
                    <a:pt x="115" y="51"/>
                  </a:cubicBezTo>
                  <a:cubicBezTo>
                    <a:pt x="116" y="50"/>
                    <a:pt x="116" y="49"/>
                    <a:pt x="116" y="48"/>
                  </a:cubicBezTo>
                  <a:cubicBezTo>
                    <a:pt x="118" y="48"/>
                    <a:pt x="117" y="51"/>
                    <a:pt x="117" y="52"/>
                  </a:cubicBezTo>
                  <a:cubicBezTo>
                    <a:pt x="117" y="52"/>
                    <a:pt x="118" y="54"/>
                    <a:pt x="118" y="54"/>
                  </a:cubicBezTo>
                  <a:cubicBezTo>
                    <a:pt x="120" y="54"/>
                    <a:pt x="121" y="51"/>
                    <a:pt x="121" y="56"/>
                  </a:cubicBezTo>
                  <a:cubicBezTo>
                    <a:pt x="124" y="56"/>
                    <a:pt x="124" y="54"/>
                    <a:pt x="128" y="55"/>
                  </a:cubicBezTo>
                  <a:cubicBezTo>
                    <a:pt x="128" y="56"/>
                    <a:pt x="129" y="57"/>
                    <a:pt x="129" y="59"/>
                  </a:cubicBezTo>
                  <a:cubicBezTo>
                    <a:pt x="131" y="59"/>
                    <a:pt x="135" y="58"/>
                    <a:pt x="134" y="61"/>
                  </a:cubicBezTo>
                  <a:cubicBezTo>
                    <a:pt x="138" y="59"/>
                    <a:pt x="136" y="62"/>
                    <a:pt x="140" y="62"/>
                  </a:cubicBezTo>
                  <a:cubicBezTo>
                    <a:pt x="141" y="65"/>
                    <a:pt x="136" y="66"/>
                    <a:pt x="136" y="66"/>
                  </a:cubicBezTo>
                  <a:cubicBezTo>
                    <a:pt x="135" y="66"/>
                    <a:pt x="137" y="67"/>
                    <a:pt x="137" y="67"/>
                  </a:cubicBezTo>
                  <a:cubicBezTo>
                    <a:pt x="134" y="70"/>
                    <a:pt x="132" y="70"/>
                    <a:pt x="130" y="74"/>
                  </a:cubicBezTo>
                  <a:cubicBezTo>
                    <a:pt x="129" y="74"/>
                    <a:pt x="128" y="74"/>
                    <a:pt x="128" y="75"/>
                  </a:cubicBezTo>
                  <a:cubicBezTo>
                    <a:pt x="127" y="75"/>
                    <a:pt x="122" y="75"/>
                    <a:pt x="122" y="73"/>
                  </a:cubicBezTo>
                  <a:cubicBezTo>
                    <a:pt x="122" y="70"/>
                    <a:pt x="116" y="73"/>
                    <a:pt x="117" y="68"/>
                  </a:cubicBezTo>
                  <a:cubicBezTo>
                    <a:pt x="115" y="69"/>
                    <a:pt x="115" y="67"/>
                    <a:pt x="115" y="66"/>
                  </a:cubicBezTo>
                  <a:cubicBezTo>
                    <a:pt x="113" y="66"/>
                    <a:pt x="112" y="66"/>
                    <a:pt x="110" y="66"/>
                  </a:cubicBezTo>
                  <a:cubicBezTo>
                    <a:pt x="108" y="66"/>
                    <a:pt x="110" y="70"/>
                    <a:pt x="109" y="72"/>
                  </a:cubicBezTo>
                  <a:cubicBezTo>
                    <a:pt x="109" y="74"/>
                    <a:pt x="112" y="74"/>
                    <a:pt x="113" y="76"/>
                  </a:cubicBezTo>
                  <a:cubicBezTo>
                    <a:pt x="115" y="75"/>
                    <a:pt x="117" y="79"/>
                    <a:pt x="117" y="76"/>
                  </a:cubicBezTo>
                  <a:cubicBezTo>
                    <a:pt x="119" y="78"/>
                    <a:pt x="119" y="80"/>
                    <a:pt x="120" y="83"/>
                  </a:cubicBezTo>
                  <a:cubicBezTo>
                    <a:pt x="119" y="85"/>
                    <a:pt x="122" y="84"/>
                    <a:pt x="122" y="85"/>
                  </a:cubicBezTo>
                  <a:cubicBezTo>
                    <a:pt x="123" y="88"/>
                    <a:pt x="121" y="93"/>
                    <a:pt x="121" y="95"/>
                  </a:cubicBezTo>
                  <a:cubicBezTo>
                    <a:pt x="118" y="96"/>
                    <a:pt x="119" y="93"/>
                    <a:pt x="118" y="93"/>
                  </a:cubicBezTo>
                  <a:cubicBezTo>
                    <a:pt x="117" y="92"/>
                    <a:pt x="113" y="92"/>
                    <a:pt x="113" y="89"/>
                  </a:cubicBezTo>
                  <a:cubicBezTo>
                    <a:pt x="108" y="90"/>
                    <a:pt x="108" y="86"/>
                    <a:pt x="103" y="87"/>
                  </a:cubicBezTo>
                  <a:cubicBezTo>
                    <a:pt x="103" y="89"/>
                    <a:pt x="107" y="88"/>
                    <a:pt x="108" y="89"/>
                  </a:cubicBezTo>
                  <a:cubicBezTo>
                    <a:pt x="104" y="93"/>
                    <a:pt x="112" y="91"/>
                    <a:pt x="108" y="93"/>
                  </a:cubicBezTo>
                  <a:cubicBezTo>
                    <a:pt x="108" y="95"/>
                    <a:pt x="111" y="94"/>
                    <a:pt x="113" y="95"/>
                  </a:cubicBezTo>
                  <a:cubicBezTo>
                    <a:pt x="113" y="96"/>
                    <a:pt x="112" y="96"/>
                    <a:pt x="114" y="96"/>
                  </a:cubicBezTo>
                  <a:cubicBezTo>
                    <a:pt x="116" y="97"/>
                    <a:pt x="116" y="97"/>
                    <a:pt x="116" y="99"/>
                  </a:cubicBezTo>
                  <a:cubicBezTo>
                    <a:pt x="113" y="99"/>
                    <a:pt x="110" y="98"/>
                    <a:pt x="108" y="96"/>
                  </a:cubicBezTo>
                  <a:cubicBezTo>
                    <a:pt x="106" y="95"/>
                    <a:pt x="103" y="96"/>
                    <a:pt x="101" y="94"/>
                  </a:cubicBezTo>
                  <a:cubicBezTo>
                    <a:pt x="99" y="93"/>
                    <a:pt x="96" y="92"/>
                    <a:pt x="95" y="92"/>
                  </a:cubicBezTo>
                  <a:cubicBezTo>
                    <a:pt x="93" y="92"/>
                    <a:pt x="93" y="90"/>
                    <a:pt x="93" y="89"/>
                  </a:cubicBezTo>
                  <a:cubicBezTo>
                    <a:pt x="91" y="89"/>
                    <a:pt x="89" y="89"/>
                    <a:pt x="88" y="88"/>
                  </a:cubicBezTo>
                  <a:cubicBezTo>
                    <a:pt x="87" y="87"/>
                    <a:pt x="87" y="86"/>
                    <a:pt x="87" y="85"/>
                  </a:cubicBezTo>
                  <a:cubicBezTo>
                    <a:pt x="86" y="84"/>
                    <a:pt x="83" y="85"/>
                    <a:pt x="84" y="82"/>
                  </a:cubicBezTo>
                  <a:cubicBezTo>
                    <a:pt x="79" y="82"/>
                    <a:pt x="79" y="78"/>
                    <a:pt x="76" y="75"/>
                  </a:cubicBezTo>
                  <a:cubicBezTo>
                    <a:pt x="77" y="75"/>
                    <a:pt x="76" y="71"/>
                    <a:pt x="77" y="69"/>
                  </a:cubicBezTo>
                  <a:cubicBezTo>
                    <a:pt x="77" y="69"/>
                    <a:pt x="79" y="70"/>
                    <a:pt x="80" y="69"/>
                  </a:cubicBezTo>
                  <a:cubicBezTo>
                    <a:pt x="80" y="69"/>
                    <a:pt x="78" y="67"/>
                    <a:pt x="78" y="66"/>
                  </a:cubicBezTo>
                  <a:cubicBezTo>
                    <a:pt x="78" y="66"/>
                    <a:pt x="81" y="66"/>
                    <a:pt x="81" y="66"/>
                  </a:cubicBezTo>
                  <a:cubicBezTo>
                    <a:pt x="81" y="65"/>
                    <a:pt x="80" y="62"/>
                    <a:pt x="81" y="61"/>
                  </a:cubicBezTo>
                  <a:cubicBezTo>
                    <a:pt x="81" y="61"/>
                    <a:pt x="83" y="61"/>
                    <a:pt x="83" y="61"/>
                  </a:cubicBezTo>
                  <a:cubicBezTo>
                    <a:pt x="85" y="60"/>
                    <a:pt x="83" y="56"/>
                    <a:pt x="84" y="55"/>
                  </a:cubicBezTo>
                  <a:cubicBezTo>
                    <a:pt x="84" y="54"/>
                    <a:pt x="82" y="54"/>
                    <a:pt x="81" y="54"/>
                  </a:cubicBezTo>
                  <a:cubicBezTo>
                    <a:pt x="81" y="52"/>
                    <a:pt x="81" y="50"/>
                    <a:pt x="81" y="48"/>
                  </a:cubicBezTo>
                  <a:cubicBezTo>
                    <a:pt x="79" y="48"/>
                    <a:pt x="79" y="48"/>
                    <a:pt x="78" y="49"/>
                  </a:cubicBezTo>
                  <a:cubicBezTo>
                    <a:pt x="76" y="48"/>
                    <a:pt x="77" y="46"/>
                    <a:pt x="76" y="45"/>
                  </a:cubicBezTo>
                  <a:cubicBezTo>
                    <a:pt x="76" y="44"/>
                    <a:pt x="74" y="46"/>
                    <a:pt x="74" y="46"/>
                  </a:cubicBezTo>
                  <a:cubicBezTo>
                    <a:pt x="74" y="46"/>
                    <a:pt x="73" y="45"/>
                    <a:pt x="72" y="45"/>
                  </a:cubicBezTo>
                  <a:cubicBezTo>
                    <a:pt x="72" y="44"/>
                    <a:pt x="71" y="42"/>
                    <a:pt x="70" y="42"/>
                  </a:cubicBezTo>
                  <a:cubicBezTo>
                    <a:pt x="69" y="42"/>
                    <a:pt x="69" y="44"/>
                    <a:pt x="68" y="43"/>
                  </a:cubicBezTo>
                  <a:cubicBezTo>
                    <a:pt x="67" y="43"/>
                    <a:pt x="66" y="41"/>
                    <a:pt x="63" y="41"/>
                  </a:cubicBezTo>
                  <a:cubicBezTo>
                    <a:pt x="68" y="36"/>
                    <a:pt x="57" y="39"/>
                    <a:pt x="58" y="33"/>
                  </a:cubicBezTo>
                  <a:cubicBezTo>
                    <a:pt x="55" y="33"/>
                    <a:pt x="52" y="33"/>
                    <a:pt x="52" y="36"/>
                  </a:cubicBezTo>
                  <a:cubicBezTo>
                    <a:pt x="51" y="38"/>
                    <a:pt x="49" y="35"/>
                    <a:pt x="49" y="35"/>
                  </a:cubicBezTo>
                  <a:cubicBezTo>
                    <a:pt x="48" y="35"/>
                    <a:pt x="47" y="37"/>
                    <a:pt x="45" y="36"/>
                  </a:cubicBezTo>
                  <a:cubicBezTo>
                    <a:pt x="43" y="36"/>
                    <a:pt x="43" y="35"/>
                    <a:pt x="41" y="35"/>
                  </a:cubicBezTo>
                  <a:cubicBezTo>
                    <a:pt x="39" y="35"/>
                    <a:pt x="38" y="36"/>
                    <a:pt x="36" y="36"/>
                  </a:cubicBezTo>
                  <a:cubicBezTo>
                    <a:pt x="34" y="36"/>
                    <a:pt x="33" y="35"/>
                    <a:pt x="31" y="35"/>
                  </a:cubicBezTo>
                  <a:cubicBezTo>
                    <a:pt x="26" y="35"/>
                    <a:pt x="21" y="36"/>
                    <a:pt x="16" y="34"/>
                  </a:cubicBezTo>
                  <a:cubicBezTo>
                    <a:pt x="15" y="34"/>
                    <a:pt x="14" y="32"/>
                    <a:pt x="14" y="32"/>
                  </a:cubicBezTo>
                  <a:cubicBezTo>
                    <a:pt x="12" y="31"/>
                    <a:pt x="10" y="32"/>
                    <a:pt x="10" y="29"/>
                  </a:cubicBezTo>
                  <a:cubicBezTo>
                    <a:pt x="8" y="29"/>
                    <a:pt x="4" y="31"/>
                    <a:pt x="5" y="27"/>
                  </a:cubicBezTo>
                  <a:cubicBezTo>
                    <a:pt x="9" y="28"/>
                    <a:pt x="10" y="26"/>
                    <a:pt x="12" y="25"/>
                  </a:cubicBezTo>
                  <a:cubicBezTo>
                    <a:pt x="11" y="22"/>
                    <a:pt x="4" y="24"/>
                    <a:pt x="3" y="21"/>
                  </a:cubicBezTo>
                  <a:cubicBezTo>
                    <a:pt x="2" y="21"/>
                    <a:pt x="2" y="22"/>
                    <a:pt x="2" y="22"/>
                  </a:cubicBezTo>
                  <a:cubicBezTo>
                    <a:pt x="0" y="22"/>
                    <a:pt x="3" y="17"/>
                    <a:pt x="4" y="16"/>
                  </a:cubicBezTo>
                  <a:cubicBezTo>
                    <a:pt x="3" y="12"/>
                    <a:pt x="6" y="11"/>
                    <a:pt x="5" y="7"/>
                  </a:cubicBezTo>
                  <a:close/>
                  <a:moveTo>
                    <a:pt x="91" y="68"/>
                  </a:moveTo>
                  <a:cubicBezTo>
                    <a:pt x="92" y="66"/>
                    <a:pt x="97" y="68"/>
                    <a:pt x="100" y="67"/>
                  </a:cubicBezTo>
                  <a:cubicBezTo>
                    <a:pt x="100" y="65"/>
                    <a:pt x="98" y="65"/>
                    <a:pt x="97" y="63"/>
                  </a:cubicBezTo>
                  <a:cubicBezTo>
                    <a:pt x="96" y="62"/>
                    <a:pt x="93" y="63"/>
                    <a:pt x="90" y="61"/>
                  </a:cubicBezTo>
                  <a:cubicBezTo>
                    <a:pt x="91" y="63"/>
                    <a:pt x="89" y="68"/>
                    <a:pt x="91" y="68"/>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7" name="Freeform 90"/>
            <p:cNvSpPr/>
            <p:nvPr/>
          </p:nvSpPr>
          <p:spPr bwMode="auto">
            <a:xfrm>
              <a:off x="8360999" y="1639358"/>
              <a:ext cx="494917" cy="247459"/>
            </a:xfrm>
            <a:custGeom>
              <a:avLst/>
              <a:gdLst>
                <a:gd name="T0" fmla="*/ 24 w 88"/>
                <a:gd name="T1" fmla="*/ 80 h 44"/>
                <a:gd name="T2" fmla="*/ 26 w 88"/>
                <a:gd name="T3" fmla="*/ 71 h 44"/>
                <a:gd name="T4" fmla="*/ 38 w 88"/>
                <a:gd name="T5" fmla="*/ 69 h 44"/>
                <a:gd name="T6" fmla="*/ 43 w 88"/>
                <a:gd name="T7" fmla="*/ 66 h 44"/>
                <a:gd name="T8" fmla="*/ 73 w 88"/>
                <a:gd name="T9" fmla="*/ 64 h 44"/>
                <a:gd name="T10" fmla="*/ 43 w 88"/>
                <a:gd name="T11" fmla="*/ 59 h 44"/>
                <a:gd name="T12" fmla="*/ 40 w 88"/>
                <a:gd name="T13" fmla="*/ 57 h 44"/>
                <a:gd name="T14" fmla="*/ 33 w 88"/>
                <a:gd name="T15" fmla="*/ 59 h 44"/>
                <a:gd name="T16" fmla="*/ 17 w 88"/>
                <a:gd name="T17" fmla="*/ 57 h 44"/>
                <a:gd name="T18" fmla="*/ 31 w 88"/>
                <a:gd name="T19" fmla="*/ 47 h 44"/>
                <a:gd name="T20" fmla="*/ 38 w 88"/>
                <a:gd name="T21" fmla="*/ 47 h 44"/>
                <a:gd name="T22" fmla="*/ 7 w 88"/>
                <a:gd name="T23" fmla="*/ 40 h 44"/>
                <a:gd name="T24" fmla="*/ 2 w 88"/>
                <a:gd name="T25" fmla="*/ 33 h 44"/>
                <a:gd name="T26" fmla="*/ 17 w 88"/>
                <a:gd name="T27" fmla="*/ 21 h 44"/>
                <a:gd name="T28" fmla="*/ 17 w 88"/>
                <a:gd name="T29" fmla="*/ 19 h 44"/>
                <a:gd name="T30" fmla="*/ 43 w 88"/>
                <a:gd name="T31" fmla="*/ 7 h 44"/>
                <a:gd name="T32" fmla="*/ 52 w 88"/>
                <a:gd name="T33" fmla="*/ 2 h 44"/>
                <a:gd name="T34" fmla="*/ 57 w 88"/>
                <a:gd name="T35" fmla="*/ 5 h 44"/>
                <a:gd name="T36" fmla="*/ 64 w 88"/>
                <a:gd name="T37" fmla="*/ 17 h 44"/>
                <a:gd name="T38" fmla="*/ 57 w 88"/>
                <a:gd name="T39" fmla="*/ 19 h 44"/>
                <a:gd name="T40" fmla="*/ 64 w 88"/>
                <a:gd name="T41" fmla="*/ 21 h 44"/>
                <a:gd name="T42" fmla="*/ 66 w 88"/>
                <a:gd name="T43" fmla="*/ 17 h 44"/>
                <a:gd name="T44" fmla="*/ 83 w 88"/>
                <a:gd name="T45" fmla="*/ 12 h 44"/>
                <a:gd name="T46" fmla="*/ 90 w 88"/>
                <a:gd name="T47" fmla="*/ 26 h 44"/>
                <a:gd name="T48" fmla="*/ 102 w 88"/>
                <a:gd name="T49" fmla="*/ 21 h 44"/>
                <a:gd name="T50" fmla="*/ 111 w 88"/>
                <a:gd name="T51" fmla="*/ 12 h 44"/>
                <a:gd name="T52" fmla="*/ 118 w 88"/>
                <a:gd name="T53" fmla="*/ 17 h 44"/>
                <a:gd name="T54" fmla="*/ 121 w 88"/>
                <a:gd name="T55" fmla="*/ 26 h 44"/>
                <a:gd name="T56" fmla="*/ 128 w 88"/>
                <a:gd name="T57" fmla="*/ 38 h 44"/>
                <a:gd name="T58" fmla="*/ 137 w 88"/>
                <a:gd name="T59" fmla="*/ 31 h 44"/>
                <a:gd name="T60" fmla="*/ 130 w 88"/>
                <a:gd name="T61" fmla="*/ 24 h 44"/>
                <a:gd name="T62" fmla="*/ 130 w 88"/>
                <a:gd name="T63" fmla="*/ 7 h 44"/>
                <a:gd name="T64" fmla="*/ 142 w 88"/>
                <a:gd name="T65" fmla="*/ 5 h 44"/>
                <a:gd name="T66" fmla="*/ 151 w 88"/>
                <a:gd name="T67" fmla="*/ 24 h 44"/>
                <a:gd name="T68" fmla="*/ 161 w 88"/>
                <a:gd name="T69" fmla="*/ 31 h 44"/>
                <a:gd name="T70" fmla="*/ 165 w 88"/>
                <a:gd name="T71" fmla="*/ 38 h 44"/>
                <a:gd name="T72" fmla="*/ 163 w 88"/>
                <a:gd name="T73" fmla="*/ 47 h 44"/>
                <a:gd name="T74" fmla="*/ 173 w 88"/>
                <a:gd name="T75" fmla="*/ 57 h 44"/>
                <a:gd name="T76" fmla="*/ 196 w 88"/>
                <a:gd name="T77" fmla="*/ 59 h 44"/>
                <a:gd name="T78" fmla="*/ 206 w 88"/>
                <a:gd name="T79" fmla="*/ 69 h 44"/>
                <a:gd name="T80" fmla="*/ 208 w 88"/>
                <a:gd name="T81" fmla="*/ 73 h 44"/>
                <a:gd name="T82" fmla="*/ 184 w 88"/>
                <a:gd name="T83" fmla="*/ 73 h 44"/>
                <a:gd name="T84" fmla="*/ 191 w 88"/>
                <a:gd name="T85" fmla="*/ 95 h 44"/>
                <a:gd name="T86" fmla="*/ 161 w 88"/>
                <a:gd name="T87" fmla="*/ 95 h 44"/>
                <a:gd name="T88" fmla="*/ 121 w 88"/>
                <a:gd name="T89" fmla="*/ 95 h 44"/>
                <a:gd name="T90" fmla="*/ 109 w 88"/>
                <a:gd name="T91" fmla="*/ 97 h 44"/>
                <a:gd name="T92" fmla="*/ 104 w 88"/>
                <a:gd name="T93" fmla="*/ 102 h 44"/>
                <a:gd name="T94" fmla="*/ 69 w 88"/>
                <a:gd name="T95" fmla="*/ 102 h 44"/>
                <a:gd name="T96" fmla="*/ 57 w 88"/>
                <a:gd name="T97" fmla="*/ 85 h 44"/>
                <a:gd name="T98" fmla="*/ 35 w 88"/>
                <a:gd name="T99" fmla="*/ 80 h 44"/>
                <a:gd name="T100" fmla="*/ 33 w 88"/>
                <a:gd name="T101" fmla="*/ 83 h 44"/>
                <a:gd name="T102" fmla="*/ 33 w 88"/>
                <a:gd name="T103" fmla="*/ 78 h 44"/>
                <a:gd name="T104" fmla="*/ 24 w 88"/>
                <a:gd name="T105" fmla="*/ 80 h 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8" h="44">
                  <a:moveTo>
                    <a:pt x="10" y="34"/>
                  </a:moveTo>
                  <a:cubicBezTo>
                    <a:pt x="8" y="34"/>
                    <a:pt x="10" y="30"/>
                    <a:pt x="11" y="30"/>
                  </a:cubicBezTo>
                  <a:cubicBezTo>
                    <a:pt x="12" y="28"/>
                    <a:pt x="14" y="29"/>
                    <a:pt x="16" y="29"/>
                  </a:cubicBezTo>
                  <a:cubicBezTo>
                    <a:pt x="17" y="29"/>
                    <a:pt x="17" y="28"/>
                    <a:pt x="18" y="28"/>
                  </a:cubicBezTo>
                  <a:cubicBezTo>
                    <a:pt x="23" y="27"/>
                    <a:pt x="28" y="29"/>
                    <a:pt x="31" y="27"/>
                  </a:cubicBezTo>
                  <a:cubicBezTo>
                    <a:pt x="30" y="24"/>
                    <a:pt x="23" y="27"/>
                    <a:pt x="18" y="25"/>
                  </a:cubicBezTo>
                  <a:cubicBezTo>
                    <a:pt x="18" y="25"/>
                    <a:pt x="17" y="24"/>
                    <a:pt x="17" y="24"/>
                  </a:cubicBezTo>
                  <a:cubicBezTo>
                    <a:pt x="16" y="24"/>
                    <a:pt x="15" y="26"/>
                    <a:pt x="14" y="25"/>
                  </a:cubicBezTo>
                  <a:cubicBezTo>
                    <a:pt x="11" y="25"/>
                    <a:pt x="9" y="24"/>
                    <a:pt x="7" y="24"/>
                  </a:cubicBezTo>
                  <a:cubicBezTo>
                    <a:pt x="4" y="21"/>
                    <a:pt x="12" y="22"/>
                    <a:pt x="13" y="20"/>
                  </a:cubicBezTo>
                  <a:cubicBezTo>
                    <a:pt x="13" y="17"/>
                    <a:pt x="15" y="19"/>
                    <a:pt x="16" y="20"/>
                  </a:cubicBezTo>
                  <a:cubicBezTo>
                    <a:pt x="16" y="13"/>
                    <a:pt x="9" y="19"/>
                    <a:pt x="3" y="17"/>
                  </a:cubicBezTo>
                  <a:cubicBezTo>
                    <a:pt x="0" y="16"/>
                    <a:pt x="5" y="14"/>
                    <a:pt x="1" y="14"/>
                  </a:cubicBezTo>
                  <a:cubicBezTo>
                    <a:pt x="2" y="12"/>
                    <a:pt x="2" y="8"/>
                    <a:pt x="7" y="9"/>
                  </a:cubicBezTo>
                  <a:cubicBezTo>
                    <a:pt x="8" y="9"/>
                    <a:pt x="7" y="8"/>
                    <a:pt x="7" y="8"/>
                  </a:cubicBezTo>
                  <a:cubicBezTo>
                    <a:pt x="9" y="5"/>
                    <a:pt x="14" y="4"/>
                    <a:pt x="18" y="3"/>
                  </a:cubicBezTo>
                  <a:cubicBezTo>
                    <a:pt x="20" y="2"/>
                    <a:pt x="20" y="0"/>
                    <a:pt x="22" y="1"/>
                  </a:cubicBezTo>
                  <a:cubicBezTo>
                    <a:pt x="22" y="2"/>
                    <a:pt x="23" y="2"/>
                    <a:pt x="24" y="2"/>
                  </a:cubicBezTo>
                  <a:cubicBezTo>
                    <a:pt x="24" y="5"/>
                    <a:pt x="22" y="7"/>
                    <a:pt x="27" y="7"/>
                  </a:cubicBezTo>
                  <a:cubicBezTo>
                    <a:pt x="27" y="8"/>
                    <a:pt x="25" y="8"/>
                    <a:pt x="24" y="8"/>
                  </a:cubicBezTo>
                  <a:cubicBezTo>
                    <a:pt x="24" y="9"/>
                    <a:pt x="26" y="9"/>
                    <a:pt x="27" y="9"/>
                  </a:cubicBezTo>
                  <a:cubicBezTo>
                    <a:pt x="28" y="9"/>
                    <a:pt x="27" y="7"/>
                    <a:pt x="28" y="7"/>
                  </a:cubicBezTo>
                  <a:cubicBezTo>
                    <a:pt x="30" y="6"/>
                    <a:pt x="32" y="6"/>
                    <a:pt x="35" y="5"/>
                  </a:cubicBezTo>
                  <a:cubicBezTo>
                    <a:pt x="36" y="7"/>
                    <a:pt x="39" y="8"/>
                    <a:pt x="38" y="11"/>
                  </a:cubicBezTo>
                  <a:cubicBezTo>
                    <a:pt x="41" y="11"/>
                    <a:pt x="40" y="8"/>
                    <a:pt x="43" y="9"/>
                  </a:cubicBezTo>
                  <a:cubicBezTo>
                    <a:pt x="44" y="8"/>
                    <a:pt x="46" y="7"/>
                    <a:pt x="47" y="5"/>
                  </a:cubicBezTo>
                  <a:cubicBezTo>
                    <a:pt x="48" y="6"/>
                    <a:pt x="49" y="7"/>
                    <a:pt x="50" y="7"/>
                  </a:cubicBezTo>
                  <a:cubicBezTo>
                    <a:pt x="51" y="8"/>
                    <a:pt x="51" y="10"/>
                    <a:pt x="51" y="11"/>
                  </a:cubicBezTo>
                  <a:cubicBezTo>
                    <a:pt x="52" y="13"/>
                    <a:pt x="55" y="13"/>
                    <a:pt x="54" y="16"/>
                  </a:cubicBezTo>
                  <a:cubicBezTo>
                    <a:pt x="56" y="16"/>
                    <a:pt x="56" y="13"/>
                    <a:pt x="58" y="13"/>
                  </a:cubicBezTo>
                  <a:cubicBezTo>
                    <a:pt x="58" y="11"/>
                    <a:pt x="55" y="11"/>
                    <a:pt x="55" y="10"/>
                  </a:cubicBezTo>
                  <a:cubicBezTo>
                    <a:pt x="54" y="8"/>
                    <a:pt x="56" y="6"/>
                    <a:pt x="55" y="3"/>
                  </a:cubicBezTo>
                  <a:cubicBezTo>
                    <a:pt x="57" y="3"/>
                    <a:pt x="57" y="2"/>
                    <a:pt x="60" y="2"/>
                  </a:cubicBezTo>
                  <a:cubicBezTo>
                    <a:pt x="60" y="4"/>
                    <a:pt x="63" y="7"/>
                    <a:pt x="64" y="10"/>
                  </a:cubicBezTo>
                  <a:cubicBezTo>
                    <a:pt x="65" y="11"/>
                    <a:pt x="67" y="15"/>
                    <a:pt x="68" y="13"/>
                  </a:cubicBezTo>
                  <a:cubicBezTo>
                    <a:pt x="70" y="13"/>
                    <a:pt x="68" y="16"/>
                    <a:pt x="70" y="16"/>
                  </a:cubicBezTo>
                  <a:cubicBezTo>
                    <a:pt x="70" y="18"/>
                    <a:pt x="70" y="19"/>
                    <a:pt x="69" y="20"/>
                  </a:cubicBezTo>
                  <a:cubicBezTo>
                    <a:pt x="70" y="22"/>
                    <a:pt x="74" y="21"/>
                    <a:pt x="73" y="24"/>
                  </a:cubicBezTo>
                  <a:cubicBezTo>
                    <a:pt x="77" y="22"/>
                    <a:pt x="77" y="26"/>
                    <a:pt x="83" y="25"/>
                  </a:cubicBezTo>
                  <a:cubicBezTo>
                    <a:pt x="81" y="30"/>
                    <a:pt x="86" y="28"/>
                    <a:pt x="87" y="29"/>
                  </a:cubicBezTo>
                  <a:cubicBezTo>
                    <a:pt x="87" y="29"/>
                    <a:pt x="85" y="32"/>
                    <a:pt x="88" y="31"/>
                  </a:cubicBezTo>
                  <a:cubicBezTo>
                    <a:pt x="86" y="37"/>
                    <a:pt x="84" y="30"/>
                    <a:pt x="78" y="31"/>
                  </a:cubicBezTo>
                  <a:cubicBezTo>
                    <a:pt x="77" y="36"/>
                    <a:pt x="83" y="34"/>
                    <a:pt x="81" y="40"/>
                  </a:cubicBezTo>
                  <a:cubicBezTo>
                    <a:pt x="77" y="41"/>
                    <a:pt x="71" y="42"/>
                    <a:pt x="68" y="40"/>
                  </a:cubicBezTo>
                  <a:cubicBezTo>
                    <a:pt x="64" y="37"/>
                    <a:pt x="56" y="36"/>
                    <a:pt x="51" y="40"/>
                  </a:cubicBezTo>
                  <a:cubicBezTo>
                    <a:pt x="50" y="40"/>
                    <a:pt x="49" y="40"/>
                    <a:pt x="46" y="41"/>
                  </a:cubicBezTo>
                  <a:cubicBezTo>
                    <a:pt x="44" y="41"/>
                    <a:pt x="44" y="42"/>
                    <a:pt x="44" y="43"/>
                  </a:cubicBezTo>
                  <a:cubicBezTo>
                    <a:pt x="41" y="41"/>
                    <a:pt x="35" y="44"/>
                    <a:pt x="29" y="43"/>
                  </a:cubicBezTo>
                  <a:cubicBezTo>
                    <a:pt x="28" y="41"/>
                    <a:pt x="26" y="39"/>
                    <a:pt x="24" y="36"/>
                  </a:cubicBezTo>
                  <a:cubicBezTo>
                    <a:pt x="21" y="36"/>
                    <a:pt x="15" y="37"/>
                    <a:pt x="15" y="34"/>
                  </a:cubicBezTo>
                  <a:cubicBezTo>
                    <a:pt x="14" y="34"/>
                    <a:pt x="14" y="34"/>
                    <a:pt x="14" y="35"/>
                  </a:cubicBezTo>
                  <a:cubicBezTo>
                    <a:pt x="12" y="35"/>
                    <a:pt x="13" y="33"/>
                    <a:pt x="14" y="33"/>
                  </a:cubicBezTo>
                  <a:cubicBezTo>
                    <a:pt x="14" y="30"/>
                    <a:pt x="10" y="33"/>
                    <a:pt x="10" y="34"/>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8" name="Freeform 91"/>
            <p:cNvSpPr>
              <a:spLocks noEditPoints="1"/>
            </p:cNvSpPr>
            <p:nvPr/>
          </p:nvSpPr>
          <p:spPr bwMode="auto">
            <a:xfrm>
              <a:off x="7057082" y="1701223"/>
              <a:ext cx="3507251" cy="4068793"/>
            </a:xfrm>
            <a:custGeom>
              <a:avLst/>
              <a:gdLst>
                <a:gd name="T0" fmla="*/ 964 w 624"/>
                <a:gd name="T1" fmla="*/ 111 h 724"/>
                <a:gd name="T2" fmla="*/ 867 w 624"/>
                <a:gd name="T3" fmla="*/ 180 h 724"/>
                <a:gd name="T4" fmla="*/ 855 w 624"/>
                <a:gd name="T5" fmla="*/ 279 h 724"/>
                <a:gd name="T6" fmla="*/ 976 w 624"/>
                <a:gd name="T7" fmla="*/ 359 h 724"/>
                <a:gd name="T8" fmla="*/ 1013 w 624"/>
                <a:gd name="T9" fmla="*/ 250 h 724"/>
                <a:gd name="T10" fmla="*/ 1115 w 624"/>
                <a:gd name="T11" fmla="*/ 248 h 724"/>
                <a:gd name="T12" fmla="*/ 1207 w 624"/>
                <a:gd name="T13" fmla="*/ 274 h 724"/>
                <a:gd name="T14" fmla="*/ 1243 w 624"/>
                <a:gd name="T15" fmla="*/ 368 h 724"/>
                <a:gd name="T16" fmla="*/ 1129 w 624"/>
                <a:gd name="T17" fmla="*/ 409 h 724"/>
                <a:gd name="T18" fmla="*/ 1198 w 624"/>
                <a:gd name="T19" fmla="*/ 451 h 724"/>
                <a:gd name="T20" fmla="*/ 1169 w 624"/>
                <a:gd name="T21" fmla="*/ 465 h 724"/>
                <a:gd name="T22" fmla="*/ 1044 w 624"/>
                <a:gd name="T23" fmla="*/ 557 h 724"/>
                <a:gd name="T24" fmla="*/ 992 w 624"/>
                <a:gd name="T25" fmla="*/ 713 h 724"/>
                <a:gd name="T26" fmla="*/ 883 w 624"/>
                <a:gd name="T27" fmla="*/ 652 h 724"/>
                <a:gd name="T28" fmla="*/ 798 w 624"/>
                <a:gd name="T29" fmla="*/ 768 h 724"/>
                <a:gd name="T30" fmla="*/ 895 w 624"/>
                <a:gd name="T31" fmla="*/ 815 h 724"/>
                <a:gd name="T32" fmla="*/ 1030 w 624"/>
                <a:gd name="T33" fmla="*/ 907 h 724"/>
                <a:gd name="T34" fmla="*/ 1143 w 624"/>
                <a:gd name="T35" fmla="*/ 890 h 724"/>
                <a:gd name="T36" fmla="*/ 1318 w 624"/>
                <a:gd name="T37" fmla="*/ 966 h 724"/>
                <a:gd name="T38" fmla="*/ 1474 w 624"/>
                <a:gd name="T39" fmla="*/ 1060 h 724"/>
                <a:gd name="T40" fmla="*/ 1405 w 624"/>
                <a:gd name="T41" fmla="*/ 1275 h 724"/>
                <a:gd name="T42" fmla="*/ 1320 w 624"/>
                <a:gd name="T43" fmla="*/ 1370 h 724"/>
                <a:gd name="T44" fmla="*/ 1238 w 624"/>
                <a:gd name="T45" fmla="*/ 1460 h 724"/>
                <a:gd name="T46" fmla="*/ 1162 w 624"/>
                <a:gd name="T47" fmla="*/ 1547 h 724"/>
                <a:gd name="T48" fmla="*/ 1129 w 624"/>
                <a:gd name="T49" fmla="*/ 1613 h 724"/>
                <a:gd name="T50" fmla="*/ 1068 w 624"/>
                <a:gd name="T51" fmla="*/ 1679 h 724"/>
                <a:gd name="T52" fmla="*/ 1046 w 624"/>
                <a:gd name="T53" fmla="*/ 1590 h 724"/>
                <a:gd name="T54" fmla="*/ 1096 w 624"/>
                <a:gd name="T55" fmla="*/ 1396 h 724"/>
                <a:gd name="T56" fmla="*/ 1089 w 624"/>
                <a:gd name="T57" fmla="*/ 1214 h 724"/>
                <a:gd name="T58" fmla="*/ 992 w 624"/>
                <a:gd name="T59" fmla="*/ 1089 h 724"/>
                <a:gd name="T60" fmla="*/ 1011 w 624"/>
                <a:gd name="T61" fmla="*/ 985 h 724"/>
                <a:gd name="T62" fmla="*/ 926 w 624"/>
                <a:gd name="T63" fmla="*/ 876 h 724"/>
                <a:gd name="T64" fmla="*/ 834 w 624"/>
                <a:gd name="T65" fmla="*/ 822 h 724"/>
                <a:gd name="T66" fmla="*/ 692 w 624"/>
                <a:gd name="T67" fmla="*/ 742 h 724"/>
                <a:gd name="T68" fmla="*/ 612 w 624"/>
                <a:gd name="T69" fmla="*/ 657 h 724"/>
                <a:gd name="T70" fmla="*/ 612 w 624"/>
                <a:gd name="T71" fmla="*/ 690 h 724"/>
                <a:gd name="T72" fmla="*/ 527 w 624"/>
                <a:gd name="T73" fmla="*/ 586 h 724"/>
                <a:gd name="T74" fmla="*/ 475 w 624"/>
                <a:gd name="T75" fmla="*/ 399 h 724"/>
                <a:gd name="T76" fmla="*/ 444 w 624"/>
                <a:gd name="T77" fmla="*/ 350 h 724"/>
                <a:gd name="T78" fmla="*/ 364 w 624"/>
                <a:gd name="T79" fmla="*/ 260 h 724"/>
                <a:gd name="T80" fmla="*/ 224 w 624"/>
                <a:gd name="T81" fmla="*/ 215 h 724"/>
                <a:gd name="T82" fmla="*/ 156 w 624"/>
                <a:gd name="T83" fmla="*/ 250 h 724"/>
                <a:gd name="T84" fmla="*/ 85 w 624"/>
                <a:gd name="T85" fmla="*/ 295 h 724"/>
                <a:gd name="T86" fmla="*/ 35 w 624"/>
                <a:gd name="T87" fmla="*/ 229 h 724"/>
                <a:gd name="T88" fmla="*/ 14 w 624"/>
                <a:gd name="T89" fmla="*/ 146 h 724"/>
                <a:gd name="T90" fmla="*/ 40 w 624"/>
                <a:gd name="T91" fmla="*/ 92 h 724"/>
                <a:gd name="T92" fmla="*/ 142 w 624"/>
                <a:gd name="T93" fmla="*/ 31 h 724"/>
                <a:gd name="T94" fmla="*/ 380 w 624"/>
                <a:gd name="T95" fmla="*/ 57 h 724"/>
                <a:gd name="T96" fmla="*/ 494 w 624"/>
                <a:gd name="T97" fmla="*/ 61 h 724"/>
                <a:gd name="T98" fmla="*/ 673 w 624"/>
                <a:gd name="T99" fmla="*/ 109 h 724"/>
                <a:gd name="T100" fmla="*/ 801 w 624"/>
                <a:gd name="T101" fmla="*/ 78 h 724"/>
                <a:gd name="T102" fmla="*/ 836 w 624"/>
                <a:gd name="T103" fmla="*/ 17 h 724"/>
                <a:gd name="T104" fmla="*/ 902 w 624"/>
                <a:gd name="T105" fmla="*/ 76 h 724"/>
                <a:gd name="T106" fmla="*/ 482 w 624"/>
                <a:gd name="T107" fmla="*/ 130 h 724"/>
                <a:gd name="T108" fmla="*/ 621 w 624"/>
                <a:gd name="T109" fmla="*/ 201 h 724"/>
                <a:gd name="T110" fmla="*/ 600 w 624"/>
                <a:gd name="T111" fmla="*/ 198 h 724"/>
                <a:gd name="T112" fmla="*/ 794 w 624"/>
                <a:gd name="T113" fmla="*/ 373 h 724"/>
                <a:gd name="T114" fmla="*/ 857 w 624"/>
                <a:gd name="T115" fmla="*/ 439 h 724"/>
                <a:gd name="T116" fmla="*/ 914 w 624"/>
                <a:gd name="T117" fmla="*/ 404 h 724"/>
                <a:gd name="T118" fmla="*/ 902 w 624"/>
                <a:gd name="T119" fmla="*/ 508 h 724"/>
                <a:gd name="T120" fmla="*/ 999 w 624"/>
                <a:gd name="T121" fmla="*/ 475 h 724"/>
                <a:gd name="T122" fmla="*/ 973 w 624"/>
                <a:gd name="T123" fmla="*/ 503 h 7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24" h="724">
                  <a:moveTo>
                    <a:pt x="380" y="39"/>
                  </a:moveTo>
                  <a:cubicBezTo>
                    <a:pt x="380" y="42"/>
                    <a:pt x="383" y="37"/>
                    <a:pt x="382" y="43"/>
                  </a:cubicBezTo>
                  <a:cubicBezTo>
                    <a:pt x="383" y="43"/>
                    <a:pt x="385" y="43"/>
                    <a:pt x="386" y="43"/>
                  </a:cubicBezTo>
                  <a:cubicBezTo>
                    <a:pt x="388" y="42"/>
                    <a:pt x="388" y="40"/>
                    <a:pt x="388" y="37"/>
                  </a:cubicBezTo>
                  <a:cubicBezTo>
                    <a:pt x="390" y="36"/>
                    <a:pt x="391" y="35"/>
                    <a:pt x="391" y="33"/>
                  </a:cubicBezTo>
                  <a:cubicBezTo>
                    <a:pt x="394" y="35"/>
                    <a:pt x="391" y="30"/>
                    <a:pt x="395" y="31"/>
                  </a:cubicBezTo>
                  <a:cubicBezTo>
                    <a:pt x="395" y="28"/>
                    <a:pt x="395" y="25"/>
                    <a:pt x="395" y="23"/>
                  </a:cubicBezTo>
                  <a:cubicBezTo>
                    <a:pt x="399" y="22"/>
                    <a:pt x="401" y="21"/>
                    <a:pt x="405" y="23"/>
                  </a:cubicBezTo>
                  <a:cubicBezTo>
                    <a:pt x="406" y="23"/>
                    <a:pt x="405" y="25"/>
                    <a:pt x="406" y="26"/>
                  </a:cubicBezTo>
                  <a:cubicBezTo>
                    <a:pt x="406" y="27"/>
                    <a:pt x="408" y="26"/>
                    <a:pt x="408" y="26"/>
                  </a:cubicBezTo>
                  <a:cubicBezTo>
                    <a:pt x="410" y="27"/>
                    <a:pt x="410" y="28"/>
                    <a:pt x="412" y="29"/>
                  </a:cubicBezTo>
                  <a:cubicBezTo>
                    <a:pt x="412" y="32"/>
                    <a:pt x="410" y="33"/>
                    <a:pt x="408" y="35"/>
                  </a:cubicBezTo>
                  <a:cubicBezTo>
                    <a:pt x="411" y="36"/>
                    <a:pt x="410" y="41"/>
                    <a:pt x="413" y="42"/>
                  </a:cubicBezTo>
                  <a:cubicBezTo>
                    <a:pt x="412" y="44"/>
                    <a:pt x="409" y="45"/>
                    <a:pt x="408" y="47"/>
                  </a:cubicBezTo>
                  <a:cubicBezTo>
                    <a:pt x="406" y="47"/>
                    <a:pt x="405" y="49"/>
                    <a:pt x="405" y="47"/>
                  </a:cubicBezTo>
                  <a:cubicBezTo>
                    <a:pt x="403" y="49"/>
                    <a:pt x="402" y="52"/>
                    <a:pt x="401" y="53"/>
                  </a:cubicBezTo>
                  <a:cubicBezTo>
                    <a:pt x="400" y="52"/>
                    <a:pt x="402" y="50"/>
                    <a:pt x="396" y="51"/>
                  </a:cubicBezTo>
                  <a:cubicBezTo>
                    <a:pt x="396" y="50"/>
                    <a:pt x="398" y="50"/>
                    <a:pt x="399" y="50"/>
                  </a:cubicBezTo>
                  <a:cubicBezTo>
                    <a:pt x="396" y="46"/>
                    <a:pt x="392" y="51"/>
                    <a:pt x="388" y="50"/>
                  </a:cubicBezTo>
                  <a:cubicBezTo>
                    <a:pt x="389" y="54"/>
                    <a:pt x="388" y="52"/>
                    <a:pt x="388" y="57"/>
                  </a:cubicBezTo>
                  <a:cubicBezTo>
                    <a:pt x="387" y="57"/>
                    <a:pt x="387" y="55"/>
                    <a:pt x="387" y="55"/>
                  </a:cubicBezTo>
                  <a:cubicBezTo>
                    <a:pt x="384" y="55"/>
                    <a:pt x="385" y="59"/>
                    <a:pt x="381" y="58"/>
                  </a:cubicBezTo>
                  <a:cubicBezTo>
                    <a:pt x="381" y="59"/>
                    <a:pt x="383" y="59"/>
                    <a:pt x="383" y="60"/>
                  </a:cubicBezTo>
                  <a:cubicBezTo>
                    <a:pt x="384" y="63"/>
                    <a:pt x="382" y="63"/>
                    <a:pt x="382" y="65"/>
                  </a:cubicBezTo>
                  <a:cubicBezTo>
                    <a:pt x="379" y="63"/>
                    <a:pt x="376" y="70"/>
                    <a:pt x="375" y="69"/>
                  </a:cubicBezTo>
                  <a:cubicBezTo>
                    <a:pt x="375" y="68"/>
                    <a:pt x="373" y="67"/>
                    <a:pt x="373" y="71"/>
                  </a:cubicBezTo>
                  <a:cubicBezTo>
                    <a:pt x="371" y="71"/>
                    <a:pt x="370" y="71"/>
                    <a:pt x="368" y="71"/>
                  </a:cubicBezTo>
                  <a:cubicBezTo>
                    <a:pt x="367" y="71"/>
                    <a:pt x="367" y="74"/>
                    <a:pt x="367" y="76"/>
                  </a:cubicBezTo>
                  <a:cubicBezTo>
                    <a:pt x="366" y="74"/>
                    <a:pt x="365" y="75"/>
                    <a:pt x="365" y="77"/>
                  </a:cubicBezTo>
                  <a:cubicBezTo>
                    <a:pt x="362" y="75"/>
                    <a:pt x="362" y="77"/>
                    <a:pt x="359" y="77"/>
                  </a:cubicBezTo>
                  <a:cubicBezTo>
                    <a:pt x="360" y="78"/>
                    <a:pt x="360" y="80"/>
                    <a:pt x="360" y="82"/>
                  </a:cubicBezTo>
                  <a:cubicBezTo>
                    <a:pt x="357" y="79"/>
                    <a:pt x="358" y="82"/>
                    <a:pt x="356" y="85"/>
                  </a:cubicBezTo>
                  <a:cubicBezTo>
                    <a:pt x="355" y="88"/>
                    <a:pt x="352" y="90"/>
                    <a:pt x="352" y="96"/>
                  </a:cubicBezTo>
                  <a:cubicBezTo>
                    <a:pt x="349" y="97"/>
                    <a:pt x="348" y="101"/>
                    <a:pt x="346" y="103"/>
                  </a:cubicBezTo>
                  <a:cubicBezTo>
                    <a:pt x="346" y="105"/>
                    <a:pt x="347" y="103"/>
                    <a:pt x="347" y="103"/>
                  </a:cubicBezTo>
                  <a:cubicBezTo>
                    <a:pt x="348" y="103"/>
                    <a:pt x="347" y="103"/>
                    <a:pt x="348" y="104"/>
                  </a:cubicBezTo>
                  <a:cubicBezTo>
                    <a:pt x="349" y="104"/>
                    <a:pt x="350" y="106"/>
                    <a:pt x="350" y="106"/>
                  </a:cubicBezTo>
                  <a:cubicBezTo>
                    <a:pt x="351" y="107"/>
                    <a:pt x="353" y="104"/>
                    <a:pt x="355" y="106"/>
                  </a:cubicBezTo>
                  <a:cubicBezTo>
                    <a:pt x="356" y="107"/>
                    <a:pt x="356" y="108"/>
                    <a:pt x="358" y="107"/>
                  </a:cubicBezTo>
                  <a:cubicBezTo>
                    <a:pt x="358" y="109"/>
                    <a:pt x="358" y="111"/>
                    <a:pt x="358" y="112"/>
                  </a:cubicBezTo>
                  <a:cubicBezTo>
                    <a:pt x="358" y="113"/>
                    <a:pt x="360" y="113"/>
                    <a:pt x="360" y="115"/>
                  </a:cubicBezTo>
                  <a:cubicBezTo>
                    <a:pt x="361" y="116"/>
                    <a:pt x="363" y="116"/>
                    <a:pt x="362" y="118"/>
                  </a:cubicBezTo>
                  <a:cubicBezTo>
                    <a:pt x="368" y="117"/>
                    <a:pt x="373" y="120"/>
                    <a:pt x="376" y="118"/>
                  </a:cubicBezTo>
                  <a:cubicBezTo>
                    <a:pt x="377" y="122"/>
                    <a:pt x="382" y="121"/>
                    <a:pt x="385" y="124"/>
                  </a:cubicBezTo>
                  <a:cubicBezTo>
                    <a:pt x="385" y="125"/>
                    <a:pt x="386" y="124"/>
                    <a:pt x="386" y="125"/>
                  </a:cubicBezTo>
                  <a:cubicBezTo>
                    <a:pt x="386" y="127"/>
                    <a:pt x="387" y="125"/>
                    <a:pt x="387" y="125"/>
                  </a:cubicBezTo>
                  <a:cubicBezTo>
                    <a:pt x="388" y="125"/>
                    <a:pt x="388" y="127"/>
                    <a:pt x="389" y="128"/>
                  </a:cubicBezTo>
                  <a:cubicBezTo>
                    <a:pt x="391" y="128"/>
                    <a:pt x="393" y="127"/>
                    <a:pt x="393" y="130"/>
                  </a:cubicBezTo>
                  <a:cubicBezTo>
                    <a:pt x="399" y="130"/>
                    <a:pt x="403" y="132"/>
                    <a:pt x="408" y="132"/>
                  </a:cubicBezTo>
                  <a:cubicBezTo>
                    <a:pt x="408" y="136"/>
                    <a:pt x="407" y="139"/>
                    <a:pt x="409" y="142"/>
                  </a:cubicBezTo>
                  <a:cubicBezTo>
                    <a:pt x="409" y="141"/>
                    <a:pt x="411" y="143"/>
                    <a:pt x="411" y="143"/>
                  </a:cubicBezTo>
                  <a:cubicBezTo>
                    <a:pt x="411" y="144"/>
                    <a:pt x="409" y="145"/>
                    <a:pt x="409" y="145"/>
                  </a:cubicBezTo>
                  <a:cubicBezTo>
                    <a:pt x="410" y="147"/>
                    <a:pt x="411" y="145"/>
                    <a:pt x="412" y="146"/>
                  </a:cubicBezTo>
                  <a:cubicBezTo>
                    <a:pt x="412" y="147"/>
                    <a:pt x="410" y="150"/>
                    <a:pt x="413" y="149"/>
                  </a:cubicBezTo>
                  <a:cubicBezTo>
                    <a:pt x="412" y="150"/>
                    <a:pt x="412" y="151"/>
                    <a:pt x="412" y="152"/>
                  </a:cubicBezTo>
                  <a:cubicBezTo>
                    <a:pt x="412" y="154"/>
                    <a:pt x="413" y="153"/>
                    <a:pt x="413" y="152"/>
                  </a:cubicBezTo>
                  <a:cubicBezTo>
                    <a:pt x="414" y="152"/>
                    <a:pt x="413" y="154"/>
                    <a:pt x="414" y="155"/>
                  </a:cubicBezTo>
                  <a:cubicBezTo>
                    <a:pt x="414" y="155"/>
                    <a:pt x="416" y="154"/>
                    <a:pt x="416" y="155"/>
                  </a:cubicBezTo>
                  <a:cubicBezTo>
                    <a:pt x="418" y="156"/>
                    <a:pt x="422" y="156"/>
                    <a:pt x="426" y="155"/>
                  </a:cubicBezTo>
                  <a:cubicBezTo>
                    <a:pt x="427" y="150"/>
                    <a:pt x="427" y="148"/>
                    <a:pt x="426" y="143"/>
                  </a:cubicBezTo>
                  <a:cubicBezTo>
                    <a:pt x="426" y="141"/>
                    <a:pt x="424" y="142"/>
                    <a:pt x="423" y="142"/>
                  </a:cubicBezTo>
                  <a:cubicBezTo>
                    <a:pt x="422" y="140"/>
                    <a:pt x="425" y="136"/>
                    <a:pt x="421" y="137"/>
                  </a:cubicBezTo>
                  <a:cubicBezTo>
                    <a:pt x="422" y="136"/>
                    <a:pt x="424" y="136"/>
                    <a:pt x="423" y="133"/>
                  </a:cubicBezTo>
                  <a:cubicBezTo>
                    <a:pt x="428" y="135"/>
                    <a:pt x="428" y="131"/>
                    <a:pt x="432" y="131"/>
                  </a:cubicBezTo>
                  <a:cubicBezTo>
                    <a:pt x="434" y="131"/>
                    <a:pt x="432" y="128"/>
                    <a:pt x="433" y="128"/>
                  </a:cubicBezTo>
                  <a:cubicBezTo>
                    <a:pt x="433" y="127"/>
                    <a:pt x="436" y="129"/>
                    <a:pt x="436" y="128"/>
                  </a:cubicBezTo>
                  <a:cubicBezTo>
                    <a:pt x="433" y="123"/>
                    <a:pt x="438" y="117"/>
                    <a:pt x="435" y="115"/>
                  </a:cubicBezTo>
                  <a:cubicBezTo>
                    <a:pt x="435" y="113"/>
                    <a:pt x="434" y="114"/>
                    <a:pt x="434" y="115"/>
                  </a:cubicBezTo>
                  <a:cubicBezTo>
                    <a:pt x="432" y="113"/>
                    <a:pt x="434" y="110"/>
                    <a:pt x="431" y="111"/>
                  </a:cubicBezTo>
                  <a:cubicBezTo>
                    <a:pt x="431" y="109"/>
                    <a:pt x="429" y="109"/>
                    <a:pt x="429" y="106"/>
                  </a:cubicBezTo>
                  <a:cubicBezTo>
                    <a:pt x="429" y="104"/>
                    <a:pt x="430" y="103"/>
                    <a:pt x="433" y="103"/>
                  </a:cubicBezTo>
                  <a:cubicBezTo>
                    <a:pt x="431" y="102"/>
                    <a:pt x="434" y="95"/>
                    <a:pt x="429" y="95"/>
                  </a:cubicBezTo>
                  <a:cubicBezTo>
                    <a:pt x="430" y="94"/>
                    <a:pt x="430" y="93"/>
                    <a:pt x="431" y="91"/>
                  </a:cubicBezTo>
                  <a:cubicBezTo>
                    <a:pt x="431" y="91"/>
                    <a:pt x="429" y="91"/>
                    <a:pt x="429" y="90"/>
                  </a:cubicBezTo>
                  <a:cubicBezTo>
                    <a:pt x="429" y="90"/>
                    <a:pt x="431" y="90"/>
                    <a:pt x="431" y="89"/>
                  </a:cubicBezTo>
                  <a:cubicBezTo>
                    <a:pt x="430" y="88"/>
                    <a:pt x="429" y="88"/>
                    <a:pt x="429" y="86"/>
                  </a:cubicBezTo>
                  <a:cubicBezTo>
                    <a:pt x="429" y="85"/>
                    <a:pt x="432" y="82"/>
                    <a:pt x="429" y="82"/>
                  </a:cubicBezTo>
                  <a:cubicBezTo>
                    <a:pt x="430" y="80"/>
                    <a:pt x="439" y="79"/>
                    <a:pt x="438" y="83"/>
                  </a:cubicBezTo>
                  <a:cubicBezTo>
                    <a:pt x="442" y="82"/>
                    <a:pt x="449" y="84"/>
                    <a:pt x="451" y="80"/>
                  </a:cubicBezTo>
                  <a:cubicBezTo>
                    <a:pt x="453" y="84"/>
                    <a:pt x="459" y="84"/>
                    <a:pt x="459" y="90"/>
                  </a:cubicBezTo>
                  <a:cubicBezTo>
                    <a:pt x="462" y="90"/>
                    <a:pt x="465" y="90"/>
                    <a:pt x="468" y="90"/>
                  </a:cubicBezTo>
                  <a:cubicBezTo>
                    <a:pt x="468" y="92"/>
                    <a:pt x="469" y="92"/>
                    <a:pt x="471" y="92"/>
                  </a:cubicBezTo>
                  <a:cubicBezTo>
                    <a:pt x="471" y="95"/>
                    <a:pt x="470" y="97"/>
                    <a:pt x="471" y="99"/>
                  </a:cubicBezTo>
                  <a:cubicBezTo>
                    <a:pt x="471" y="102"/>
                    <a:pt x="474" y="105"/>
                    <a:pt x="472" y="105"/>
                  </a:cubicBezTo>
                  <a:cubicBezTo>
                    <a:pt x="472" y="107"/>
                    <a:pt x="474" y="106"/>
                    <a:pt x="475" y="106"/>
                  </a:cubicBezTo>
                  <a:cubicBezTo>
                    <a:pt x="475" y="110"/>
                    <a:pt x="480" y="108"/>
                    <a:pt x="476" y="111"/>
                  </a:cubicBezTo>
                  <a:cubicBezTo>
                    <a:pt x="481" y="112"/>
                    <a:pt x="483" y="109"/>
                    <a:pt x="487" y="110"/>
                  </a:cubicBezTo>
                  <a:cubicBezTo>
                    <a:pt x="487" y="108"/>
                    <a:pt x="487" y="108"/>
                    <a:pt x="486" y="107"/>
                  </a:cubicBezTo>
                  <a:cubicBezTo>
                    <a:pt x="487" y="105"/>
                    <a:pt x="488" y="105"/>
                    <a:pt x="489" y="106"/>
                  </a:cubicBezTo>
                  <a:cubicBezTo>
                    <a:pt x="488" y="103"/>
                    <a:pt x="492" y="103"/>
                    <a:pt x="493" y="102"/>
                  </a:cubicBezTo>
                  <a:cubicBezTo>
                    <a:pt x="494" y="101"/>
                    <a:pt x="492" y="101"/>
                    <a:pt x="492" y="100"/>
                  </a:cubicBezTo>
                  <a:cubicBezTo>
                    <a:pt x="492" y="99"/>
                    <a:pt x="494" y="98"/>
                    <a:pt x="496" y="98"/>
                  </a:cubicBezTo>
                  <a:cubicBezTo>
                    <a:pt x="494" y="101"/>
                    <a:pt x="496" y="101"/>
                    <a:pt x="499" y="104"/>
                  </a:cubicBezTo>
                  <a:cubicBezTo>
                    <a:pt x="500" y="106"/>
                    <a:pt x="501" y="108"/>
                    <a:pt x="506" y="109"/>
                  </a:cubicBezTo>
                  <a:cubicBezTo>
                    <a:pt x="506" y="110"/>
                    <a:pt x="504" y="109"/>
                    <a:pt x="504" y="111"/>
                  </a:cubicBezTo>
                  <a:cubicBezTo>
                    <a:pt x="504" y="112"/>
                    <a:pt x="506" y="112"/>
                    <a:pt x="506" y="115"/>
                  </a:cubicBezTo>
                  <a:cubicBezTo>
                    <a:pt x="507" y="115"/>
                    <a:pt x="507" y="112"/>
                    <a:pt x="507" y="112"/>
                  </a:cubicBezTo>
                  <a:cubicBezTo>
                    <a:pt x="510" y="111"/>
                    <a:pt x="506" y="117"/>
                    <a:pt x="511" y="116"/>
                  </a:cubicBezTo>
                  <a:cubicBezTo>
                    <a:pt x="509" y="119"/>
                    <a:pt x="511" y="120"/>
                    <a:pt x="508" y="123"/>
                  </a:cubicBezTo>
                  <a:cubicBezTo>
                    <a:pt x="508" y="125"/>
                    <a:pt x="512" y="124"/>
                    <a:pt x="513" y="125"/>
                  </a:cubicBezTo>
                  <a:cubicBezTo>
                    <a:pt x="513" y="125"/>
                    <a:pt x="511" y="127"/>
                    <a:pt x="512" y="128"/>
                  </a:cubicBezTo>
                  <a:cubicBezTo>
                    <a:pt x="512" y="128"/>
                    <a:pt x="515" y="128"/>
                    <a:pt x="515" y="129"/>
                  </a:cubicBezTo>
                  <a:cubicBezTo>
                    <a:pt x="516" y="129"/>
                    <a:pt x="517" y="131"/>
                    <a:pt x="518" y="131"/>
                  </a:cubicBezTo>
                  <a:cubicBezTo>
                    <a:pt x="519" y="132"/>
                    <a:pt x="522" y="133"/>
                    <a:pt x="524" y="135"/>
                  </a:cubicBezTo>
                  <a:cubicBezTo>
                    <a:pt x="525" y="135"/>
                    <a:pt x="526" y="130"/>
                    <a:pt x="527" y="133"/>
                  </a:cubicBezTo>
                  <a:cubicBezTo>
                    <a:pt x="527" y="137"/>
                    <a:pt x="524" y="137"/>
                    <a:pt x="521" y="137"/>
                  </a:cubicBezTo>
                  <a:cubicBezTo>
                    <a:pt x="523" y="139"/>
                    <a:pt x="527" y="140"/>
                    <a:pt x="531" y="140"/>
                  </a:cubicBezTo>
                  <a:cubicBezTo>
                    <a:pt x="530" y="142"/>
                    <a:pt x="532" y="143"/>
                    <a:pt x="533" y="143"/>
                  </a:cubicBezTo>
                  <a:cubicBezTo>
                    <a:pt x="533" y="145"/>
                    <a:pt x="533" y="147"/>
                    <a:pt x="535" y="146"/>
                  </a:cubicBezTo>
                  <a:cubicBezTo>
                    <a:pt x="534" y="148"/>
                    <a:pt x="534" y="150"/>
                    <a:pt x="534" y="152"/>
                  </a:cubicBezTo>
                  <a:cubicBezTo>
                    <a:pt x="532" y="153"/>
                    <a:pt x="529" y="153"/>
                    <a:pt x="527" y="155"/>
                  </a:cubicBezTo>
                  <a:cubicBezTo>
                    <a:pt x="526" y="155"/>
                    <a:pt x="527" y="156"/>
                    <a:pt x="526" y="156"/>
                  </a:cubicBezTo>
                  <a:cubicBezTo>
                    <a:pt x="525" y="156"/>
                    <a:pt x="524" y="156"/>
                    <a:pt x="524" y="157"/>
                  </a:cubicBezTo>
                  <a:cubicBezTo>
                    <a:pt x="523" y="159"/>
                    <a:pt x="521" y="157"/>
                    <a:pt x="521" y="157"/>
                  </a:cubicBezTo>
                  <a:cubicBezTo>
                    <a:pt x="521" y="157"/>
                    <a:pt x="519" y="159"/>
                    <a:pt x="519" y="159"/>
                  </a:cubicBezTo>
                  <a:cubicBezTo>
                    <a:pt x="519" y="160"/>
                    <a:pt x="518" y="162"/>
                    <a:pt x="518" y="163"/>
                  </a:cubicBezTo>
                  <a:cubicBezTo>
                    <a:pt x="517" y="164"/>
                    <a:pt x="512" y="163"/>
                    <a:pt x="515" y="164"/>
                  </a:cubicBezTo>
                  <a:cubicBezTo>
                    <a:pt x="514" y="166"/>
                    <a:pt x="510" y="165"/>
                    <a:pt x="508" y="165"/>
                  </a:cubicBezTo>
                  <a:cubicBezTo>
                    <a:pt x="506" y="165"/>
                    <a:pt x="503" y="165"/>
                    <a:pt x="501" y="165"/>
                  </a:cubicBezTo>
                  <a:cubicBezTo>
                    <a:pt x="499" y="165"/>
                    <a:pt x="499" y="164"/>
                    <a:pt x="498" y="164"/>
                  </a:cubicBezTo>
                  <a:cubicBezTo>
                    <a:pt x="492" y="163"/>
                    <a:pt x="487" y="165"/>
                    <a:pt x="482" y="165"/>
                  </a:cubicBezTo>
                  <a:cubicBezTo>
                    <a:pt x="478" y="167"/>
                    <a:pt x="477" y="171"/>
                    <a:pt x="472" y="172"/>
                  </a:cubicBezTo>
                  <a:cubicBezTo>
                    <a:pt x="474" y="175"/>
                    <a:pt x="470" y="175"/>
                    <a:pt x="468" y="177"/>
                  </a:cubicBezTo>
                  <a:cubicBezTo>
                    <a:pt x="469" y="178"/>
                    <a:pt x="469" y="179"/>
                    <a:pt x="469" y="180"/>
                  </a:cubicBezTo>
                  <a:cubicBezTo>
                    <a:pt x="471" y="180"/>
                    <a:pt x="471" y="177"/>
                    <a:pt x="473" y="176"/>
                  </a:cubicBezTo>
                  <a:cubicBezTo>
                    <a:pt x="474" y="175"/>
                    <a:pt x="478" y="176"/>
                    <a:pt x="478" y="173"/>
                  </a:cubicBezTo>
                  <a:cubicBezTo>
                    <a:pt x="478" y="169"/>
                    <a:pt x="480" y="176"/>
                    <a:pt x="480" y="171"/>
                  </a:cubicBezTo>
                  <a:cubicBezTo>
                    <a:pt x="481" y="170"/>
                    <a:pt x="482" y="172"/>
                    <a:pt x="482" y="172"/>
                  </a:cubicBezTo>
                  <a:cubicBezTo>
                    <a:pt x="484" y="172"/>
                    <a:pt x="483" y="170"/>
                    <a:pt x="484" y="170"/>
                  </a:cubicBezTo>
                  <a:cubicBezTo>
                    <a:pt x="486" y="169"/>
                    <a:pt x="488" y="170"/>
                    <a:pt x="492" y="170"/>
                  </a:cubicBezTo>
                  <a:cubicBezTo>
                    <a:pt x="492" y="171"/>
                    <a:pt x="493" y="171"/>
                    <a:pt x="493" y="170"/>
                  </a:cubicBezTo>
                  <a:cubicBezTo>
                    <a:pt x="495" y="170"/>
                    <a:pt x="495" y="176"/>
                    <a:pt x="492" y="175"/>
                  </a:cubicBezTo>
                  <a:cubicBezTo>
                    <a:pt x="494" y="177"/>
                    <a:pt x="490" y="178"/>
                    <a:pt x="491" y="183"/>
                  </a:cubicBezTo>
                  <a:cubicBezTo>
                    <a:pt x="491" y="184"/>
                    <a:pt x="492" y="185"/>
                    <a:pt x="492" y="186"/>
                  </a:cubicBezTo>
                  <a:cubicBezTo>
                    <a:pt x="493" y="186"/>
                    <a:pt x="494" y="185"/>
                    <a:pt x="494" y="186"/>
                  </a:cubicBezTo>
                  <a:cubicBezTo>
                    <a:pt x="494" y="188"/>
                    <a:pt x="496" y="187"/>
                    <a:pt x="496" y="188"/>
                  </a:cubicBezTo>
                  <a:cubicBezTo>
                    <a:pt x="497" y="188"/>
                    <a:pt x="498" y="190"/>
                    <a:pt x="499" y="190"/>
                  </a:cubicBezTo>
                  <a:cubicBezTo>
                    <a:pt x="500" y="190"/>
                    <a:pt x="500" y="190"/>
                    <a:pt x="501" y="190"/>
                  </a:cubicBezTo>
                  <a:cubicBezTo>
                    <a:pt x="502" y="190"/>
                    <a:pt x="502" y="191"/>
                    <a:pt x="502" y="191"/>
                  </a:cubicBezTo>
                  <a:cubicBezTo>
                    <a:pt x="504" y="192"/>
                    <a:pt x="506" y="188"/>
                    <a:pt x="507" y="191"/>
                  </a:cubicBezTo>
                  <a:cubicBezTo>
                    <a:pt x="508" y="191"/>
                    <a:pt x="508" y="189"/>
                    <a:pt x="508" y="189"/>
                  </a:cubicBezTo>
                  <a:cubicBezTo>
                    <a:pt x="509" y="189"/>
                    <a:pt x="510" y="189"/>
                    <a:pt x="511" y="189"/>
                  </a:cubicBezTo>
                  <a:cubicBezTo>
                    <a:pt x="511" y="188"/>
                    <a:pt x="510" y="186"/>
                    <a:pt x="511" y="185"/>
                  </a:cubicBezTo>
                  <a:cubicBezTo>
                    <a:pt x="513" y="185"/>
                    <a:pt x="513" y="186"/>
                    <a:pt x="513" y="188"/>
                  </a:cubicBezTo>
                  <a:cubicBezTo>
                    <a:pt x="513" y="189"/>
                    <a:pt x="517" y="189"/>
                    <a:pt x="515" y="192"/>
                  </a:cubicBezTo>
                  <a:cubicBezTo>
                    <a:pt x="514" y="193"/>
                    <a:pt x="513" y="191"/>
                    <a:pt x="512" y="191"/>
                  </a:cubicBezTo>
                  <a:cubicBezTo>
                    <a:pt x="510" y="192"/>
                    <a:pt x="510" y="194"/>
                    <a:pt x="508" y="195"/>
                  </a:cubicBezTo>
                  <a:cubicBezTo>
                    <a:pt x="507" y="195"/>
                    <a:pt x="506" y="194"/>
                    <a:pt x="505" y="195"/>
                  </a:cubicBezTo>
                  <a:cubicBezTo>
                    <a:pt x="502" y="195"/>
                    <a:pt x="503" y="198"/>
                    <a:pt x="499" y="197"/>
                  </a:cubicBezTo>
                  <a:cubicBezTo>
                    <a:pt x="497" y="196"/>
                    <a:pt x="497" y="200"/>
                    <a:pt x="496" y="201"/>
                  </a:cubicBezTo>
                  <a:cubicBezTo>
                    <a:pt x="496" y="201"/>
                    <a:pt x="495" y="200"/>
                    <a:pt x="495" y="199"/>
                  </a:cubicBezTo>
                  <a:cubicBezTo>
                    <a:pt x="493" y="201"/>
                    <a:pt x="493" y="203"/>
                    <a:pt x="489" y="203"/>
                  </a:cubicBezTo>
                  <a:cubicBezTo>
                    <a:pt x="491" y="201"/>
                    <a:pt x="489" y="201"/>
                    <a:pt x="489" y="198"/>
                  </a:cubicBezTo>
                  <a:cubicBezTo>
                    <a:pt x="491" y="197"/>
                    <a:pt x="493" y="194"/>
                    <a:pt x="495" y="197"/>
                  </a:cubicBezTo>
                  <a:cubicBezTo>
                    <a:pt x="496" y="193"/>
                    <a:pt x="493" y="193"/>
                    <a:pt x="492" y="192"/>
                  </a:cubicBezTo>
                  <a:cubicBezTo>
                    <a:pt x="489" y="191"/>
                    <a:pt x="487" y="196"/>
                    <a:pt x="485" y="196"/>
                  </a:cubicBezTo>
                  <a:cubicBezTo>
                    <a:pt x="485" y="196"/>
                    <a:pt x="482" y="197"/>
                    <a:pt x="481" y="197"/>
                  </a:cubicBezTo>
                  <a:cubicBezTo>
                    <a:pt x="480" y="197"/>
                    <a:pt x="480" y="198"/>
                    <a:pt x="480" y="199"/>
                  </a:cubicBezTo>
                  <a:cubicBezTo>
                    <a:pt x="473" y="198"/>
                    <a:pt x="474" y="203"/>
                    <a:pt x="468" y="201"/>
                  </a:cubicBezTo>
                  <a:cubicBezTo>
                    <a:pt x="470" y="202"/>
                    <a:pt x="471" y="203"/>
                    <a:pt x="466" y="203"/>
                  </a:cubicBezTo>
                  <a:cubicBezTo>
                    <a:pt x="463" y="205"/>
                    <a:pt x="462" y="211"/>
                    <a:pt x="466" y="212"/>
                  </a:cubicBezTo>
                  <a:cubicBezTo>
                    <a:pt x="466" y="215"/>
                    <a:pt x="463" y="214"/>
                    <a:pt x="464" y="217"/>
                  </a:cubicBezTo>
                  <a:cubicBezTo>
                    <a:pt x="462" y="217"/>
                    <a:pt x="461" y="217"/>
                    <a:pt x="460" y="217"/>
                  </a:cubicBezTo>
                  <a:cubicBezTo>
                    <a:pt x="459" y="217"/>
                    <a:pt x="459" y="219"/>
                    <a:pt x="458" y="219"/>
                  </a:cubicBezTo>
                  <a:cubicBezTo>
                    <a:pt x="455" y="220"/>
                    <a:pt x="452" y="220"/>
                    <a:pt x="451" y="222"/>
                  </a:cubicBezTo>
                  <a:cubicBezTo>
                    <a:pt x="450" y="223"/>
                    <a:pt x="449" y="223"/>
                    <a:pt x="448" y="224"/>
                  </a:cubicBezTo>
                  <a:cubicBezTo>
                    <a:pt x="447" y="226"/>
                    <a:pt x="447" y="228"/>
                    <a:pt x="445" y="230"/>
                  </a:cubicBezTo>
                  <a:cubicBezTo>
                    <a:pt x="444" y="231"/>
                    <a:pt x="441" y="231"/>
                    <a:pt x="442" y="236"/>
                  </a:cubicBezTo>
                  <a:cubicBezTo>
                    <a:pt x="440" y="235"/>
                    <a:pt x="440" y="233"/>
                    <a:pt x="438" y="232"/>
                  </a:cubicBezTo>
                  <a:cubicBezTo>
                    <a:pt x="436" y="233"/>
                    <a:pt x="437" y="235"/>
                    <a:pt x="435" y="235"/>
                  </a:cubicBezTo>
                  <a:cubicBezTo>
                    <a:pt x="440" y="239"/>
                    <a:pt x="439" y="243"/>
                    <a:pt x="440" y="250"/>
                  </a:cubicBezTo>
                  <a:cubicBezTo>
                    <a:pt x="437" y="249"/>
                    <a:pt x="438" y="252"/>
                    <a:pt x="438" y="252"/>
                  </a:cubicBezTo>
                  <a:cubicBezTo>
                    <a:pt x="437" y="253"/>
                    <a:pt x="436" y="252"/>
                    <a:pt x="435" y="252"/>
                  </a:cubicBezTo>
                  <a:cubicBezTo>
                    <a:pt x="434" y="253"/>
                    <a:pt x="434" y="254"/>
                    <a:pt x="433" y="255"/>
                  </a:cubicBezTo>
                  <a:cubicBezTo>
                    <a:pt x="432" y="256"/>
                    <a:pt x="430" y="258"/>
                    <a:pt x="429" y="258"/>
                  </a:cubicBezTo>
                  <a:cubicBezTo>
                    <a:pt x="428" y="259"/>
                    <a:pt x="426" y="258"/>
                    <a:pt x="425" y="259"/>
                  </a:cubicBezTo>
                  <a:cubicBezTo>
                    <a:pt x="422" y="260"/>
                    <a:pt x="421" y="263"/>
                    <a:pt x="420" y="265"/>
                  </a:cubicBezTo>
                  <a:cubicBezTo>
                    <a:pt x="417" y="265"/>
                    <a:pt x="417" y="269"/>
                    <a:pt x="414" y="269"/>
                  </a:cubicBezTo>
                  <a:cubicBezTo>
                    <a:pt x="415" y="273"/>
                    <a:pt x="411" y="282"/>
                    <a:pt x="416" y="282"/>
                  </a:cubicBezTo>
                  <a:cubicBezTo>
                    <a:pt x="414" y="286"/>
                    <a:pt x="418" y="286"/>
                    <a:pt x="418" y="292"/>
                  </a:cubicBezTo>
                  <a:cubicBezTo>
                    <a:pt x="418" y="293"/>
                    <a:pt x="419" y="293"/>
                    <a:pt x="420" y="294"/>
                  </a:cubicBezTo>
                  <a:cubicBezTo>
                    <a:pt x="418" y="297"/>
                    <a:pt x="420" y="297"/>
                    <a:pt x="420" y="302"/>
                  </a:cubicBezTo>
                  <a:cubicBezTo>
                    <a:pt x="418" y="302"/>
                    <a:pt x="416" y="303"/>
                    <a:pt x="415" y="304"/>
                  </a:cubicBezTo>
                  <a:cubicBezTo>
                    <a:pt x="413" y="304"/>
                    <a:pt x="415" y="302"/>
                    <a:pt x="414" y="301"/>
                  </a:cubicBezTo>
                  <a:cubicBezTo>
                    <a:pt x="413" y="299"/>
                    <a:pt x="412" y="300"/>
                    <a:pt x="411" y="299"/>
                  </a:cubicBezTo>
                  <a:cubicBezTo>
                    <a:pt x="410" y="299"/>
                    <a:pt x="410" y="296"/>
                    <a:pt x="408" y="297"/>
                  </a:cubicBezTo>
                  <a:cubicBezTo>
                    <a:pt x="409" y="294"/>
                    <a:pt x="410" y="292"/>
                    <a:pt x="406" y="291"/>
                  </a:cubicBezTo>
                  <a:cubicBezTo>
                    <a:pt x="408" y="286"/>
                    <a:pt x="405" y="286"/>
                    <a:pt x="405" y="281"/>
                  </a:cubicBezTo>
                  <a:cubicBezTo>
                    <a:pt x="404" y="281"/>
                    <a:pt x="403" y="282"/>
                    <a:pt x="402" y="282"/>
                  </a:cubicBezTo>
                  <a:cubicBezTo>
                    <a:pt x="402" y="281"/>
                    <a:pt x="402" y="280"/>
                    <a:pt x="402" y="279"/>
                  </a:cubicBezTo>
                  <a:cubicBezTo>
                    <a:pt x="400" y="280"/>
                    <a:pt x="394" y="281"/>
                    <a:pt x="393" y="279"/>
                  </a:cubicBezTo>
                  <a:cubicBezTo>
                    <a:pt x="392" y="278"/>
                    <a:pt x="392" y="277"/>
                    <a:pt x="391" y="277"/>
                  </a:cubicBezTo>
                  <a:cubicBezTo>
                    <a:pt x="390" y="277"/>
                    <a:pt x="388" y="279"/>
                    <a:pt x="386" y="278"/>
                  </a:cubicBezTo>
                  <a:cubicBezTo>
                    <a:pt x="386" y="278"/>
                    <a:pt x="390" y="274"/>
                    <a:pt x="386" y="276"/>
                  </a:cubicBezTo>
                  <a:cubicBezTo>
                    <a:pt x="385" y="276"/>
                    <a:pt x="386" y="277"/>
                    <a:pt x="385" y="277"/>
                  </a:cubicBezTo>
                  <a:cubicBezTo>
                    <a:pt x="382" y="277"/>
                    <a:pt x="377" y="277"/>
                    <a:pt x="374" y="276"/>
                  </a:cubicBezTo>
                  <a:cubicBezTo>
                    <a:pt x="371" y="276"/>
                    <a:pt x="373" y="280"/>
                    <a:pt x="373" y="282"/>
                  </a:cubicBezTo>
                  <a:cubicBezTo>
                    <a:pt x="366" y="281"/>
                    <a:pt x="359" y="280"/>
                    <a:pt x="352" y="279"/>
                  </a:cubicBezTo>
                  <a:cubicBezTo>
                    <a:pt x="351" y="280"/>
                    <a:pt x="350" y="281"/>
                    <a:pt x="349" y="281"/>
                  </a:cubicBezTo>
                  <a:cubicBezTo>
                    <a:pt x="348" y="281"/>
                    <a:pt x="349" y="283"/>
                    <a:pt x="347" y="283"/>
                  </a:cubicBezTo>
                  <a:cubicBezTo>
                    <a:pt x="346" y="283"/>
                    <a:pt x="346" y="284"/>
                    <a:pt x="346" y="285"/>
                  </a:cubicBezTo>
                  <a:cubicBezTo>
                    <a:pt x="344" y="286"/>
                    <a:pt x="343" y="285"/>
                    <a:pt x="341" y="285"/>
                  </a:cubicBezTo>
                  <a:cubicBezTo>
                    <a:pt x="340" y="286"/>
                    <a:pt x="340" y="288"/>
                    <a:pt x="338" y="288"/>
                  </a:cubicBezTo>
                  <a:cubicBezTo>
                    <a:pt x="338" y="290"/>
                    <a:pt x="336" y="295"/>
                    <a:pt x="339" y="296"/>
                  </a:cubicBezTo>
                  <a:cubicBezTo>
                    <a:pt x="338" y="297"/>
                    <a:pt x="337" y="299"/>
                    <a:pt x="335" y="301"/>
                  </a:cubicBezTo>
                  <a:cubicBezTo>
                    <a:pt x="335" y="304"/>
                    <a:pt x="335" y="307"/>
                    <a:pt x="335" y="310"/>
                  </a:cubicBezTo>
                  <a:cubicBezTo>
                    <a:pt x="335" y="312"/>
                    <a:pt x="336" y="312"/>
                    <a:pt x="336" y="314"/>
                  </a:cubicBezTo>
                  <a:cubicBezTo>
                    <a:pt x="337" y="316"/>
                    <a:pt x="337" y="320"/>
                    <a:pt x="335" y="322"/>
                  </a:cubicBezTo>
                  <a:cubicBezTo>
                    <a:pt x="335" y="324"/>
                    <a:pt x="338" y="322"/>
                    <a:pt x="339" y="323"/>
                  </a:cubicBezTo>
                  <a:cubicBezTo>
                    <a:pt x="339" y="323"/>
                    <a:pt x="337" y="325"/>
                    <a:pt x="338" y="325"/>
                  </a:cubicBezTo>
                  <a:cubicBezTo>
                    <a:pt x="337" y="325"/>
                    <a:pt x="339" y="326"/>
                    <a:pt x="339" y="326"/>
                  </a:cubicBezTo>
                  <a:cubicBezTo>
                    <a:pt x="339" y="328"/>
                    <a:pt x="340" y="327"/>
                    <a:pt x="341" y="328"/>
                  </a:cubicBezTo>
                  <a:cubicBezTo>
                    <a:pt x="341" y="328"/>
                    <a:pt x="341" y="330"/>
                    <a:pt x="341" y="330"/>
                  </a:cubicBezTo>
                  <a:cubicBezTo>
                    <a:pt x="341" y="330"/>
                    <a:pt x="342" y="330"/>
                    <a:pt x="342" y="330"/>
                  </a:cubicBezTo>
                  <a:cubicBezTo>
                    <a:pt x="342" y="330"/>
                    <a:pt x="342" y="332"/>
                    <a:pt x="342" y="332"/>
                  </a:cubicBezTo>
                  <a:cubicBezTo>
                    <a:pt x="343" y="333"/>
                    <a:pt x="346" y="335"/>
                    <a:pt x="346" y="337"/>
                  </a:cubicBezTo>
                  <a:cubicBezTo>
                    <a:pt x="355" y="338"/>
                    <a:pt x="360" y="335"/>
                    <a:pt x="365" y="337"/>
                  </a:cubicBezTo>
                  <a:cubicBezTo>
                    <a:pt x="366" y="337"/>
                    <a:pt x="366" y="336"/>
                    <a:pt x="367" y="335"/>
                  </a:cubicBezTo>
                  <a:cubicBezTo>
                    <a:pt x="368" y="333"/>
                    <a:pt x="370" y="331"/>
                    <a:pt x="371" y="329"/>
                  </a:cubicBezTo>
                  <a:cubicBezTo>
                    <a:pt x="371" y="328"/>
                    <a:pt x="372" y="327"/>
                    <a:pt x="371" y="326"/>
                  </a:cubicBezTo>
                  <a:cubicBezTo>
                    <a:pt x="374" y="323"/>
                    <a:pt x="382" y="320"/>
                    <a:pt x="388" y="323"/>
                  </a:cubicBezTo>
                  <a:cubicBezTo>
                    <a:pt x="385" y="326"/>
                    <a:pt x="385" y="331"/>
                    <a:pt x="382" y="334"/>
                  </a:cubicBezTo>
                  <a:cubicBezTo>
                    <a:pt x="381" y="337"/>
                    <a:pt x="384" y="337"/>
                    <a:pt x="383" y="339"/>
                  </a:cubicBezTo>
                  <a:cubicBezTo>
                    <a:pt x="381" y="340"/>
                    <a:pt x="380" y="343"/>
                    <a:pt x="379" y="345"/>
                  </a:cubicBezTo>
                  <a:cubicBezTo>
                    <a:pt x="378" y="346"/>
                    <a:pt x="379" y="347"/>
                    <a:pt x="378" y="346"/>
                  </a:cubicBezTo>
                  <a:cubicBezTo>
                    <a:pt x="377" y="349"/>
                    <a:pt x="383" y="346"/>
                    <a:pt x="381" y="350"/>
                  </a:cubicBezTo>
                  <a:cubicBezTo>
                    <a:pt x="384" y="350"/>
                    <a:pt x="385" y="348"/>
                    <a:pt x="388" y="349"/>
                  </a:cubicBezTo>
                  <a:cubicBezTo>
                    <a:pt x="388" y="351"/>
                    <a:pt x="390" y="351"/>
                    <a:pt x="391" y="352"/>
                  </a:cubicBezTo>
                  <a:cubicBezTo>
                    <a:pt x="397" y="350"/>
                    <a:pt x="397" y="354"/>
                    <a:pt x="405" y="354"/>
                  </a:cubicBezTo>
                  <a:cubicBezTo>
                    <a:pt x="402" y="357"/>
                    <a:pt x="406" y="360"/>
                    <a:pt x="402" y="362"/>
                  </a:cubicBezTo>
                  <a:cubicBezTo>
                    <a:pt x="405" y="365"/>
                    <a:pt x="403" y="372"/>
                    <a:pt x="402" y="375"/>
                  </a:cubicBezTo>
                  <a:cubicBezTo>
                    <a:pt x="403" y="377"/>
                    <a:pt x="404" y="377"/>
                    <a:pt x="407" y="377"/>
                  </a:cubicBezTo>
                  <a:cubicBezTo>
                    <a:pt x="406" y="380"/>
                    <a:pt x="409" y="379"/>
                    <a:pt x="409" y="381"/>
                  </a:cubicBezTo>
                  <a:cubicBezTo>
                    <a:pt x="409" y="382"/>
                    <a:pt x="413" y="381"/>
                    <a:pt x="413" y="383"/>
                  </a:cubicBezTo>
                  <a:cubicBezTo>
                    <a:pt x="417" y="380"/>
                    <a:pt x="424" y="384"/>
                    <a:pt x="427" y="382"/>
                  </a:cubicBezTo>
                  <a:cubicBezTo>
                    <a:pt x="427" y="383"/>
                    <a:pt x="427" y="383"/>
                    <a:pt x="427" y="384"/>
                  </a:cubicBezTo>
                  <a:cubicBezTo>
                    <a:pt x="429" y="384"/>
                    <a:pt x="433" y="382"/>
                    <a:pt x="433" y="385"/>
                  </a:cubicBezTo>
                  <a:cubicBezTo>
                    <a:pt x="434" y="385"/>
                    <a:pt x="435" y="384"/>
                    <a:pt x="436" y="384"/>
                  </a:cubicBezTo>
                  <a:cubicBezTo>
                    <a:pt x="437" y="383"/>
                    <a:pt x="438" y="383"/>
                    <a:pt x="439" y="382"/>
                  </a:cubicBezTo>
                  <a:cubicBezTo>
                    <a:pt x="439" y="381"/>
                    <a:pt x="440" y="382"/>
                    <a:pt x="440" y="381"/>
                  </a:cubicBezTo>
                  <a:cubicBezTo>
                    <a:pt x="440" y="379"/>
                    <a:pt x="442" y="381"/>
                    <a:pt x="442" y="379"/>
                  </a:cubicBezTo>
                  <a:cubicBezTo>
                    <a:pt x="442" y="379"/>
                    <a:pt x="442" y="377"/>
                    <a:pt x="442" y="377"/>
                  </a:cubicBezTo>
                  <a:cubicBezTo>
                    <a:pt x="443" y="376"/>
                    <a:pt x="444" y="378"/>
                    <a:pt x="443" y="378"/>
                  </a:cubicBezTo>
                  <a:cubicBezTo>
                    <a:pt x="444" y="378"/>
                    <a:pt x="445" y="377"/>
                    <a:pt x="446" y="376"/>
                  </a:cubicBezTo>
                  <a:cubicBezTo>
                    <a:pt x="447" y="375"/>
                    <a:pt x="449" y="374"/>
                    <a:pt x="451" y="372"/>
                  </a:cubicBezTo>
                  <a:cubicBezTo>
                    <a:pt x="451" y="372"/>
                    <a:pt x="452" y="371"/>
                    <a:pt x="452" y="370"/>
                  </a:cubicBezTo>
                  <a:cubicBezTo>
                    <a:pt x="453" y="371"/>
                    <a:pt x="465" y="372"/>
                    <a:pt x="459" y="374"/>
                  </a:cubicBezTo>
                  <a:cubicBezTo>
                    <a:pt x="459" y="375"/>
                    <a:pt x="462" y="375"/>
                    <a:pt x="464" y="375"/>
                  </a:cubicBezTo>
                  <a:cubicBezTo>
                    <a:pt x="465" y="375"/>
                    <a:pt x="464" y="373"/>
                    <a:pt x="465" y="372"/>
                  </a:cubicBezTo>
                  <a:cubicBezTo>
                    <a:pt x="468" y="372"/>
                    <a:pt x="471" y="372"/>
                    <a:pt x="474" y="372"/>
                  </a:cubicBezTo>
                  <a:cubicBezTo>
                    <a:pt x="472" y="376"/>
                    <a:pt x="479" y="375"/>
                    <a:pt x="482" y="376"/>
                  </a:cubicBezTo>
                  <a:cubicBezTo>
                    <a:pt x="483" y="376"/>
                    <a:pt x="482" y="377"/>
                    <a:pt x="484" y="377"/>
                  </a:cubicBezTo>
                  <a:cubicBezTo>
                    <a:pt x="484" y="377"/>
                    <a:pt x="485" y="378"/>
                    <a:pt x="486" y="378"/>
                  </a:cubicBezTo>
                  <a:cubicBezTo>
                    <a:pt x="488" y="379"/>
                    <a:pt x="489" y="377"/>
                    <a:pt x="491" y="377"/>
                  </a:cubicBezTo>
                  <a:cubicBezTo>
                    <a:pt x="496" y="376"/>
                    <a:pt x="502" y="378"/>
                    <a:pt x="508" y="378"/>
                  </a:cubicBezTo>
                  <a:cubicBezTo>
                    <a:pt x="508" y="381"/>
                    <a:pt x="509" y="383"/>
                    <a:pt x="509" y="381"/>
                  </a:cubicBezTo>
                  <a:cubicBezTo>
                    <a:pt x="511" y="381"/>
                    <a:pt x="510" y="382"/>
                    <a:pt x="509" y="382"/>
                  </a:cubicBezTo>
                  <a:cubicBezTo>
                    <a:pt x="509" y="385"/>
                    <a:pt x="512" y="382"/>
                    <a:pt x="514" y="384"/>
                  </a:cubicBezTo>
                  <a:cubicBezTo>
                    <a:pt x="514" y="384"/>
                    <a:pt x="514" y="386"/>
                    <a:pt x="514" y="387"/>
                  </a:cubicBezTo>
                  <a:cubicBezTo>
                    <a:pt x="515" y="387"/>
                    <a:pt x="517" y="386"/>
                    <a:pt x="519" y="387"/>
                  </a:cubicBezTo>
                  <a:cubicBezTo>
                    <a:pt x="518" y="389"/>
                    <a:pt x="520" y="390"/>
                    <a:pt x="521" y="391"/>
                  </a:cubicBezTo>
                  <a:cubicBezTo>
                    <a:pt x="523" y="393"/>
                    <a:pt x="525" y="394"/>
                    <a:pt x="526" y="397"/>
                  </a:cubicBezTo>
                  <a:cubicBezTo>
                    <a:pt x="533" y="397"/>
                    <a:pt x="536" y="401"/>
                    <a:pt x="542" y="398"/>
                  </a:cubicBezTo>
                  <a:cubicBezTo>
                    <a:pt x="541" y="403"/>
                    <a:pt x="549" y="398"/>
                    <a:pt x="547" y="403"/>
                  </a:cubicBezTo>
                  <a:cubicBezTo>
                    <a:pt x="551" y="401"/>
                    <a:pt x="551" y="406"/>
                    <a:pt x="554" y="407"/>
                  </a:cubicBezTo>
                  <a:cubicBezTo>
                    <a:pt x="555" y="407"/>
                    <a:pt x="555" y="410"/>
                    <a:pt x="558" y="409"/>
                  </a:cubicBezTo>
                  <a:cubicBezTo>
                    <a:pt x="554" y="412"/>
                    <a:pt x="559" y="411"/>
                    <a:pt x="559" y="415"/>
                  </a:cubicBezTo>
                  <a:cubicBezTo>
                    <a:pt x="559" y="417"/>
                    <a:pt x="561" y="416"/>
                    <a:pt x="562" y="417"/>
                  </a:cubicBezTo>
                  <a:cubicBezTo>
                    <a:pt x="563" y="418"/>
                    <a:pt x="562" y="420"/>
                    <a:pt x="565" y="419"/>
                  </a:cubicBezTo>
                  <a:cubicBezTo>
                    <a:pt x="560" y="424"/>
                    <a:pt x="571" y="425"/>
                    <a:pt x="567" y="429"/>
                  </a:cubicBezTo>
                  <a:cubicBezTo>
                    <a:pt x="569" y="429"/>
                    <a:pt x="571" y="429"/>
                    <a:pt x="571" y="431"/>
                  </a:cubicBezTo>
                  <a:cubicBezTo>
                    <a:pt x="577" y="430"/>
                    <a:pt x="585" y="432"/>
                    <a:pt x="587" y="437"/>
                  </a:cubicBezTo>
                  <a:cubicBezTo>
                    <a:pt x="593" y="437"/>
                    <a:pt x="596" y="439"/>
                    <a:pt x="602" y="438"/>
                  </a:cubicBezTo>
                  <a:cubicBezTo>
                    <a:pt x="603" y="439"/>
                    <a:pt x="600" y="440"/>
                    <a:pt x="600" y="440"/>
                  </a:cubicBezTo>
                  <a:cubicBezTo>
                    <a:pt x="601" y="442"/>
                    <a:pt x="609" y="440"/>
                    <a:pt x="613" y="441"/>
                  </a:cubicBezTo>
                  <a:cubicBezTo>
                    <a:pt x="613" y="442"/>
                    <a:pt x="614" y="442"/>
                    <a:pt x="615" y="442"/>
                  </a:cubicBezTo>
                  <a:cubicBezTo>
                    <a:pt x="615" y="444"/>
                    <a:pt x="618" y="443"/>
                    <a:pt x="619" y="444"/>
                  </a:cubicBezTo>
                  <a:cubicBezTo>
                    <a:pt x="619" y="445"/>
                    <a:pt x="619" y="446"/>
                    <a:pt x="619" y="447"/>
                  </a:cubicBezTo>
                  <a:cubicBezTo>
                    <a:pt x="619" y="447"/>
                    <a:pt x="621" y="446"/>
                    <a:pt x="621" y="447"/>
                  </a:cubicBezTo>
                  <a:cubicBezTo>
                    <a:pt x="622" y="447"/>
                    <a:pt x="621" y="450"/>
                    <a:pt x="624" y="449"/>
                  </a:cubicBezTo>
                  <a:cubicBezTo>
                    <a:pt x="624" y="461"/>
                    <a:pt x="624" y="473"/>
                    <a:pt x="624" y="485"/>
                  </a:cubicBezTo>
                  <a:cubicBezTo>
                    <a:pt x="619" y="484"/>
                    <a:pt x="624" y="492"/>
                    <a:pt x="619" y="490"/>
                  </a:cubicBezTo>
                  <a:cubicBezTo>
                    <a:pt x="618" y="494"/>
                    <a:pt x="618" y="498"/>
                    <a:pt x="618" y="502"/>
                  </a:cubicBezTo>
                  <a:cubicBezTo>
                    <a:pt x="618" y="504"/>
                    <a:pt x="620" y="509"/>
                    <a:pt x="619" y="514"/>
                  </a:cubicBezTo>
                  <a:cubicBezTo>
                    <a:pt x="619" y="514"/>
                    <a:pt x="618" y="514"/>
                    <a:pt x="618" y="515"/>
                  </a:cubicBezTo>
                  <a:cubicBezTo>
                    <a:pt x="618" y="515"/>
                    <a:pt x="618" y="517"/>
                    <a:pt x="618" y="517"/>
                  </a:cubicBezTo>
                  <a:cubicBezTo>
                    <a:pt x="617" y="518"/>
                    <a:pt x="614" y="519"/>
                    <a:pt x="615" y="523"/>
                  </a:cubicBezTo>
                  <a:cubicBezTo>
                    <a:pt x="613" y="524"/>
                    <a:pt x="612" y="526"/>
                    <a:pt x="610" y="527"/>
                  </a:cubicBezTo>
                  <a:cubicBezTo>
                    <a:pt x="609" y="527"/>
                    <a:pt x="610" y="529"/>
                    <a:pt x="610" y="530"/>
                  </a:cubicBezTo>
                  <a:cubicBezTo>
                    <a:pt x="609" y="531"/>
                    <a:pt x="607" y="530"/>
                    <a:pt x="607" y="530"/>
                  </a:cubicBezTo>
                  <a:cubicBezTo>
                    <a:pt x="607" y="531"/>
                    <a:pt x="608" y="532"/>
                    <a:pt x="607" y="533"/>
                  </a:cubicBezTo>
                  <a:cubicBezTo>
                    <a:pt x="606" y="533"/>
                    <a:pt x="603" y="533"/>
                    <a:pt x="602" y="535"/>
                  </a:cubicBezTo>
                  <a:cubicBezTo>
                    <a:pt x="602" y="536"/>
                    <a:pt x="600" y="536"/>
                    <a:pt x="598" y="537"/>
                  </a:cubicBezTo>
                  <a:cubicBezTo>
                    <a:pt x="597" y="538"/>
                    <a:pt x="596" y="539"/>
                    <a:pt x="595" y="540"/>
                  </a:cubicBezTo>
                  <a:cubicBezTo>
                    <a:pt x="595" y="540"/>
                    <a:pt x="594" y="538"/>
                    <a:pt x="593" y="538"/>
                  </a:cubicBezTo>
                  <a:cubicBezTo>
                    <a:pt x="593" y="538"/>
                    <a:pt x="593" y="540"/>
                    <a:pt x="592" y="540"/>
                  </a:cubicBezTo>
                  <a:cubicBezTo>
                    <a:pt x="590" y="540"/>
                    <a:pt x="590" y="540"/>
                    <a:pt x="589" y="542"/>
                  </a:cubicBezTo>
                  <a:cubicBezTo>
                    <a:pt x="585" y="540"/>
                    <a:pt x="582" y="545"/>
                    <a:pt x="580" y="547"/>
                  </a:cubicBezTo>
                  <a:cubicBezTo>
                    <a:pt x="580" y="547"/>
                    <a:pt x="578" y="546"/>
                    <a:pt x="578" y="547"/>
                  </a:cubicBezTo>
                  <a:cubicBezTo>
                    <a:pt x="577" y="547"/>
                    <a:pt x="576" y="548"/>
                    <a:pt x="575" y="549"/>
                  </a:cubicBezTo>
                  <a:cubicBezTo>
                    <a:pt x="575" y="550"/>
                    <a:pt x="573" y="551"/>
                    <a:pt x="573" y="551"/>
                  </a:cubicBezTo>
                  <a:cubicBezTo>
                    <a:pt x="573" y="552"/>
                    <a:pt x="575" y="555"/>
                    <a:pt x="572" y="554"/>
                  </a:cubicBezTo>
                  <a:cubicBezTo>
                    <a:pt x="573" y="559"/>
                    <a:pt x="570" y="561"/>
                    <a:pt x="571" y="567"/>
                  </a:cubicBezTo>
                  <a:cubicBezTo>
                    <a:pt x="567" y="566"/>
                    <a:pt x="569" y="569"/>
                    <a:pt x="568" y="570"/>
                  </a:cubicBezTo>
                  <a:cubicBezTo>
                    <a:pt x="568" y="570"/>
                    <a:pt x="566" y="570"/>
                    <a:pt x="566" y="570"/>
                  </a:cubicBezTo>
                  <a:cubicBezTo>
                    <a:pt x="566" y="571"/>
                    <a:pt x="568" y="572"/>
                    <a:pt x="566" y="573"/>
                  </a:cubicBezTo>
                  <a:cubicBezTo>
                    <a:pt x="564" y="573"/>
                    <a:pt x="564" y="577"/>
                    <a:pt x="561" y="577"/>
                  </a:cubicBezTo>
                  <a:cubicBezTo>
                    <a:pt x="561" y="577"/>
                    <a:pt x="559" y="579"/>
                    <a:pt x="559" y="580"/>
                  </a:cubicBezTo>
                  <a:cubicBezTo>
                    <a:pt x="558" y="581"/>
                    <a:pt x="556" y="585"/>
                    <a:pt x="553" y="587"/>
                  </a:cubicBezTo>
                  <a:cubicBezTo>
                    <a:pt x="553" y="588"/>
                    <a:pt x="553" y="590"/>
                    <a:pt x="553" y="591"/>
                  </a:cubicBezTo>
                  <a:cubicBezTo>
                    <a:pt x="551" y="592"/>
                    <a:pt x="549" y="593"/>
                    <a:pt x="549" y="596"/>
                  </a:cubicBezTo>
                  <a:cubicBezTo>
                    <a:pt x="547" y="596"/>
                    <a:pt x="546" y="596"/>
                    <a:pt x="544" y="596"/>
                  </a:cubicBezTo>
                  <a:cubicBezTo>
                    <a:pt x="544" y="597"/>
                    <a:pt x="545" y="597"/>
                    <a:pt x="546" y="597"/>
                  </a:cubicBezTo>
                  <a:cubicBezTo>
                    <a:pt x="546" y="599"/>
                    <a:pt x="544" y="598"/>
                    <a:pt x="542" y="598"/>
                  </a:cubicBezTo>
                  <a:cubicBezTo>
                    <a:pt x="541" y="599"/>
                    <a:pt x="540" y="601"/>
                    <a:pt x="540" y="603"/>
                  </a:cubicBezTo>
                  <a:cubicBezTo>
                    <a:pt x="539" y="602"/>
                    <a:pt x="538" y="602"/>
                    <a:pt x="538" y="604"/>
                  </a:cubicBezTo>
                  <a:cubicBezTo>
                    <a:pt x="537" y="604"/>
                    <a:pt x="537" y="603"/>
                    <a:pt x="537" y="602"/>
                  </a:cubicBezTo>
                  <a:cubicBezTo>
                    <a:pt x="535" y="602"/>
                    <a:pt x="533" y="602"/>
                    <a:pt x="533" y="601"/>
                  </a:cubicBezTo>
                  <a:cubicBezTo>
                    <a:pt x="532" y="602"/>
                    <a:pt x="532" y="604"/>
                    <a:pt x="529" y="603"/>
                  </a:cubicBezTo>
                  <a:cubicBezTo>
                    <a:pt x="529" y="606"/>
                    <a:pt x="532" y="607"/>
                    <a:pt x="532" y="609"/>
                  </a:cubicBezTo>
                  <a:cubicBezTo>
                    <a:pt x="532" y="612"/>
                    <a:pt x="528" y="614"/>
                    <a:pt x="531" y="616"/>
                  </a:cubicBezTo>
                  <a:cubicBezTo>
                    <a:pt x="530" y="619"/>
                    <a:pt x="524" y="616"/>
                    <a:pt x="524" y="618"/>
                  </a:cubicBezTo>
                  <a:cubicBezTo>
                    <a:pt x="522" y="618"/>
                    <a:pt x="523" y="620"/>
                    <a:pt x="522" y="621"/>
                  </a:cubicBezTo>
                  <a:cubicBezTo>
                    <a:pt x="521" y="622"/>
                    <a:pt x="517" y="621"/>
                    <a:pt x="518" y="624"/>
                  </a:cubicBezTo>
                  <a:cubicBezTo>
                    <a:pt x="515" y="622"/>
                    <a:pt x="507" y="622"/>
                    <a:pt x="506" y="626"/>
                  </a:cubicBezTo>
                  <a:cubicBezTo>
                    <a:pt x="506" y="627"/>
                    <a:pt x="507" y="626"/>
                    <a:pt x="507" y="626"/>
                  </a:cubicBezTo>
                  <a:cubicBezTo>
                    <a:pt x="510" y="626"/>
                    <a:pt x="507" y="629"/>
                    <a:pt x="505" y="628"/>
                  </a:cubicBezTo>
                  <a:cubicBezTo>
                    <a:pt x="505" y="631"/>
                    <a:pt x="501" y="634"/>
                    <a:pt x="504" y="635"/>
                  </a:cubicBezTo>
                  <a:cubicBezTo>
                    <a:pt x="504" y="636"/>
                    <a:pt x="502" y="636"/>
                    <a:pt x="501" y="636"/>
                  </a:cubicBezTo>
                  <a:cubicBezTo>
                    <a:pt x="501" y="636"/>
                    <a:pt x="500" y="635"/>
                    <a:pt x="500" y="635"/>
                  </a:cubicBezTo>
                  <a:cubicBezTo>
                    <a:pt x="499" y="635"/>
                    <a:pt x="496" y="638"/>
                    <a:pt x="496" y="634"/>
                  </a:cubicBezTo>
                  <a:cubicBezTo>
                    <a:pt x="495" y="634"/>
                    <a:pt x="495" y="637"/>
                    <a:pt x="494" y="635"/>
                  </a:cubicBezTo>
                  <a:cubicBezTo>
                    <a:pt x="492" y="636"/>
                    <a:pt x="495" y="642"/>
                    <a:pt x="495" y="644"/>
                  </a:cubicBezTo>
                  <a:cubicBezTo>
                    <a:pt x="496" y="647"/>
                    <a:pt x="494" y="647"/>
                    <a:pt x="493" y="649"/>
                  </a:cubicBezTo>
                  <a:cubicBezTo>
                    <a:pt x="493" y="651"/>
                    <a:pt x="493" y="653"/>
                    <a:pt x="489" y="653"/>
                  </a:cubicBezTo>
                  <a:cubicBezTo>
                    <a:pt x="489" y="654"/>
                    <a:pt x="492" y="655"/>
                    <a:pt x="492" y="655"/>
                  </a:cubicBezTo>
                  <a:cubicBezTo>
                    <a:pt x="492" y="657"/>
                    <a:pt x="490" y="655"/>
                    <a:pt x="489" y="655"/>
                  </a:cubicBezTo>
                  <a:cubicBezTo>
                    <a:pt x="489" y="656"/>
                    <a:pt x="488" y="659"/>
                    <a:pt x="489" y="658"/>
                  </a:cubicBezTo>
                  <a:cubicBezTo>
                    <a:pt x="489" y="660"/>
                    <a:pt x="488" y="659"/>
                    <a:pt x="487" y="658"/>
                  </a:cubicBezTo>
                  <a:cubicBezTo>
                    <a:pt x="487" y="659"/>
                    <a:pt x="486" y="660"/>
                    <a:pt x="486" y="660"/>
                  </a:cubicBezTo>
                  <a:cubicBezTo>
                    <a:pt x="484" y="657"/>
                    <a:pt x="486" y="660"/>
                    <a:pt x="485" y="662"/>
                  </a:cubicBezTo>
                  <a:cubicBezTo>
                    <a:pt x="483" y="664"/>
                    <a:pt x="482" y="661"/>
                    <a:pt x="480" y="663"/>
                  </a:cubicBezTo>
                  <a:cubicBezTo>
                    <a:pt x="478" y="666"/>
                    <a:pt x="485" y="666"/>
                    <a:pt x="481" y="668"/>
                  </a:cubicBezTo>
                  <a:cubicBezTo>
                    <a:pt x="481" y="669"/>
                    <a:pt x="483" y="669"/>
                    <a:pt x="485" y="669"/>
                  </a:cubicBezTo>
                  <a:cubicBezTo>
                    <a:pt x="484" y="671"/>
                    <a:pt x="485" y="673"/>
                    <a:pt x="487" y="673"/>
                  </a:cubicBezTo>
                  <a:cubicBezTo>
                    <a:pt x="489" y="675"/>
                    <a:pt x="485" y="676"/>
                    <a:pt x="485" y="677"/>
                  </a:cubicBezTo>
                  <a:cubicBezTo>
                    <a:pt x="485" y="678"/>
                    <a:pt x="485" y="679"/>
                    <a:pt x="486" y="679"/>
                  </a:cubicBezTo>
                  <a:cubicBezTo>
                    <a:pt x="485" y="680"/>
                    <a:pt x="485" y="678"/>
                    <a:pt x="485" y="679"/>
                  </a:cubicBezTo>
                  <a:cubicBezTo>
                    <a:pt x="483" y="679"/>
                    <a:pt x="483" y="681"/>
                    <a:pt x="480" y="681"/>
                  </a:cubicBezTo>
                  <a:cubicBezTo>
                    <a:pt x="482" y="683"/>
                    <a:pt x="481" y="684"/>
                    <a:pt x="478" y="683"/>
                  </a:cubicBezTo>
                  <a:cubicBezTo>
                    <a:pt x="479" y="687"/>
                    <a:pt x="476" y="686"/>
                    <a:pt x="476" y="689"/>
                  </a:cubicBezTo>
                  <a:cubicBezTo>
                    <a:pt x="472" y="690"/>
                    <a:pt x="477" y="694"/>
                    <a:pt x="473" y="691"/>
                  </a:cubicBezTo>
                  <a:cubicBezTo>
                    <a:pt x="474" y="694"/>
                    <a:pt x="472" y="697"/>
                    <a:pt x="473" y="700"/>
                  </a:cubicBezTo>
                  <a:cubicBezTo>
                    <a:pt x="473" y="700"/>
                    <a:pt x="474" y="701"/>
                    <a:pt x="474" y="701"/>
                  </a:cubicBezTo>
                  <a:cubicBezTo>
                    <a:pt x="474" y="703"/>
                    <a:pt x="472" y="703"/>
                    <a:pt x="474" y="706"/>
                  </a:cubicBezTo>
                  <a:cubicBezTo>
                    <a:pt x="476" y="707"/>
                    <a:pt x="474" y="708"/>
                    <a:pt x="475" y="711"/>
                  </a:cubicBezTo>
                  <a:cubicBezTo>
                    <a:pt x="476" y="714"/>
                    <a:pt x="479" y="715"/>
                    <a:pt x="480" y="717"/>
                  </a:cubicBezTo>
                  <a:cubicBezTo>
                    <a:pt x="483" y="720"/>
                    <a:pt x="485" y="716"/>
                    <a:pt x="487" y="719"/>
                  </a:cubicBezTo>
                  <a:cubicBezTo>
                    <a:pt x="488" y="723"/>
                    <a:pt x="484" y="720"/>
                    <a:pt x="481" y="721"/>
                  </a:cubicBezTo>
                  <a:cubicBezTo>
                    <a:pt x="476" y="722"/>
                    <a:pt x="471" y="724"/>
                    <a:pt x="467" y="723"/>
                  </a:cubicBezTo>
                  <a:cubicBezTo>
                    <a:pt x="467" y="723"/>
                    <a:pt x="467" y="721"/>
                    <a:pt x="467" y="721"/>
                  </a:cubicBezTo>
                  <a:cubicBezTo>
                    <a:pt x="462" y="722"/>
                    <a:pt x="460" y="719"/>
                    <a:pt x="456" y="719"/>
                  </a:cubicBezTo>
                  <a:cubicBezTo>
                    <a:pt x="456" y="717"/>
                    <a:pt x="456" y="716"/>
                    <a:pt x="456" y="715"/>
                  </a:cubicBezTo>
                  <a:cubicBezTo>
                    <a:pt x="456" y="712"/>
                    <a:pt x="452" y="714"/>
                    <a:pt x="452" y="711"/>
                  </a:cubicBezTo>
                  <a:cubicBezTo>
                    <a:pt x="452" y="711"/>
                    <a:pt x="451" y="710"/>
                    <a:pt x="451" y="709"/>
                  </a:cubicBezTo>
                  <a:cubicBezTo>
                    <a:pt x="451" y="708"/>
                    <a:pt x="449" y="708"/>
                    <a:pt x="449" y="708"/>
                  </a:cubicBezTo>
                  <a:cubicBezTo>
                    <a:pt x="449" y="707"/>
                    <a:pt x="452" y="705"/>
                    <a:pt x="449" y="704"/>
                  </a:cubicBezTo>
                  <a:cubicBezTo>
                    <a:pt x="448" y="704"/>
                    <a:pt x="449" y="703"/>
                    <a:pt x="449" y="702"/>
                  </a:cubicBezTo>
                  <a:cubicBezTo>
                    <a:pt x="449" y="701"/>
                    <a:pt x="447" y="701"/>
                    <a:pt x="447" y="700"/>
                  </a:cubicBezTo>
                  <a:cubicBezTo>
                    <a:pt x="447" y="699"/>
                    <a:pt x="448" y="698"/>
                    <a:pt x="448" y="697"/>
                  </a:cubicBezTo>
                  <a:cubicBezTo>
                    <a:pt x="448" y="697"/>
                    <a:pt x="447" y="697"/>
                    <a:pt x="447" y="696"/>
                  </a:cubicBezTo>
                  <a:cubicBezTo>
                    <a:pt x="447" y="695"/>
                    <a:pt x="446" y="693"/>
                    <a:pt x="445" y="693"/>
                  </a:cubicBezTo>
                  <a:cubicBezTo>
                    <a:pt x="444" y="691"/>
                    <a:pt x="446" y="690"/>
                    <a:pt x="446" y="689"/>
                  </a:cubicBezTo>
                  <a:cubicBezTo>
                    <a:pt x="446" y="689"/>
                    <a:pt x="444" y="688"/>
                    <a:pt x="443" y="688"/>
                  </a:cubicBezTo>
                  <a:cubicBezTo>
                    <a:pt x="444" y="687"/>
                    <a:pt x="448" y="686"/>
                    <a:pt x="445" y="684"/>
                  </a:cubicBezTo>
                  <a:cubicBezTo>
                    <a:pt x="445" y="683"/>
                    <a:pt x="446" y="683"/>
                    <a:pt x="447" y="683"/>
                  </a:cubicBezTo>
                  <a:cubicBezTo>
                    <a:pt x="447" y="680"/>
                    <a:pt x="447" y="678"/>
                    <a:pt x="447" y="675"/>
                  </a:cubicBezTo>
                  <a:cubicBezTo>
                    <a:pt x="446" y="674"/>
                    <a:pt x="445" y="673"/>
                    <a:pt x="443" y="673"/>
                  </a:cubicBezTo>
                  <a:cubicBezTo>
                    <a:pt x="445" y="669"/>
                    <a:pt x="448" y="666"/>
                    <a:pt x="446" y="662"/>
                  </a:cubicBezTo>
                  <a:cubicBezTo>
                    <a:pt x="449" y="663"/>
                    <a:pt x="449" y="660"/>
                    <a:pt x="452" y="661"/>
                  </a:cubicBezTo>
                  <a:cubicBezTo>
                    <a:pt x="452" y="657"/>
                    <a:pt x="452" y="654"/>
                    <a:pt x="452" y="650"/>
                  </a:cubicBezTo>
                  <a:cubicBezTo>
                    <a:pt x="457" y="650"/>
                    <a:pt x="455" y="643"/>
                    <a:pt x="458" y="640"/>
                  </a:cubicBezTo>
                  <a:cubicBezTo>
                    <a:pt x="457" y="640"/>
                    <a:pt x="456" y="641"/>
                    <a:pt x="455" y="640"/>
                  </a:cubicBezTo>
                  <a:cubicBezTo>
                    <a:pt x="453" y="641"/>
                    <a:pt x="452" y="643"/>
                    <a:pt x="452" y="647"/>
                  </a:cubicBezTo>
                  <a:cubicBezTo>
                    <a:pt x="450" y="646"/>
                    <a:pt x="448" y="645"/>
                    <a:pt x="448" y="642"/>
                  </a:cubicBezTo>
                  <a:cubicBezTo>
                    <a:pt x="446" y="640"/>
                    <a:pt x="452" y="638"/>
                    <a:pt x="451" y="637"/>
                  </a:cubicBezTo>
                  <a:cubicBezTo>
                    <a:pt x="448" y="635"/>
                    <a:pt x="451" y="638"/>
                    <a:pt x="453" y="636"/>
                  </a:cubicBezTo>
                  <a:cubicBezTo>
                    <a:pt x="454" y="630"/>
                    <a:pt x="451" y="625"/>
                    <a:pt x="452" y="620"/>
                  </a:cubicBezTo>
                  <a:cubicBezTo>
                    <a:pt x="452" y="620"/>
                    <a:pt x="454" y="620"/>
                    <a:pt x="454" y="620"/>
                  </a:cubicBezTo>
                  <a:cubicBezTo>
                    <a:pt x="453" y="614"/>
                    <a:pt x="454" y="613"/>
                    <a:pt x="454" y="607"/>
                  </a:cubicBezTo>
                  <a:cubicBezTo>
                    <a:pt x="457" y="603"/>
                    <a:pt x="461" y="600"/>
                    <a:pt x="459" y="595"/>
                  </a:cubicBezTo>
                  <a:cubicBezTo>
                    <a:pt x="463" y="600"/>
                    <a:pt x="459" y="586"/>
                    <a:pt x="464" y="591"/>
                  </a:cubicBezTo>
                  <a:cubicBezTo>
                    <a:pt x="463" y="589"/>
                    <a:pt x="463" y="586"/>
                    <a:pt x="462" y="583"/>
                  </a:cubicBezTo>
                  <a:cubicBezTo>
                    <a:pt x="462" y="582"/>
                    <a:pt x="460" y="580"/>
                    <a:pt x="460" y="578"/>
                  </a:cubicBezTo>
                  <a:cubicBezTo>
                    <a:pt x="460" y="577"/>
                    <a:pt x="461" y="576"/>
                    <a:pt x="461" y="575"/>
                  </a:cubicBezTo>
                  <a:cubicBezTo>
                    <a:pt x="462" y="572"/>
                    <a:pt x="460" y="569"/>
                    <a:pt x="464" y="571"/>
                  </a:cubicBezTo>
                  <a:cubicBezTo>
                    <a:pt x="463" y="568"/>
                    <a:pt x="464" y="565"/>
                    <a:pt x="465" y="562"/>
                  </a:cubicBezTo>
                  <a:cubicBezTo>
                    <a:pt x="466" y="560"/>
                    <a:pt x="465" y="561"/>
                    <a:pt x="465" y="558"/>
                  </a:cubicBezTo>
                  <a:cubicBezTo>
                    <a:pt x="465" y="557"/>
                    <a:pt x="467" y="554"/>
                    <a:pt x="466" y="553"/>
                  </a:cubicBezTo>
                  <a:cubicBezTo>
                    <a:pt x="465" y="552"/>
                    <a:pt x="466" y="551"/>
                    <a:pt x="466" y="549"/>
                  </a:cubicBezTo>
                  <a:cubicBezTo>
                    <a:pt x="466" y="547"/>
                    <a:pt x="466" y="546"/>
                    <a:pt x="466" y="544"/>
                  </a:cubicBezTo>
                  <a:cubicBezTo>
                    <a:pt x="466" y="542"/>
                    <a:pt x="467" y="542"/>
                    <a:pt x="467" y="541"/>
                  </a:cubicBezTo>
                  <a:cubicBezTo>
                    <a:pt x="467" y="536"/>
                    <a:pt x="467" y="532"/>
                    <a:pt x="467" y="528"/>
                  </a:cubicBezTo>
                  <a:cubicBezTo>
                    <a:pt x="467" y="526"/>
                    <a:pt x="468" y="525"/>
                    <a:pt x="468" y="524"/>
                  </a:cubicBezTo>
                  <a:cubicBezTo>
                    <a:pt x="468" y="521"/>
                    <a:pt x="464" y="517"/>
                    <a:pt x="465" y="514"/>
                  </a:cubicBezTo>
                  <a:cubicBezTo>
                    <a:pt x="464" y="512"/>
                    <a:pt x="463" y="514"/>
                    <a:pt x="461" y="514"/>
                  </a:cubicBezTo>
                  <a:cubicBezTo>
                    <a:pt x="460" y="511"/>
                    <a:pt x="456" y="508"/>
                    <a:pt x="453" y="508"/>
                  </a:cubicBezTo>
                  <a:cubicBezTo>
                    <a:pt x="452" y="508"/>
                    <a:pt x="451" y="505"/>
                    <a:pt x="451" y="505"/>
                  </a:cubicBezTo>
                  <a:cubicBezTo>
                    <a:pt x="449" y="507"/>
                    <a:pt x="451" y="505"/>
                    <a:pt x="449" y="504"/>
                  </a:cubicBezTo>
                  <a:cubicBezTo>
                    <a:pt x="448" y="503"/>
                    <a:pt x="444" y="505"/>
                    <a:pt x="447" y="502"/>
                  </a:cubicBezTo>
                  <a:cubicBezTo>
                    <a:pt x="447" y="500"/>
                    <a:pt x="444" y="502"/>
                    <a:pt x="442" y="501"/>
                  </a:cubicBezTo>
                  <a:cubicBezTo>
                    <a:pt x="442" y="500"/>
                    <a:pt x="443" y="499"/>
                    <a:pt x="442" y="498"/>
                  </a:cubicBezTo>
                  <a:cubicBezTo>
                    <a:pt x="442" y="498"/>
                    <a:pt x="440" y="498"/>
                    <a:pt x="440" y="497"/>
                  </a:cubicBezTo>
                  <a:cubicBezTo>
                    <a:pt x="439" y="496"/>
                    <a:pt x="437" y="493"/>
                    <a:pt x="436" y="489"/>
                  </a:cubicBezTo>
                  <a:cubicBezTo>
                    <a:pt x="437" y="488"/>
                    <a:pt x="435" y="488"/>
                    <a:pt x="434" y="488"/>
                  </a:cubicBezTo>
                  <a:cubicBezTo>
                    <a:pt x="433" y="487"/>
                    <a:pt x="434" y="482"/>
                    <a:pt x="432" y="482"/>
                  </a:cubicBezTo>
                  <a:cubicBezTo>
                    <a:pt x="430" y="482"/>
                    <a:pt x="429" y="475"/>
                    <a:pt x="427" y="472"/>
                  </a:cubicBezTo>
                  <a:cubicBezTo>
                    <a:pt x="426" y="471"/>
                    <a:pt x="424" y="468"/>
                    <a:pt x="422" y="465"/>
                  </a:cubicBezTo>
                  <a:cubicBezTo>
                    <a:pt x="422" y="464"/>
                    <a:pt x="420" y="464"/>
                    <a:pt x="420" y="463"/>
                  </a:cubicBezTo>
                  <a:cubicBezTo>
                    <a:pt x="420" y="462"/>
                    <a:pt x="420" y="461"/>
                    <a:pt x="420" y="461"/>
                  </a:cubicBezTo>
                  <a:cubicBezTo>
                    <a:pt x="419" y="460"/>
                    <a:pt x="418" y="460"/>
                    <a:pt x="418" y="460"/>
                  </a:cubicBezTo>
                  <a:cubicBezTo>
                    <a:pt x="418" y="459"/>
                    <a:pt x="416" y="451"/>
                    <a:pt x="415" y="457"/>
                  </a:cubicBezTo>
                  <a:cubicBezTo>
                    <a:pt x="413" y="456"/>
                    <a:pt x="415" y="450"/>
                    <a:pt x="414" y="447"/>
                  </a:cubicBezTo>
                  <a:cubicBezTo>
                    <a:pt x="417" y="447"/>
                    <a:pt x="417" y="443"/>
                    <a:pt x="419" y="442"/>
                  </a:cubicBezTo>
                  <a:cubicBezTo>
                    <a:pt x="420" y="439"/>
                    <a:pt x="416" y="440"/>
                    <a:pt x="415" y="438"/>
                  </a:cubicBezTo>
                  <a:cubicBezTo>
                    <a:pt x="415" y="435"/>
                    <a:pt x="417" y="433"/>
                    <a:pt x="416" y="429"/>
                  </a:cubicBezTo>
                  <a:cubicBezTo>
                    <a:pt x="417" y="428"/>
                    <a:pt x="418" y="428"/>
                    <a:pt x="420" y="428"/>
                  </a:cubicBezTo>
                  <a:cubicBezTo>
                    <a:pt x="420" y="427"/>
                    <a:pt x="419" y="425"/>
                    <a:pt x="420" y="424"/>
                  </a:cubicBezTo>
                  <a:cubicBezTo>
                    <a:pt x="420" y="424"/>
                    <a:pt x="422" y="425"/>
                    <a:pt x="422" y="424"/>
                  </a:cubicBezTo>
                  <a:cubicBezTo>
                    <a:pt x="422" y="424"/>
                    <a:pt x="422" y="423"/>
                    <a:pt x="422" y="423"/>
                  </a:cubicBezTo>
                  <a:cubicBezTo>
                    <a:pt x="422" y="423"/>
                    <a:pt x="425" y="421"/>
                    <a:pt x="425" y="421"/>
                  </a:cubicBezTo>
                  <a:cubicBezTo>
                    <a:pt x="425" y="421"/>
                    <a:pt x="424" y="421"/>
                    <a:pt x="423" y="421"/>
                  </a:cubicBezTo>
                  <a:cubicBezTo>
                    <a:pt x="424" y="421"/>
                    <a:pt x="424" y="419"/>
                    <a:pt x="425" y="419"/>
                  </a:cubicBezTo>
                  <a:cubicBezTo>
                    <a:pt x="427" y="423"/>
                    <a:pt x="425" y="417"/>
                    <a:pt x="428" y="417"/>
                  </a:cubicBezTo>
                  <a:cubicBezTo>
                    <a:pt x="430" y="417"/>
                    <a:pt x="429" y="415"/>
                    <a:pt x="431" y="412"/>
                  </a:cubicBezTo>
                  <a:cubicBezTo>
                    <a:pt x="430" y="413"/>
                    <a:pt x="436" y="408"/>
                    <a:pt x="433" y="405"/>
                  </a:cubicBezTo>
                  <a:cubicBezTo>
                    <a:pt x="432" y="404"/>
                    <a:pt x="433" y="405"/>
                    <a:pt x="433" y="403"/>
                  </a:cubicBezTo>
                  <a:cubicBezTo>
                    <a:pt x="433" y="400"/>
                    <a:pt x="430" y="392"/>
                    <a:pt x="432" y="389"/>
                  </a:cubicBezTo>
                  <a:cubicBezTo>
                    <a:pt x="426" y="390"/>
                    <a:pt x="426" y="385"/>
                    <a:pt x="420" y="387"/>
                  </a:cubicBezTo>
                  <a:cubicBezTo>
                    <a:pt x="418" y="388"/>
                    <a:pt x="420" y="388"/>
                    <a:pt x="419" y="391"/>
                  </a:cubicBezTo>
                  <a:cubicBezTo>
                    <a:pt x="413" y="391"/>
                    <a:pt x="410" y="388"/>
                    <a:pt x="405" y="388"/>
                  </a:cubicBezTo>
                  <a:cubicBezTo>
                    <a:pt x="405" y="385"/>
                    <a:pt x="401" y="386"/>
                    <a:pt x="402" y="383"/>
                  </a:cubicBezTo>
                  <a:cubicBezTo>
                    <a:pt x="401" y="382"/>
                    <a:pt x="399" y="383"/>
                    <a:pt x="398" y="382"/>
                  </a:cubicBezTo>
                  <a:cubicBezTo>
                    <a:pt x="397" y="382"/>
                    <a:pt x="398" y="380"/>
                    <a:pt x="398" y="379"/>
                  </a:cubicBezTo>
                  <a:cubicBezTo>
                    <a:pt x="397" y="379"/>
                    <a:pt x="396" y="380"/>
                    <a:pt x="395" y="379"/>
                  </a:cubicBezTo>
                  <a:cubicBezTo>
                    <a:pt x="394" y="378"/>
                    <a:pt x="395" y="376"/>
                    <a:pt x="393" y="376"/>
                  </a:cubicBezTo>
                  <a:cubicBezTo>
                    <a:pt x="393" y="373"/>
                    <a:pt x="395" y="374"/>
                    <a:pt x="393" y="371"/>
                  </a:cubicBezTo>
                  <a:cubicBezTo>
                    <a:pt x="393" y="370"/>
                    <a:pt x="392" y="371"/>
                    <a:pt x="392" y="371"/>
                  </a:cubicBezTo>
                  <a:cubicBezTo>
                    <a:pt x="390" y="370"/>
                    <a:pt x="389" y="367"/>
                    <a:pt x="386" y="368"/>
                  </a:cubicBezTo>
                  <a:cubicBezTo>
                    <a:pt x="387" y="364"/>
                    <a:pt x="382" y="367"/>
                    <a:pt x="383" y="363"/>
                  </a:cubicBezTo>
                  <a:cubicBezTo>
                    <a:pt x="382" y="363"/>
                    <a:pt x="376" y="362"/>
                    <a:pt x="378" y="363"/>
                  </a:cubicBezTo>
                  <a:cubicBezTo>
                    <a:pt x="376" y="363"/>
                    <a:pt x="377" y="361"/>
                    <a:pt x="376" y="361"/>
                  </a:cubicBezTo>
                  <a:cubicBezTo>
                    <a:pt x="376" y="360"/>
                    <a:pt x="375" y="361"/>
                    <a:pt x="374" y="361"/>
                  </a:cubicBezTo>
                  <a:cubicBezTo>
                    <a:pt x="373" y="360"/>
                    <a:pt x="371" y="359"/>
                    <a:pt x="367" y="359"/>
                  </a:cubicBezTo>
                  <a:cubicBezTo>
                    <a:pt x="368" y="355"/>
                    <a:pt x="364" y="358"/>
                    <a:pt x="362" y="356"/>
                  </a:cubicBezTo>
                  <a:cubicBezTo>
                    <a:pt x="362" y="356"/>
                    <a:pt x="363" y="354"/>
                    <a:pt x="362" y="354"/>
                  </a:cubicBezTo>
                  <a:cubicBezTo>
                    <a:pt x="362" y="353"/>
                    <a:pt x="360" y="354"/>
                    <a:pt x="360" y="354"/>
                  </a:cubicBezTo>
                  <a:cubicBezTo>
                    <a:pt x="360" y="353"/>
                    <a:pt x="360" y="352"/>
                    <a:pt x="360" y="351"/>
                  </a:cubicBezTo>
                  <a:cubicBezTo>
                    <a:pt x="360" y="351"/>
                    <a:pt x="358" y="352"/>
                    <a:pt x="358" y="351"/>
                  </a:cubicBezTo>
                  <a:cubicBezTo>
                    <a:pt x="357" y="351"/>
                    <a:pt x="358" y="349"/>
                    <a:pt x="358" y="349"/>
                  </a:cubicBezTo>
                  <a:cubicBezTo>
                    <a:pt x="356" y="348"/>
                    <a:pt x="357" y="350"/>
                    <a:pt x="356" y="350"/>
                  </a:cubicBezTo>
                  <a:cubicBezTo>
                    <a:pt x="356" y="350"/>
                    <a:pt x="353" y="348"/>
                    <a:pt x="353" y="348"/>
                  </a:cubicBezTo>
                  <a:cubicBezTo>
                    <a:pt x="351" y="350"/>
                    <a:pt x="351" y="347"/>
                    <a:pt x="349" y="348"/>
                  </a:cubicBezTo>
                  <a:cubicBezTo>
                    <a:pt x="348" y="348"/>
                    <a:pt x="345" y="350"/>
                    <a:pt x="343" y="350"/>
                  </a:cubicBezTo>
                  <a:cubicBezTo>
                    <a:pt x="341" y="350"/>
                    <a:pt x="340" y="349"/>
                    <a:pt x="339" y="349"/>
                  </a:cubicBezTo>
                  <a:cubicBezTo>
                    <a:pt x="336" y="349"/>
                    <a:pt x="337" y="351"/>
                    <a:pt x="334" y="349"/>
                  </a:cubicBezTo>
                  <a:cubicBezTo>
                    <a:pt x="332" y="348"/>
                    <a:pt x="331" y="349"/>
                    <a:pt x="328" y="348"/>
                  </a:cubicBezTo>
                  <a:cubicBezTo>
                    <a:pt x="327" y="347"/>
                    <a:pt x="327" y="346"/>
                    <a:pt x="327" y="345"/>
                  </a:cubicBezTo>
                  <a:cubicBezTo>
                    <a:pt x="326" y="345"/>
                    <a:pt x="325" y="345"/>
                    <a:pt x="325" y="345"/>
                  </a:cubicBezTo>
                  <a:cubicBezTo>
                    <a:pt x="323" y="345"/>
                    <a:pt x="318" y="344"/>
                    <a:pt x="321" y="342"/>
                  </a:cubicBezTo>
                  <a:cubicBezTo>
                    <a:pt x="318" y="342"/>
                    <a:pt x="317" y="339"/>
                    <a:pt x="314" y="339"/>
                  </a:cubicBezTo>
                  <a:cubicBezTo>
                    <a:pt x="313" y="338"/>
                    <a:pt x="313" y="338"/>
                    <a:pt x="313" y="336"/>
                  </a:cubicBezTo>
                  <a:cubicBezTo>
                    <a:pt x="308" y="335"/>
                    <a:pt x="306" y="331"/>
                    <a:pt x="301" y="331"/>
                  </a:cubicBezTo>
                  <a:cubicBezTo>
                    <a:pt x="300" y="327"/>
                    <a:pt x="298" y="325"/>
                    <a:pt x="299" y="319"/>
                  </a:cubicBezTo>
                  <a:cubicBezTo>
                    <a:pt x="299" y="315"/>
                    <a:pt x="292" y="317"/>
                    <a:pt x="295" y="312"/>
                  </a:cubicBezTo>
                  <a:cubicBezTo>
                    <a:pt x="294" y="312"/>
                    <a:pt x="293" y="313"/>
                    <a:pt x="293" y="314"/>
                  </a:cubicBezTo>
                  <a:cubicBezTo>
                    <a:pt x="291" y="314"/>
                    <a:pt x="292" y="312"/>
                    <a:pt x="292" y="311"/>
                  </a:cubicBezTo>
                  <a:cubicBezTo>
                    <a:pt x="291" y="310"/>
                    <a:pt x="288" y="310"/>
                    <a:pt x="288" y="308"/>
                  </a:cubicBezTo>
                  <a:cubicBezTo>
                    <a:pt x="288" y="306"/>
                    <a:pt x="286" y="307"/>
                    <a:pt x="285" y="306"/>
                  </a:cubicBezTo>
                  <a:cubicBezTo>
                    <a:pt x="284" y="306"/>
                    <a:pt x="286" y="305"/>
                    <a:pt x="286" y="304"/>
                  </a:cubicBezTo>
                  <a:cubicBezTo>
                    <a:pt x="286" y="304"/>
                    <a:pt x="285" y="302"/>
                    <a:pt x="285" y="302"/>
                  </a:cubicBezTo>
                  <a:cubicBezTo>
                    <a:pt x="284" y="302"/>
                    <a:pt x="283" y="302"/>
                    <a:pt x="282" y="302"/>
                  </a:cubicBezTo>
                  <a:cubicBezTo>
                    <a:pt x="281" y="301"/>
                    <a:pt x="282" y="299"/>
                    <a:pt x="281" y="298"/>
                  </a:cubicBezTo>
                  <a:cubicBezTo>
                    <a:pt x="278" y="296"/>
                    <a:pt x="275" y="295"/>
                    <a:pt x="274" y="290"/>
                  </a:cubicBezTo>
                  <a:cubicBezTo>
                    <a:pt x="272" y="288"/>
                    <a:pt x="272" y="291"/>
                    <a:pt x="269" y="289"/>
                  </a:cubicBezTo>
                  <a:cubicBezTo>
                    <a:pt x="270" y="286"/>
                    <a:pt x="267" y="286"/>
                    <a:pt x="267" y="285"/>
                  </a:cubicBezTo>
                  <a:cubicBezTo>
                    <a:pt x="266" y="283"/>
                    <a:pt x="267" y="279"/>
                    <a:pt x="263" y="279"/>
                  </a:cubicBezTo>
                  <a:cubicBezTo>
                    <a:pt x="264" y="274"/>
                    <a:pt x="261" y="271"/>
                    <a:pt x="257" y="270"/>
                  </a:cubicBezTo>
                  <a:cubicBezTo>
                    <a:pt x="256" y="271"/>
                    <a:pt x="256" y="272"/>
                    <a:pt x="255" y="274"/>
                  </a:cubicBezTo>
                  <a:cubicBezTo>
                    <a:pt x="254" y="276"/>
                    <a:pt x="258" y="277"/>
                    <a:pt x="259" y="278"/>
                  </a:cubicBezTo>
                  <a:cubicBezTo>
                    <a:pt x="259" y="279"/>
                    <a:pt x="258" y="280"/>
                    <a:pt x="259" y="281"/>
                  </a:cubicBezTo>
                  <a:cubicBezTo>
                    <a:pt x="259" y="281"/>
                    <a:pt x="260" y="280"/>
                    <a:pt x="260" y="281"/>
                  </a:cubicBezTo>
                  <a:cubicBezTo>
                    <a:pt x="261" y="282"/>
                    <a:pt x="259" y="285"/>
                    <a:pt x="261" y="285"/>
                  </a:cubicBezTo>
                  <a:cubicBezTo>
                    <a:pt x="263" y="285"/>
                    <a:pt x="262" y="288"/>
                    <a:pt x="263" y="291"/>
                  </a:cubicBezTo>
                  <a:cubicBezTo>
                    <a:pt x="264" y="292"/>
                    <a:pt x="264" y="291"/>
                    <a:pt x="265" y="292"/>
                  </a:cubicBezTo>
                  <a:cubicBezTo>
                    <a:pt x="265" y="295"/>
                    <a:pt x="268" y="294"/>
                    <a:pt x="267" y="298"/>
                  </a:cubicBezTo>
                  <a:cubicBezTo>
                    <a:pt x="267" y="300"/>
                    <a:pt x="269" y="299"/>
                    <a:pt x="270" y="299"/>
                  </a:cubicBezTo>
                  <a:cubicBezTo>
                    <a:pt x="270" y="301"/>
                    <a:pt x="272" y="301"/>
                    <a:pt x="272" y="302"/>
                  </a:cubicBezTo>
                  <a:cubicBezTo>
                    <a:pt x="272" y="303"/>
                    <a:pt x="270" y="304"/>
                    <a:pt x="270" y="304"/>
                  </a:cubicBezTo>
                  <a:cubicBezTo>
                    <a:pt x="271" y="306"/>
                    <a:pt x="274" y="305"/>
                    <a:pt x="273" y="309"/>
                  </a:cubicBezTo>
                  <a:cubicBezTo>
                    <a:pt x="271" y="307"/>
                    <a:pt x="271" y="305"/>
                    <a:pt x="267" y="306"/>
                  </a:cubicBezTo>
                  <a:cubicBezTo>
                    <a:pt x="269" y="302"/>
                    <a:pt x="264" y="303"/>
                    <a:pt x="265" y="299"/>
                  </a:cubicBezTo>
                  <a:cubicBezTo>
                    <a:pt x="264" y="297"/>
                    <a:pt x="262" y="297"/>
                    <a:pt x="261" y="296"/>
                  </a:cubicBezTo>
                  <a:cubicBezTo>
                    <a:pt x="260" y="295"/>
                    <a:pt x="259" y="294"/>
                    <a:pt x="259" y="292"/>
                  </a:cubicBezTo>
                  <a:cubicBezTo>
                    <a:pt x="256" y="292"/>
                    <a:pt x="255" y="292"/>
                    <a:pt x="254" y="290"/>
                  </a:cubicBezTo>
                  <a:cubicBezTo>
                    <a:pt x="254" y="287"/>
                    <a:pt x="255" y="289"/>
                    <a:pt x="256" y="289"/>
                  </a:cubicBezTo>
                  <a:cubicBezTo>
                    <a:pt x="258" y="284"/>
                    <a:pt x="252" y="285"/>
                    <a:pt x="253" y="281"/>
                  </a:cubicBezTo>
                  <a:cubicBezTo>
                    <a:pt x="251" y="280"/>
                    <a:pt x="250" y="278"/>
                    <a:pt x="247" y="278"/>
                  </a:cubicBezTo>
                  <a:cubicBezTo>
                    <a:pt x="247" y="275"/>
                    <a:pt x="249" y="275"/>
                    <a:pt x="247" y="272"/>
                  </a:cubicBezTo>
                  <a:cubicBezTo>
                    <a:pt x="247" y="272"/>
                    <a:pt x="246" y="271"/>
                    <a:pt x="246" y="271"/>
                  </a:cubicBezTo>
                  <a:cubicBezTo>
                    <a:pt x="244" y="269"/>
                    <a:pt x="245" y="264"/>
                    <a:pt x="240" y="265"/>
                  </a:cubicBezTo>
                  <a:cubicBezTo>
                    <a:pt x="241" y="264"/>
                    <a:pt x="241" y="263"/>
                    <a:pt x="240" y="262"/>
                  </a:cubicBezTo>
                  <a:cubicBezTo>
                    <a:pt x="240" y="262"/>
                    <a:pt x="239" y="259"/>
                    <a:pt x="239" y="259"/>
                  </a:cubicBezTo>
                  <a:cubicBezTo>
                    <a:pt x="238" y="259"/>
                    <a:pt x="236" y="260"/>
                    <a:pt x="235" y="259"/>
                  </a:cubicBezTo>
                  <a:cubicBezTo>
                    <a:pt x="234" y="259"/>
                    <a:pt x="237" y="258"/>
                    <a:pt x="237" y="258"/>
                  </a:cubicBezTo>
                  <a:cubicBezTo>
                    <a:pt x="237" y="256"/>
                    <a:pt x="230" y="255"/>
                    <a:pt x="227" y="253"/>
                  </a:cubicBezTo>
                  <a:cubicBezTo>
                    <a:pt x="226" y="253"/>
                    <a:pt x="226" y="252"/>
                    <a:pt x="226" y="251"/>
                  </a:cubicBezTo>
                  <a:cubicBezTo>
                    <a:pt x="225" y="250"/>
                    <a:pt x="224" y="249"/>
                    <a:pt x="223" y="248"/>
                  </a:cubicBezTo>
                  <a:cubicBezTo>
                    <a:pt x="222" y="247"/>
                    <a:pt x="222" y="243"/>
                    <a:pt x="221" y="241"/>
                  </a:cubicBezTo>
                  <a:cubicBezTo>
                    <a:pt x="221" y="240"/>
                    <a:pt x="219" y="240"/>
                    <a:pt x="219" y="239"/>
                  </a:cubicBezTo>
                  <a:cubicBezTo>
                    <a:pt x="218" y="238"/>
                    <a:pt x="219" y="235"/>
                    <a:pt x="216" y="236"/>
                  </a:cubicBezTo>
                  <a:cubicBezTo>
                    <a:pt x="217" y="231"/>
                    <a:pt x="214" y="228"/>
                    <a:pt x="212" y="225"/>
                  </a:cubicBezTo>
                  <a:cubicBezTo>
                    <a:pt x="210" y="224"/>
                    <a:pt x="211" y="221"/>
                    <a:pt x="208" y="222"/>
                  </a:cubicBezTo>
                  <a:cubicBezTo>
                    <a:pt x="210" y="208"/>
                    <a:pt x="208" y="200"/>
                    <a:pt x="208" y="183"/>
                  </a:cubicBezTo>
                  <a:cubicBezTo>
                    <a:pt x="208" y="182"/>
                    <a:pt x="207" y="182"/>
                    <a:pt x="207" y="180"/>
                  </a:cubicBezTo>
                  <a:cubicBezTo>
                    <a:pt x="206" y="180"/>
                    <a:pt x="205" y="179"/>
                    <a:pt x="204" y="178"/>
                  </a:cubicBezTo>
                  <a:cubicBezTo>
                    <a:pt x="204" y="178"/>
                    <a:pt x="204" y="177"/>
                    <a:pt x="202" y="177"/>
                  </a:cubicBezTo>
                  <a:cubicBezTo>
                    <a:pt x="201" y="171"/>
                    <a:pt x="197" y="168"/>
                    <a:pt x="193" y="164"/>
                  </a:cubicBezTo>
                  <a:cubicBezTo>
                    <a:pt x="192" y="163"/>
                    <a:pt x="191" y="163"/>
                    <a:pt x="192" y="162"/>
                  </a:cubicBezTo>
                  <a:cubicBezTo>
                    <a:pt x="192" y="162"/>
                    <a:pt x="195" y="163"/>
                    <a:pt x="195" y="162"/>
                  </a:cubicBezTo>
                  <a:cubicBezTo>
                    <a:pt x="197" y="162"/>
                    <a:pt x="197" y="165"/>
                    <a:pt x="200" y="164"/>
                  </a:cubicBezTo>
                  <a:cubicBezTo>
                    <a:pt x="201" y="165"/>
                    <a:pt x="201" y="167"/>
                    <a:pt x="201" y="169"/>
                  </a:cubicBezTo>
                  <a:cubicBezTo>
                    <a:pt x="207" y="168"/>
                    <a:pt x="208" y="172"/>
                    <a:pt x="212" y="173"/>
                  </a:cubicBezTo>
                  <a:cubicBezTo>
                    <a:pt x="211" y="178"/>
                    <a:pt x="213" y="179"/>
                    <a:pt x="215" y="180"/>
                  </a:cubicBezTo>
                  <a:cubicBezTo>
                    <a:pt x="216" y="180"/>
                    <a:pt x="217" y="178"/>
                    <a:pt x="216" y="177"/>
                  </a:cubicBezTo>
                  <a:cubicBezTo>
                    <a:pt x="216" y="176"/>
                    <a:pt x="214" y="175"/>
                    <a:pt x="214" y="175"/>
                  </a:cubicBezTo>
                  <a:cubicBezTo>
                    <a:pt x="213" y="173"/>
                    <a:pt x="213" y="171"/>
                    <a:pt x="213" y="170"/>
                  </a:cubicBezTo>
                  <a:cubicBezTo>
                    <a:pt x="213" y="169"/>
                    <a:pt x="212" y="169"/>
                    <a:pt x="212" y="169"/>
                  </a:cubicBezTo>
                  <a:cubicBezTo>
                    <a:pt x="211" y="168"/>
                    <a:pt x="212" y="167"/>
                    <a:pt x="213" y="168"/>
                  </a:cubicBezTo>
                  <a:cubicBezTo>
                    <a:pt x="211" y="165"/>
                    <a:pt x="209" y="165"/>
                    <a:pt x="209" y="163"/>
                  </a:cubicBezTo>
                  <a:cubicBezTo>
                    <a:pt x="204" y="163"/>
                    <a:pt x="203" y="159"/>
                    <a:pt x="197" y="159"/>
                  </a:cubicBezTo>
                  <a:cubicBezTo>
                    <a:pt x="199" y="155"/>
                    <a:pt x="194" y="158"/>
                    <a:pt x="195" y="155"/>
                  </a:cubicBezTo>
                  <a:cubicBezTo>
                    <a:pt x="194" y="153"/>
                    <a:pt x="192" y="155"/>
                    <a:pt x="190" y="152"/>
                  </a:cubicBezTo>
                  <a:cubicBezTo>
                    <a:pt x="190" y="151"/>
                    <a:pt x="192" y="151"/>
                    <a:pt x="193" y="151"/>
                  </a:cubicBezTo>
                  <a:cubicBezTo>
                    <a:pt x="194" y="148"/>
                    <a:pt x="189" y="150"/>
                    <a:pt x="189" y="150"/>
                  </a:cubicBezTo>
                  <a:cubicBezTo>
                    <a:pt x="188" y="149"/>
                    <a:pt x="189" y="148"/>
                    <a:pt x="188" y="148"/>
                  </a:cubicBezTo>
                  <a:cubicBezTo>
                    <a:pt x="188" y="147"/>
                    <a:pt x="186" y="148"/>
                    <a:pt x="186" y="148"/>
                  </a:cubicBezTo>
                  <a:cubicBezTo>
                    <a:pt x="185" y="147"/>
                    <a:pt x="187" y="146"/>
                    <a:pt x="187" y="145"/>
                  </a:cubicBezTo>
                  <a:cubicBezTo>
                    <a:pt x="186" y="143"/>
                    <a:pt x="185" y="146"/>
                    <a:pt x="183" y="145"/>
                  </a:cubicBezTo>
                  <a:cubicBezTo>
                    <a:pt x="181" y="143"/>
                    <a:pt x="182" y="141"/>
                    <a:pt x="181" y="139"/>
                  </a:cubicBezTo>
                  <a:cubicBezTo>
                    <a:pt x="180" y="138"/>
                    <a:pt x="179" y="138"/>
                    <a:pt x="177" y="138"/>
                  </a:cubicBezTo>
                  <a:cubicBezTo>
                    <a:pt x="182" y="131"/>
                    <a:pt x="168" y="136"/>
                    <a:pt x="169" y="129"/>
                  </a:cubicBezTo>
                  <a:cubicBezTo>
                    <a:pt x="170" y="129"/>
                    <a:pt x="172" y="129"/>
                    <a:pt x="173" y="129"/>
                  </a:cubicBezTo>
                  <a:cubicBezTo>
                    <a:pt x="173" y="126"/>
                    <a:pt x="167" y="129"/>
                    <a:pt x="169" y="125"/>
                  </a:cubicBezTo>
                  <a:cubicBezTo>
                    <a:pt x="167" y="125"/>
                    <a:pt x="164" y="125"/>
                    <a:pt x="162" y="125"/>
                  </a:cubicBezTo>
                  <a:cubicBezTo>
                    <a:pt x="165" y="123"/>
                    <a:pt x="161" y="122"/>
                    <a:pt x="163" y="122"/>
                  </a:cubicBezTo>
                  <a:cubicBezTo>
                    <a:pt x="164" y="119"/>
                    <a:pt x="160" y="120"/>
                    <a:pt x="161" y="120"/>
                  </a:cubicBezTo>
                  <a:cubicBezTo>
                    <a:pt x="159" y="118"/>
                    <a:pt x="161" y="117"/>
                    <a:pt x="159" y="115"/>
                  </a:cubicBezTo>
                  <a:cubicBezTo>
                    <a:pt x="156" y="115"/>
                    <a:pt x="154" y="115"/>
                    <a:pt x="152" y="115"/>
                  </a:cubicBezTo>
                  <a:cubicBezTo>
                    <a:pt x="152" y="113"/>
                    <a:pt x="153" y="112"/>
                    <a:pt x="154" y="110"/>
                  </a:cubicBezTo>
                  <a:cubicBezTo>
                    <a:pt x="153" y="108"/>
                    <a:pt x="150" y="109"/>
                    <a:pt x="153" y="106"/>
                  </a:cubicBezTo>
                  <a:cubicBezTo>
                    <a:pt x="149" y="107"/>
                    <a:pt x="146" y="108"/>
                    <a:pt x="141" y="107"/>
                  </a:cubicBezTo>
                  <a:cubicBezTo>
                    <a:pt x="141" y="104"/>
                    <a:pt x="138" y="103"/>
                    <a:pt x="135" y="102"/>
                  </a:cubicBezTo>
                  <a:cubicBezTo>
                    <a:pt x="134" y="101"/>
                    <a:pt x="132" y="101"/>
                    <a:pt x="132" y="100"/>
                  </a:cubicBezTo>
                  <a:cubicBezTo>
                    <a:pt x="131" y="100"/>
                    <a:pt x="132" y="98"/>
                    <a:pt x="132" y="98"/>
                  </a:cubicBezTo>
                  <a:cubicBezTo>
                    <a:pt x="131" y="98"/>
                    <a:pt x="129" y="98"/>
                    <a:pt x="129" y="97"/>
                  </a:cubicBezTo>
                  <a:cubicBezTo>
                    <a:pt x="125" y="95"/>
                    <a:pt x="117" y="99"/>
                    <a:pt x="115" y="97"/>
                  </a:cubicBezTo>
                  <a:cubicBezTo>
                    <a:pt x="115" y="97"/>
                    <a:pt x="115" y="96"/>
                    <a:pt x="115" y="96"/>
                  </a:cubicBezTo>
                  <a:cubicBezTo>
                    <a:pt x="114" y="96"/>
                    <a:pt x="113" y="97"/>
                    <a:pt x="113" y="97"/>
                  </a:cubicBezTo>
                  <a:cubicBezTo>
                    <a:pt x="111" y="97"/>
                    <a:pt x="111" y="93"/>
                    <a:pt x="107" y="95"/>
                  </a:cubicBezTo>
                  <a:cubicBezTo>
                    <a:pt x="107" y="92"/>
                    <a:pt x="101" y="93"/>
                    <a:pt x="104" y="90"/>
                  </a:cubicBezTo>
                  <a:cubicBezTo>
                    <a:pt x="103" y="90"/>
                    <a:pt x="103" y="91"/>
                    <a:pt x="102" y="91"/>
                  </a:cubicBezTo>
                  <a:cubicBezTo>
                    <a:pt x="102" y="91"/>
                    <a:pt x="100" y="90"/>
                    <a:pt x="101" y="90"/>
                  </a:cubicBezTo>
                  <a:cubicBezTo>
                    <a:pt x="98" y="90"/>
                    <a:pt x="97" y="93"/>
                    <a:pt x="95" y="91"/>
                  </a:cubicBezTo>
                  <a:cubicBezTo>
                    <a:pt x="92" y="91"/>
                    <a:pt x="94" y="95"/>
                    <a:pt x="94" y="97"/>
                  </a:cubicBezTo>
                  <a:cubicBezTo>
                    <a:pt x="93" y="96"/>
                    <a:pt x="92" y="95"/>
                    <a:pt x="90" y="96"/>
                  </a:cubicBezTo>
                  <a:cubicBezTo>
                    <a:pt x="89" y="96"/>
                    <a:pt x="90" y="98"/>
                    <a:pt x="89" y="98"/>
                  </a:cubicBezTo>
                  <a:cubicBezTo>
                    <a:pt x="88" y="99"/>
                    <a:pt x="84" y="98"/>
                    <a:pt x="82" y="99"/>
                  </a:cubicBezTo>
                  <a:cubicBezTo>
                    <a:pt x="81" y="100"/>
                    <a:pt x="81" y="101"/>
                    <a:pt x="80" y="102"/>
                  </a:cubicBezTo>
                  <a:cubicBezTo>
                    <a:pt x="78" y="102"/>
                    <a:pt x="77" y="100"/>
                    <a:pt x="75" y="100"/>
                  </a:cubicBezTo>
                  <a:cubicBezTo>
                    <a:pt x="77" y="99"/>
                    <a:pt x="80" y="98"/>
                    <a:pt x="79" y="93"/>
                  </a:cubicBezTo>
                  <a:cubicBezTo>
                    <a:pt x="81" y="94"/>
                    <a:pt x="81" y="92"/>
                    <a:pt x="81" y="91"/>
                  </a:cubicBezTo>
                  <a:cubicBezTo>
                    <a:pt x="81" y="90"/>
                    <a:pt x="79" y="90"/>
                    <a:pt x="77" y="90"/>
                  </a:cubicBezTo>
                  <a:cubicBezTo>
                    <a:pt x="76" y="91"/>
                    <a:pt x="76" y="93"/>
                    <a:pt x="74" y="95"/>
                  </a:cubicBezTo>
                  <a:cubicBezTo>
                    <a:pt x="73" y="95"/>
                    <a:pt x="73" y="97"/>
                    <a:pt x="71" y="97"/>
                  </a:cubicBezTo>
                  <a:cubicBezTo>
                    <a:pt x="70" y="97"/>
                    <a:pt x="70" y="100"/>
                    <a:pt x="68" y="99"/>
                  </a:cubicBezTo>
                  <a:cubicBezTo>
                    <a:pt x="68" y="101"/>
                    <a:pt x="67" y="101"/>
                    <a:pt x="66" y="102"/>
                  </a:cubicBezTo>
                  <a:cubicBezTo>
                    <a:pt x="66" y="103"/>
                    <a:pt x="66" y="105"/>
                    <a:pt x="66" y="106"/>
                  </a:cubicBezTo>
                  <a:cubicBezTo>
                    <a:pt x="62" y="108"/>
                    <a:pt x="61" y="111"/>
                    <a:pt x="59" y="113"/>
                  </a:cubicBezTo>
                  <a:cubicBezTo>
                    <a:pt x="58" y="114"/>
                    <a:pt x="57" y="113"/>
                    <a:pt x="56" y="113"/>
                  </a:cubicBezTo>
                  <a:cubicBezTo>
                    <a:pt x="56" y="114"/>
                    <a:pt x="57" y="115"/>
                    <a:pt x="56" y="116"/>
                  </a:cubicBezTo>
                  <a:cubicBezTo>
                    <a:pt x="56" y="116"/>
                    <a:pt x="51" y="116"/>
                    <a:pt x="53" y="117"/>
                  </a:cubicBezTo>
                  <a:cubicBezTo>
                    <a:pt x="55" y="119"/>
                    <a:pt x="50" y="118"/>
                    <a:pt x="48" y="120"/>
                  </a:cubicBezTo>
                  <a:cubicBezTo>
                    <a:pt x="48" y="121"/>
                    <a:pt x="46" y="125"/>
                    <a:pt x="46" y="124"/>
                  </a:cubicBezTo>
                  <a:cubicBezTo>
                    <a:pt x="44" y="123"/>
                    <a:pt x="45" y="123"/>
                    <a:pt x="44" y="125"/>
                  </a:cubicBezTo>
                  <a:cubicBezTo>
                    <a:pt x="43" y="125"/>
                    <a:pt x="41" y="125"/>
                    <a:pt x="40" y="125"/>
                  </a:cubicBezTo>
                  <a:cubicBezTo>
                    <a:pt x="37" y="126"/>
                    <a:pt x="42" y="127"/>
                    <a:pt x="36" y="128"/>
                  </a:cubicBezTo>
                  <a:cubicBezTo>
                    <a:pt x="34" y="128"/>
                    <a:pt x="32" y="127"/>
                    <a:pt x="29" y="129"/>
                  </a:cubicBezTo>
                  <a:cubicBezTo>
                    <a:pt x="27" y="130"/>
                    <a:pt x="27" y="133"/>
                    <a:pt x="24" y="131"/>
                  </a:cubicBezTo>
                  <a:cubicBezTo>
                    <a:pt x="24" y="128"/>
                    <a:pt x="28" y="129"/>
                    <a:pt x="30" y="128"/>
                  </a:cubicBezTo>
                  <a:cubicBezTo>
                    <a:pt x="31" y="127"/>
                    <a:pt x="31" y="128"/>
                    <a:pt x="31" y="126"/>
                  </a:cubicBezTo>
                  <a:cubicBezTo>
                    <a:pt x="32" y="125"/>
                    <a:pt x="35" y="125"/>
                    <a:pt x="36" y="125"/>
                  </a:cubicBezTo>
                  <a:cubicBezTo>
                    <a:pt x="38" y="125"/>
                    <a:pt x="37" y="122"/>
                    <a:pt x="37" y="122"/>
                  </a:cubicBezTo>
                  <a:cubicBezTo>
                    <a:pt x="38" y="121"/>
                    <a:pt x="39" y="124"/>
                    <a:pt x="41" y="120"/>
                  </a:cubicBezTo>
                  <a:cubicBezTo>
                    <a:pt x="41" y="120"/>
                    <a:pt x="42" y="121"/>
                    <a:pt x="42" y="119"/>
                  </a:cubicBezTo>
                  <a:cubicBezTo>
                    <a:pt x="42" y="118"/>
                    <a:pt x="45" y="118"/>
                    <a:pt x="47" y="117"/>
                  </a:cubicBezTo>
                  <a:cubicBezTo>
                    <a:pt x="47" y="115"/>
                    <a:pt x="47" y="113"/>
                    <a:pt x="47" y="111"/>
                  </a:cubicBezTo>
                  <a:cubicBezTo>
                    <a:pt x="50" y="115"/>
                    <a:pt x="47" y="108"/>
                    <a:pt x="51" y="109"/>
                  </a:cubicBezTo>
                  <a:cubicBezTo>
                    <a:pt x="52" y="106"/>
                    <a:pt x="46" y="109"/>
                    <a:pt x="48" y="105"/>
                  </a:cubicBezTo>
                  <a:cubicBezTo>
                    <a:pt x="47" y="108"/>
                    <a:pt x="40" y="105"/>
                    <a:pt x="39" y="107"/>
                  </a:cubicBezTo>
                  <a:cubicBezTo>
                    <a:pt x="37" y="108"/>
                    <a:pt x="38" y="106"/>
                    <a:pt x="37" y="105"/>
                  </a:cubicBezTo>
                  <a:cubicBezTo>
                    <a:pt x="36" y="104"/>
                    <a:pt x="32" y="106"/>
                    <a:pt x="30" y="105"/>
                  </a:cubicBezTo>
                  <a:cubicBezTo>
                    <a:pt x="31" y="103"/>
                    <a:pt x="28" y="104"/>
                    <a:pt x="28" y="103"/>
                  </a:cubicBezTo>
                  <a:cubicBezTo>
                    <a:pt x="27" y="102"/>
                    <a:pt x="29" y="101"/>
                    <a:pt x="29" y="102"/>
                  </a:cubicBezTo>
                  <a:cubicBezTo>
                    <a:pt x="27" y="98"/>
                    <a:pt x="25" y="99"/>
                    <a:pt x="23" y="96"/>
                  </a:cubicBezTo>
                  <a:cubicBezTo>
                    <a:pt x="22" y="97"/>
                    <a:pt x="18" y="97"/>
                    <a:pt x="15" y="97"/>
                  </a:cubicBezTo>
                  <a:cubicBezTo>
                    <a:pt x="15" y="96"/>
                    <a:pt x="15" y="95"/>
                    <a:pt x="16" y="95"/>
                  </a:cubicBezTo>
                  <a:cubicBezTo>
                    <a:pt x="15" y="92"/>
                    <a:pt x="11" y="93"/>
                    <a:pt x="13" y="89"/>
                  </a:cubicBezTo>
                  <a:cubicBezTo>
                    <a:pt x="12" y="87"/>
                    <a:pt x="11" y="86"/>
                    <a:pt x="10" y="87"/>
                  </a:cubicBezTo>
                  <a:cubicBezTo>
                    <a:pt x="7" y="87"/>
                    <a:pt x="10" y="84"/>
                    <a:pt x="10" y="83"/>
                  </a:cubicBezTo>
                  <a:cubicBezTo>
                    <a:pt x="10" y="82"/>
                    <a:pt x="10" y="81"/>
                    <a:pt x="10" y="80"/>
                  </a:cubicBezTo>
                  <a:cubicBezTo>
                    <a:pt x="10" y="80"/>
                    <a:pt x="12" y="81"/>
                    <a:pt x="13" y="80"/>
                  </a:cubicBezTo>
                  <a:cubicBezTo>
                    <a:pt x="13" y="79"/>
                    <a:pt x="13" y="78"/>
                    <a:pt x="14" y="77"/>
                  </a:cubicBezTo>
                  <a:cubicBezTo>
                    <a:pt x="17" y="76"/>
                    <a:pt x="21" y="76"/>
                    <a:pt x="23" y="75"/>
                  </a:cubicBezTo>
                  <a:cubicBezTo>
                    <a:pt x="25" y="74"/>
                    <a:pt x="26" y="74"/>
                    <a:pt x="28" y="73"/>
                  </a:cubicBezTo>
                  <a:cubicBezTo>
                    <a:pt x="30" y="72"/>
                    <a:pt x="26" y="70"/>
                    <a:pt x="33" y="71"/>
                  </a:cubicBezTo>
                  <a:cubicBezTo>
                    <a:pt x="32" y="68"/>
                    <a:pt x="32" y="66"/>
                    <a:pt x="30" y="62"/>
                  </a:cubicBezTo>
                  <a:cubicBezTo>
                    <a:pt x="28" y="59"/>
                    <a:pt x="21" y="66"/>
                    <a:pt x="18" y="63"/>
                  </a:cubicBezTo>
                  <a:cubicBezTo>
                    <a:pt x="16" y="61"/>
                    <a:pt x="18" y="64"/>
                    <a:pt x="14" y="64"/>
                  </a:cubicBezTo>
                  <a:cubicBezTo>
                    <a:pt x="13" y="62"/>
                    <a:pt x="8" y="63"/>
                    <a:pt x="6" y="62"/>
                  </a:cubicBezTo>
                  <a:cubicBezTo>
                    <a:pt x="5" y="61"/>
                    <a:pt x="8" y="59"/>
                    <a:pt x="6" y="59"/>
                  </a:cubicBezTo>
                  <a:cubicBezTo>
                    <a:pt x="3" y="59"/>
                    <a:pt x="1" y="58"/>
                    <a:pt x="1" y="55"/>
                  </a:cubicBezTo>
                  <a:cubicBezTo>
                    <a:pt x="8" y="55"/>
                    <a:pt x="0" y="51"/>
                    <a:pt x="8" y="52"/>
                  </a:cubicBezTo>
                  <a:cubicBezTo>
                    <a:pt x="9" y="52"/>
                    <a:pt x="9" y="51"/>
                    <a:pt x="8" y="51"/>
                  </a:cubicBezTo>
                  <a:cubicBezTo>
                    <a:pt x="8" y="49"/>
                    <a:pt x="10" y="51"/>
                    <a:pt x="10" y="51"/>
                  </a:cubicBezTo>
                  <a:cubicBezTo>
                    <a:pt x="12" y="51"/>
                    <a:pt x="13" y="49"/>
                    <a:pt x="15" y="50"/>
                  </a:cubicBezTo>
                  <a:cubicBezTo>
                    <a:pt x="15" y="50"/>
                    <a:pt x="16" y="52"/>
                    <a:pt x="17" y="52"/>
                  </a:cubicBezTo>
                  <a:cubicBezTo>
                    <a:pt x="20" y="53"/>
                    <a:pt x="22" y="51"/>
                    <a:pt x="26" y="52"/>
                  </a:cubicBezTo>
                  <a:cubicBezTo>
                    <a:pt x="27" y="53"/>
                    <a:pt x="27" y="53"/>
                    <a:pt x="29" y="52"/>
                  </a:cubicBezTo>
                  <a:cubicBezTo>
                    <a:pt x="31" y="52"/>
                    <a:pt x="29" y="51"/>
                    <a:pt x="29" y="50"/>
                  </a:cubicBezTo>
                  <a:cubicBezTo>
                    <a:pt x="30" y="50"/>
                    <a:pt x="31" y="50"/>
                    <a:pt x="31" y="49"/>
                  </a:cubicBezTo>
                  <a:cubicBezTo>
                    <a:pt x="32" y="46"/>
                    <a:pt x="26" y="49"/>
                    <a:pt x="28" y="45"/>
                  </a:cubicBezTo>
                  <a:cubicBezTo>
                    <a:pt x="25" y="44"/>
                    <a:pt x="22" y="43"/>
                    <a:pt x="18" y="43"/>
                  </a:cubicBezTo>
                  <a:cubicBezTo>
                    <a:pt x="20" y="41"/>
                    <a:pt x="20" y="41"/>
                    <a:pt x="17" y="39"/>
                  </a:cubicBezTo>
                  <a:cubicBezTo>
                    <a:pt x="17" y="39"/>
                    <a:pt x="16" y="38"/>
                    <a:pt x="16" y="38"/>
                  </a:cubicBezTo>
                  <a:cubicBezTo>
                    <a:pt x="15" y="37"/>
                    <a:pt x="13" y="38"/>
                    <a:pt x="11" y="37"/>
                  </a:cubicBezTo>
                  <a:cubicBezTo>
                    <a:pt x="12" y="37"/>
                    <a:pt x="14" y="33"/>
                    <a:pt x="11" y="33"/>
                  </a:cubicBezTo>
                  <a:cubicBezTo>
                    <a:pt x="11" y="33"/>
                    <a:pt x="11" y="35"/>
                    <a:pt x="10" y="35"/>
                  </a:cubicBezTo>
                  <a:cubicBezTo>
                    <a:pt x="9" y="34"/>
                    <a:pt x="8" y="33"/>
                    <a:pt x="7" y="33"/>
                  </a:cubicBezTo>
                  <a:cubicBezTo>
                    <a:pt x="9" y="30"/>
                    <a:pt x="14" y="29"/>
                    <a:pt x="18" y="27"/>
                  </a:cubicBezTo>
                  <a:cubicBezTo>
                    <a:pt x="17" y="23"/>
                    <a:pt x="22" y="23"/>
                    <a:pt x="23" y="22"/>
                  </a:cubicBezTo>
                  <a:cubicBezTo>
                    <a:pt x="24" y="20"/>
                    <a:pt x="23" y="18"/>
                    <a:pt x="24" y="17"/>
                  </a:cubicBezTo>
                  <a:cubicBezTo>
                    <a:pt x="27" y="20"/>
                    <a:pt x="27" y="18"/>
                    <a:pt x="33" y="18"/>
                  </a:cubicBezTo>
                  <a:cubicBezTo>
                    <a:pt x="35" y="15"/>
                    <a:pt x="39" y="12"/>
                    <a:pt x="46" y="13"/>
                  </a:cubicBezTo>
                  <a:cubicBezTo>
                    <a:pt x="47" y="14"/>
                    <a:pt x="46" y="11"/>
                    <a:pt x="47" y="11"/>
                  </a:cubicBezTo>
                  <a:cubicBezTo>
                    <a:pt x="49" y="10"/>
                    <a:pt x="53" y="12"/>
                    <a:pt x="54" y="9"/>
                  </a:cubicBezTo>
                  <a:cubicBezTo>
                    <a:pt x="55" y="8"/>
                    <a:pt x="55" y="11"/>
                    <a:pt x="56" y="11"/>
                  </a:cubicBezTo>
                  <a:cubicBezTo>
                    <a:pt x="58" y="12"/>
                    <a:pt x="60" y="10"/>
                    <a:pt x="60" y="13"/>
                  </a:cubicBezTo>
                  <a:cubicBezTo>
                    <a:pt x="65" y="13"/>
                    <a:pt x="70" y="13"/>
                    <a:pt x="75" y="13"/>
                  </a:cubicBezTo>
                  <a:cubicBezTo>
                    <a:pt x="70" y="18"/>
                    <a:pt x="83" y="11"/>
                    <a:pt x="79" y="17"/>
                  </a:cubicBezTo>
                  <a:cubicBezTo>
                    <a:pt x="81" y="17"/>
                    <a:pt x="83" y="17"/>
                    <a:pt x="83" y="14"/>
                  </a:cubicBezTo>
                  <a:cubicBezTo>
                    <a:pt x="86" y="17"/>
                    <a:pt x="90" y="16"/>
                    <a:pt x="94" y="17"/>
                  </a:cubicBezTo>
                  <a:cubicBezTo>
                    <a:pt x="94" y="17"/>
                    <a:pt x="94" y="18"/>
                    <a:pt x="95" y="18"/>
                  </a:cubicBezTo>
                  <a:cubicBezTo>
                    <a:pt x="96" y="18"/>
                    <a:pt x="96" y="19"/>
                    <a:pt x="97" y="19"/>
                  </a:cubicBezTo>
                  <a:cubicBezTo>
                    <a:pt x="100" y="20"/>
                    <a:pt x="101" y="17"/>
                    <a:pt x="103" y="19"/>
                  </a:cubicBezTo>
                  <a:cubicBezTo>
                    <a:pt x="104" y="20"/>
                    <a:pt x="117" y="19"/>
                    <a:pt x="119" y="20"/>
                  </a:cubicBezTo>
                  <a:cubicBezTo>
                    <a:pt x="120" y="21"/>
                    <a:pt x="127" y="22"/>
                    <a:pt x="132" y="23"/>
                  </a:cubicBezTo>
                  <a:cubicBezTo>
                    <a:pt x="133" y="24"/>
                    <a:pt x="135" y="25"/>
                    <a:pt x="135" y="27"/>
                  </a:cubicBezTo>
                  <a:cubicBezTo>
                    <a:pt x="139" y="28"/>
                    <a:pt x="141" y="30"/>
                    <a:pt x="144" y="29"/>
                  </a:cubicBezTo>
                  <a:cubicBezTo>
                    <a:pt x="145" y="32"/>
                    <a:pt x="150" y="31"/>
                    <a:pt x="154" y="31"/>
                  </a:cubicBezTo>
                  <a:cubicBezTo>
                    <a:pt x="154" y="30"/>
                    <a:pt x="152" y="30"/>
                    <a:pt x="152" y="30"/>
                  </a:cubicBezTo>
                  <a:cubicBezTo>
                    <a:pt x="154" y="27"/>
                    <a:pt x="157" y="25"/>
                    <a:pt x="161" y="24"/>
                  </a:cubicBezTo>
                  <a:cubicBezTo>
                    <a:pt x="161" y="26"/>
                    <a:pt x="162" y="26"/>
                    <a:pt x="162" y="25"/>
                  </a:cubicBezTo>
                  <a:cubicBezTo>
                    <a:pt x="163" y="25"/>
                    <a:pt x="163" y="27"/>
                    <a:pt x="164" y="27"/>
                  </a:cubicBezTo>
                  <a:cubicBezTo>
                    <a:pt x="167" y="28"/>
                    <a:pt x="167" y="26"/>
                    <a:pt x="167" y="24"/>
                  </a:cubicBezTo>
                  <a:cubicBezTo>
                    <a:pt x="169" y="23"/>
                    <a:pt x="170" y="25"/>
                    <a:pt x="172" y="25"/>
                  </a:cubicBezTo>
                  <a:cubicBezTo>
                    <a:pt x="173" y="24"/>
                    <a:pt x="171" y="22"/>
                    <a:pt x="174" y="20"/>
                  </a:cubicBezTo>
                  <a:cubicBezTo>
                    <a:pt x="176" y="20"/>
                    <a:pt x="177" y="22"/>
                    <a:pt x="177" y="20"/>
                  </a:cubicBezTo>
                  <a:cubicBezTo>
                    <a:pt x="179" y="21"/>
                    <a:pt x="178" y="23"/>
                    <a:pt x="176" y="23"/>
                  </a:cubicBezTo>
                  <a:cubicBezTo>
                    <a:pt x="178" y="26"/>
                    <a:pt x="186" y="20"/>
                    <a:pt x="188" y="24"/>
                  </a:cubicBezTo>
                  <a:cubicBezTo>
                    <a:pt x="192" y="24"/>
                    <a:pt x="185" y="21"/>
                    <a:pt x="189" y="20"/>
                  </a:cubicBezTo>
                  <a:cubicBezTo>
                    <a:pt x="190" y="19"/>
                    <a:pt x="191" y="18"/>
                    <a:pt x="193" y="18"/>
                  </a:cubicBezTo>
                  <a:cubicBezTo>
                    <a:pt x="193" y="19"/>
                    <a:pt x="193" y="20"/>
                    <a:pt x="193" y="22"/>
                  </a:cubicBezTo>
                  <a:cubicBezTo>
                    <a:pt x="195" y="19"/>
                    <a:pt x="196" y="23"/>
                    <a:pt x="199" y="24"/>
                  </a:cubicBezTo>
                  <a:cubicBezTo>
                    <a:pt x="202" y="24"/>
                    <a:pt x="205" y="24"/>
                    <a:pt x="206" y="22"/>
                  </a:cubicBezTo>
                  <a:cubicBezTo>
                    <a:pt x="207" y="23"/>
                    <a:pt x="210" y="22"/>
                    <a:pt x="209" y="26"/>
                  </a:cubicBezTo>
                  <a:cubicBezTo>
                    <a:pt x="212" y="26"/>
                    <a:pt x="215" y="25"/>
                    <a:pt x="215" y="22"/>
                  </a:cubicBezTo>
                  <a:cubicBezTo>
                    <a:pt x="218" y="24"/>
                    <a:pt x="220" y="21"/>
                    <a:pt x="222" y="24"/>
                  </a:cubicBezTo>
                  <a:cubicBezTo>
                    <a:pt x="225" y="24"/>
                    <a:pt x="228" y="24"/>
                    <a:pt x="230" y="24"/>
                  </a:cubicBezTo>
                  <a:cubicBezTo>
                    <a:pt x="231" y="24"/>
                    <a:pt x="229" y="26"/>
                    <a:pt x="229" y="26"/>
                  </a:cubicBezTo>
                  <a:cubicBezTo>
                    <a:pt x="229" y="26"/>
                    <a:pt x="232" y="28"/>
                    <a:pt x="232" y="27"/>
                  </a:cubicBezTo>
                  <a:cubicBezTo>
                    <a:pt x="233" y="28"/>
                    <a:pt x="233" y="26"/>
                    <a:pt x="235" y="26"/>
                  </a:cubicBezTo>
                  <a:cubicBezTo>
                    <a:pt x="235" y="26"/>
                    <a:pt x="235" y="28"/>
                    <a:pt x="235" y="29"/>
                  </a:cubicBezTo>
                  <a:cubicBezTo>
                    <a:pt x="239" y="31"/>
                    <a:pt x="243" y="28"/>
                    <a:pt x="247" y="29"/>
                  </a:cubicBezTo>
                  <a:cubicBezTo>
                    <a:pt x="247" y="30"/>
                    <a:pt x="249" y="30"/>
                    <a:pt x="250" y="30"/>
                  </a:cubicBezTo>
                  <a:cubicBezTo>
                    <a:pt x="249" y="34"/>
                    <a:pt x="254" y="31"/>
                    <a:pt x="254" y="33"/>
                  </a:cubicBezTo>
                  <a:cubicBezTo>
                    <a:pt x="255" y="36"/>
                    <a:pt x="252" y="35"/>
                    <a:pt x="252" y="37"/>
                  </a:cubicBezTo>
                  <a:cubicBezTo>
                    <a:pt x="251" y="39"/>
                    <a:pt x="253" y="39"/>
                    <a:pt x="253" y="40"/>
                  </a:cubicBezTo>
                  <a:cubicBezTo>
                    <a:pt x="265" y="39"/>
                    <a:pt x="276" y="39"/>
                    <a:pt x="286" y="43"/>
                  </a:cubicBezTo>
                  <a:cubicBezTo>
                    <a:pt x="285" y="44"/>
                    <a:pt x="285" y="45"/>
                    <a:pt x="285" y="46"/>
                  </a:cubicBezTo>
                  <a:cubicBezTo>
                    <a:pt x="287" y="46"/>
                    <a:pt x="287" y="45"/>
                    <a:pt x="289" y="45"/>
                  </a:cubicBezTo>
                  <a:cubicBezTo>
                    <a:pt x="288" y="41"/>
                    <a:pt x="289" y="42"/>
                    <a:pt x="288" y="38"/>
                  </a:cubicBezTo>
                  <a:cubicBezTo>
                    <a:pt x="289" y="36"/>
                    <a:pt x="298" y="36"/>
                    <a:pt x="295" y="35"/>
                  </a:cubicBezTo>
                  <a:cubicBezTo>
                    <a:pt x="296" y="32"/>
                    <a:pt x="297" y="34"/>
                    <a:pt x="299" y="35"/>
                  </a:cubicBezTo>
                  <a:cubicBezTo>
                    <a:pt x="299" y="36"/>
                    <a:pt x="301" y="35"/>
                    <a:pt x="301" y="37"/>
                  </a:cubicBezTo>
                  <a:cubicBezTo>
                    <a:pt x="306" y="38"/>
                    <a:pt x="309" y="36"/>
                    <a:pt x="313" y="37"/>
                  </a:cubicBezTo>
                  <a:cubicBezTo>
                    <a:pt x="313" y="37"/>
                    <a:pt x="313" y="38"/>
                    <a:pt x="314" y="38"/>
                  </a:cubicBezTo>
                  <a:cubicBezTo>
                    <a:pt x="315" y="38"/>
                    <a:pt x="315" y="39"/>
                    <a:pt x="316" y="39"/>
                  </a:cubicBezTo>
                  <a:cubicBezTo>
                    <a:pt x="321" y="39"/>
                    <a:pt x="324" y="37"/>
                    <a:pt x="330" y="38"/>
                  </a:cubicBezTo>
                  <a:cubicBezTo>
                    <a:pt x="334" y="36"/>
                    <a:pt x="333" y="34"/>
                    <a:pt x="334" y="31"/>
                  </a:cubicBezTo>
                  <a:cubicBezTo>
                    <a:pt x="333" y="27"/>
                    <a:pt x="330" y="29"/>
                    <a:pt x="329" y="27"/>
                  </a:cubicBezTo>
                  <a:cubicBezTo>
                    <a:pt x="330" y="21"/>
                    <a:pt x="340" y="24"/>
                    <a:pt x="343" y="26"/>
                  </a:cubicBezTo>
                  <a:cubicBezTo>
                    <a:pt x="343" y="28"/>
                    <a:pt x="342" y="29"/>
                    <a:pt x="340" y="29"/>
                  </a:cubicBezTo>
                  <a:cubicBezTo>
                    <a:pt x="342" y="31"/>
                    <a:pt x="340" y="32"/>
                    <a:pt x="339" y="33"/>
                  </a:cubicBezTo>
                  <a:cubicBezTo>
                    <a:pt x="338" y="36"/>
                    <a:pt x="340" y="36"/>
                    <a:pt x="342" y="36"/>
                  </a:cubicBezTo>
                  <a:cubicBezTo>
                    <a:pt x="341" y="39"/>
                    <a:pt x="343" y="40"/>
                    <a:pt x="341" y="43"/>
                  </a:cubicBezTo>
                  <a:cubicBezTo>
                    <a:pt x="345" y="45"/>
                    <a:pt x="347" y="37"/>
                    <a:pt x="346" y="38"/>
                  </a:cubicBezTo>
                  <a:cubicBezTo>
                    <a:pt x="346" y="38"/>
                    <a:pt x="349" y="41"/>
                    <a:pt x="348" y="36"/>
                  </a:cubicBezTo>
                  <a:cubicBezTo>
                    <a:pt x="353" y="37"/>
                    <a:pt x="352" y="31"/>
                    <a:pt x="355" y="30"/>
                  </a:cubicBezTo>
                  <a:cubicBezTo>
                    <a:pt x="354" y="27"/>
                    <a:pt x="352" y="24"/>
                    <a:pt x="347" y="24"/>
                  </a:cubicBezTo>
                  <a:cubicBezTo>
                    <a:pt x="349" y="22"/>
                    <a:pt x="345" y="19"/>
                    <a:pt x="341" y="18"/>
                  </a:cubicBezTo>
                  <a:cubicBezTo>
                    <a:pt x="341" y="16"/>
                    <a:pt x="341" y="15"/>
                    <a:pt x="340" y="14"/>
                  </a:cubicBezTo>
                  <a:cubicBezTo>
                    <a:pt x="340" y="12"/>
                    <a:pt x="343" y="11"/>
                    <a:pt x="343" y="9"/>
                  </a:cubicBezTo>
                  <a:cubicBezTo>
                    <a:pt x="343" y="8"/>
                    <a:pt x="346" y="7"/>
                    <a:pt x="346" y="6"/>
                  </a:cubicBezTo>
                  <a:cubicBezTo>
                    <a:pt x="343" y="3"/>
                    <a:pt x="350" y="7"/>
                    <a:pt x="347" y="4"/>
                  </a:cubicBezTo>
                  <a:cubicBezTo>
                    <a:pt x="347" y="0"/>
                    <a:pt x="350" y="5"/>
                    <a:pt x="350" y="5"/>
                  </a:cubicBezTo>
                  <a:cubicBezTo>
                    <a:pt x="352" y="5"/>
                    <a:pt x="354" y="4"/>
                    <a:pt x="355" y="5"/>
                  </a:cubicBezTo>
                  <a:cubicBezTo>
                    <a:pt x="356" y="5"/>
                    <a:pt x="354" y="7"/>
                    <a:pt x="354" y="7"/>
                  </a:cubicBezTo>
                  <a:cubicBezTo>
                    <a:pt x="355" y="8"/>
                    <a:pt x="357" y="7"/>
                    <a:pt x="358" y="7"/>
                  </a:cubicBezTo>
                  <a:cubicBezTo>
                    <a:pt x="358" y="8"/>
                    <a:pt x="357" y="10"/>
                    <a:pt x="358" y="11"/>
                  </a:cubicBezTo>
                  <a:cubicBezTo>
                    <a:pt x="358" y="11"/>
                    <a:pt x="360" y="11"/>
                    <a:pt x="360" y="11"/>
                  </a:cubicBezTo>
                  <a:cubicBezTo>
                    <a:pt x="361" y="14"/>
                    <a:pt x="358" y="13"/>
                    <a:pt x="360" y="16"/>
                  </a:cubicBezTo>
                  <a:cubicBezTo>
                    <a:pt x="360" y="16"/>
                    <a:pt x="361" y="17"/>
                    <a:pt x="361" y="18"/>
                  </a:cubicBezTo>
                  <a:cubicBezTo>
                    <a:pt x="361" y="18"/>
                    <a:pt x="360" y="18"/>
                    <a:pt x="360" y="19"/>
                  </a:cubicBezTo>
                  <a:cubicBezTo>
                    <a:pt x="360" y="21"/>
                    <a:pt x="359" y="21"/>
                    <a:pt x="359" y="23"/>
                  </a:cubicBezTo>
                  <a:cubicBezTo>
                    <a:pt x="359" y="25"/>
                    <a:pt x="366" y="25"/>
                    <a:pt x="365" y="22"/>
                  </a:cubicBezTo>
                  <a:cubicBezTo>
                    <a:pt x="367" y="22"/>
                    <a:pt x="366" y="25"/>
                    <a:pt x="369" y="24"/>
                  </a:cubicBezTo>
                  <a:cubicBezTo>
                    <a:pt x="367" y="26"/>
                    <a:pt x="370" y="26"/>
                    <a:pt x="369" y="30"/>
                  </a:cubicBezTo>
                  <a:cubicBezTo>
                    <a:pt x="374" y="30"/>
                    <a:pt x="373" y="26"/>
                    <a:pt x="378" y="29"/>
                  </a:cubicBezTo>
                  <a:cubicBezTo>
                    <a:pt x="379" y="29"/>
                    <a:pt x="379" y="28"/>
                    <a:pt x="379" y="27"/>
                  </a:cubicBezTo>
                  <a:cubicBezTo>
                    <a:pt x="381" y="28"/>
                    <a:pt x="377" y="29"/>
                    <a:pt x="380" y="31"/>
                  </a:cubicBezTo>
                  <a:cubicBezTo>
                    <a:pt x="380" y="31"/>
                    <a:pt x="382" y="32"/>
                    <a:pt x="382" y="32"/>
                  </a:cubicBezTo>
                  <a:cubicBezTo>
                    <a:pt x="382" y="34"/>
                    <a:pt x="378" y="36"/>
                    <a:pt x="380" y="39"/>
                  </a:cubicBezTo>
                  <a:close/>
                  <a:moveTo>
                    <a:pt x="240" y="52"/>
                  </a:moveTo>
                  <a:cubicBezTo>
                    <a:pt x="239" y="50"/>
                    <a:pt x="242" y="49"/>
                    <a:pt x="240" y="49"/>
                  </a:cubicBezTo>
                  <a:cubicBezTo>
                    <a:pt x="240" y="49"/>
                    <a:pt x="240" y="50"/>
                    <a:pt x="239" y="50"/>
                  </a:cubicBezTo>
                  <a:cubicBezTo>
                    <a:pt x="238" y="48"/>
                    <a:pt x="239" y="46"/>
                    <a:pt x="237" y="46"/>
                  </a:cubicBezTo>
                  <a:cubicBezTo>
                    <a:pt x="236" y="48"/>
                    <a:pt x="231" y="52"/>
                    <a:pt x="228" y="49"/>
                  </a:cubicBezTo>
                  <a:cubicBezTo>
                    <a:pt x="228" y="46"/>
                    <a:pt x="233" y="49"/>
                    <a:pt x="232" y="45"/>
                  </a:cubicBezTo>
                  <a:cubicBezTo>
                    <a:pt x="231" y="45"/>
                    <a:pt x="229" y="45"/>
                    <a:pt x="229" y="44"/>
                  </a:cubicBezTo>
                  <a:cubicBezTo>
                    <a:pt x="227" y="43"/>
                    <a:pt x="226" y="46"/>
                    <a:pt x="225" y="46"/>
                  </a:cubicBezTo>
                  <a:cubicBezTo>
                    <a:pt x="222" y="47"/>
                    <a:pt x="219" y="47"/>
                    <a:pt x="216" y="47"/>
                  </a:cubicBezTo>
                  <a:cubicBezTo>
                    <a:pt x="216" y="48"/>
                    <a:pt x="216" y="48"/>
                    <a:pt x="215" y="49"/>
                  </a:cubicBezTo>
                  <a:cubicBezTo>
                    <a:pt x="211" y="50"/>
                    <a:pt x="207" y="50"/>
                    <a:pt x="203" y="50"/>
                  </a:cubicBezTo>
                  <a:cubicBezTo>
                    <a:pt x="204" y="52"/>
                    <a:pt x="202" y="53"/>
                    <a:pt x="203" y="53"/>
                  </a:cubicBezTo>
                  <a:cubicBezTo>
                    <a:pt x="203" y="52"/>
                    <a:pt x="205" y="52"/>
                    <a:pt x="204" y="55"/>
                  </a:cubicBezTo>
                  <a:cubicBezTo>
                    <a:pt x="210" y="55"/>
                    <a:pt x="217" y="50"/>
                    <a:pt x="219" y="55"/>
                  </a:cubicBezTo>
                  <a:cubicBezTo>
                    <a:pt x="216" y="52"/>
                    <a:pt x="217" y="55"/>
                    <a:pt x="215" y="56"/>
                  </a:cubicBezTo>
                  <a:cubicBezTo>
                    <a:pt x="213" y="56"/>
                    <a:pt x="211" y="56"/>
                    <a:pt x="210" y="58"/>
                  </a:cubicBezTo>
                  <a:cubicBezTo>
                    <a:pt x="217" y="59"/>
                    <a:pt x="220" y="57"/>
                    <a:pt x="226" y="57"/>
                  </a:cubicBezTo>
                  <a:cubicBezTo>
                    <a:pt x="226" y="58"/>
                    <a:pt x="225" y="60"/>
                    <a:pt x="227" y="60"/>
                  </a:cubicBezTo>
                  <a:cubicBezTo>
                    <a:pt x="227" y="59"/>
                    <a:pt x="229" y="59"/>
                    <a:pt x="230" y="59"/>
                  </a:cubicBezTo>
                  <a:cubicBezTo>
                    <a:pt x="231" y="57"/>
                    <a:pt x="231" y="55"/>
                    <a:pt x="233" y="55"/>
                  </a:cubicBezTo>
                  <a:cubicBezTo>
                    <a:pt x="235" y="53"/>
                    <a:pt x="234" y="55"/>
                    <a:pt x="237" y="55"/>
                  </a:cubicBezTo>
                  <a:cubicBezTo>
                    <a:pt x="238" y="53"/>
                    <a:pt x="238" y="52"/>
                    <a:pt x="240" y="52"/>
                  </a:cubicBezTo>
                  <a:close/>
                  <a:moveTo>
                    <a:pt x="248" y="92"/>
                  </a:moveTo>
                  <a:cubicBezTo>
                    <a:pt x="249" y="89"/>
                    <a:pt x="253" y="90"/>
                    <a:pt x="254" y="89"/>
                  </a:cubicBezTo>
                  <a:cubicBezTo>
                    <a:pt x="254" y="88"/>
                    <a:pt x="256" y="89"/>
                    <a:pt x="256" y="89"/>
                  </a:cubicBezTo>
                  <a:cubicBezTo>
                    <a:pt x="258" y="88"/>
                    <a:pt x="260" y="88"/>
                    <a:pt x="262" y="87"/>
                  </a:cubicBezTo>
                  <a:cubicBezTo>
                    <a:pt x="262" y="87"/>
                    <a:pt x="263" y="85"/>
                    <a:pt x="263" y="85"/>
                  </a:cubicBezTo>
                  <a:cubicBezTo>
                    <a:pt x="266" y="83"/>
                    <a:pt x="269" y="86"/>
                    <a:pt x="269" y="84"/>
                  </a:cubicBezTo>
                  <a:cubicBezTo>
                    <a:pt x="269" y="84"/>
                    <a:pt x="268" y="83"/>
                    <a:pt x="269" y="83"/>
                  </a:cubicBezTo>
                  <a:cubicBezTo>
                    <a:pt x="272" y="83"/>
                    <a:pt x="272" y="81"/>
                    <a:pt x="273" y="83"/>
                  </a:cubicBezTo>
                  <a:cubicBezTo>
                    <a:pt x="273" y="84"/>
                    <a:pt x="274" y="82"/>
                    <a:pt x="274" y="82"/>
                  </a:cubicBezTo>
                  <a:cubicBezTo>
                    <a:pt x="272" y="82"/>
                    <a:pt x="274" y="79"/>
                    <a:pt x="276" y="82"/>
                  </a:cubicBezTo>
                  <a:cubicBezTo>
                    <a:pt x="277" y="79"/>
                    <a:pt x="279" y="79"/>
                    <a:pt x="279" y="76"/>
                  </a:cubicBezTo>
                  <a:cubicBezTo>
                    <a:pt x="274" y="75"/>
                    <a:pt x="274" y="78"/>
                    <a:pt x="269" y="77"/>
                  </a:cubicBezTo>
                  <a:cubicBezTo>
                    <a:pt x="269" y="79"/>
                    <a:pt x="268" y="80"/>
                    <a:pt x="267" y="80"/>
                  </a:cubicBezTo>
                  <a:cubicBezTo>
                    <a:pt x="263" y="82"/>
                    <a:pt x="264" y="80"/>
                    <a:pt x="261" y="80"/>
                  </a:cubicBezTo>
                  <a:cubicBezTo>
                    <a:pt x="260" y="81"/>
                    <a:pt x="261" y="82"/>
                    <a:pt x="259" y="82"/>
                  </a:cubicBezTo>
                  <a:cubicBezTo>
                    <a:pt x="257" y="81"/>
                    <a:pt x="256" y="80"/>
                    <a:pt x="254" y="80"/>
                  </a:cubicBezTo>
                  <a:cubicBezTo>
                    <a:pt x="254" y="80"/>
                    <a:pt x="254" y="78"/>
                    <a:pt x="253" y="78"/>
                  </a:cubicBezTo>
                  <a:cubicBezTo>
                    <a:pt x="253" y="80"/>
                    <a:pt x="252" y="81"/>
                    <a:pt x="252" y="82"/>
                  </a:cubicBezTo>
                  <a:cubicBezTo>
                    <a:pt x="252" y="83"/>
                    <a:pt x="254" y="83"/>
                    <a:pt x="254" y="84"/>
                  </a:cubicBezTo>
                  <a:cubicBezTo>
                    <a:pt x="250" y="83"/>
                    <a:pt x="250" y="85"/>
                    <a:pt x="249" y="86"/>
                  </a:cubicBezTo>
                  <a:cubicBezTo>
                    <a:pt x="248" y="88"/>
                    <a:pt x="245" y="87"/>
                    <a:pt x="245" y="89"/>
                  </a:cubicBezTo>
                  <a:cubicBezTo>
                    <a:pt x="244" y="91"/>
                    <a:pt x="239" y="88"/>
                    <a:pt x="241" y="92"/>
                  </a:cubicBezTo>
                  <a:cubicBezTo>
                    <a:pt x="243" y="92"/>
                    <a:pt x="246" y="92"/>
                    <a:pt x="248" y="92"/>
                  </a:cubicBezTo>
                  <a:close/>
                  <a:moveTo>
                    <a:pt x="334" y="138"/>
                  </a:moveTo>
                  <a:cubicBezTo>
                    <a:pt x="333" y="138"/>
                    <a:pt x="333" y="139"/>
                    <a:pt x="333" y="139"/>
                  </a:cubicBezTo>
                  <a:cubicBezTo>
                    <a:pt x="332" y="139"/>
                    <a:pt x="329" y="140"/>
                    <a:pt x="329" y="140"/>
                  </a:cubicBezTo>
                  <a:cubicBezTo>
                    <a:pt x="328" y="142"/>
                    <a:pt x="330" y="145"/>
                    <a:pt x="328" y="145"/>
                  </a:cubicBezTo>
                  <a:cubicBezTo>
                    <a:pt x="328" y="144"/>
                    <a:pt x="328" y="142"/>
                    <a:pt x="327" y="142"/>
                  </a:cubicBezTo>
                  <a:cubicBezTo>
                    <a:pt x="327" y="143"/>
                    <a:pt x="327" y="145"/>
                    <a:pt x="327" y="146"/>
                  </a:cubicBezTo>
                  <a:cubicBezTo>
                    <a:pt x="329" y="146"/>
                    <a:pt x="331" y="146"/>
                    <a:pt x="333" y="146"/>
                  </a:cubicBezTo>
                  <a:cubicBezTo>
                    <a:pt x="332" y="148"/>
                    <a:pt x="335" y="150"/>
                    <a:pt x="335" y="151"/>
                  </a:cubicBezTo>
                  <a:cubicBezTo>
                    <a:pt x="336" y="155"/>
                    <a:pt x="337" y="154"/>
                    <a:pt x="339" y="156"/>
                  </a:cubicBezTo>
                  <a:cubicBezTo>
                    <a:pt x="337" y="156"/>
                    <a:pt x="336" y="156"/>
                    <a:pt x="336" y="158"/>
                  </a:cubicBezTo>
                  <a:cubicBezTo>
                    <a:pt x="336" y="160"/>
                    <a:pt x="338" y="160"/>
                    <a:pt x="338" y="162"/>
                  </a:cubicBezTo>
                  <a:cubicBezTo>
                    <a:pt x="339" y="162"/>
                    <a:pt x="341" y="162"/>
                    <a:pt x="342" y="162"/>
                  </a:cubicBezTo>
                  <a:cubicBezTo>
                    <a:pt x="344" y="160"/>
                    <a:pt x="344" y="157"/>
                    <a:pt x="343" y="155"/>
                  </a:cubicBezTo>
                  <a:cubicBezTo>
                    <a:pt x="342" y="154"/>
                    <a:pt x="341" y="153"/>
                    <a:pt x="340" y="152"/>
                  </a:cubicBezTo>
                  <a:cubicBezTo>
                    <a:pt x="342" y="146"/>
                    <a:pt x="340" y="149"/>
                    <a:pt x="339" y="148"/>
                  </a:cubicBezTo>
                  <a:cubicBezTo>
                    <a:pt x="337" y="145"/>
                    <a:pt x="338" y="141"/>
                    <a:pt x="336" y="138"/>
                  </a:cubicBezTo>
                  <a:cubicBezTo>
                    <a:pt x="336" y="138"/>
                    <a:pt x="335" y="138"/>
                    <a:pt x="334" y="138"/>
                  </a:cubicBezTo>
                  <a:close/>
                  <a:moveTo>
                    <a:pt x="380" y="175"/>
                  </a:moveTo>
                  <a:cubicBezTo>
                    <a:pt x="376" y="173"/>
                    <a:pt x="377" y="176"/>
                    <a:pt x="375" y="177"/>
                  </a:cubicBezTo>
                  <a:cubicBezTo>
                    <a:pt x="375" y="176"/>
                    <a:pt x="374" y="176"/>
                    <a:pt x="373" y="176"/>
                  </a:cubicBezTo>
                  <a:cubicBezTo>
                    <a:pt x="373" y="180"/>
                    <a:pt x="369" y="178"/>
                    <a:pt x="367" y="179"/>
                  </a:cubicBezTo>
                  <a:cubicBezTo>
                    <a:pt x="366" y="180"/>
                    <a:pt x="367" y="181"/>
                    <a:pt x="366" y="182"/>
                  </a:cubicBezTo>
                  <a:cubicBezTo>
                    <a:pt x="365" y="182"/>
                    <a:pt x="363" y="182"/>
                    <a:pt x="363" y="183"/>
                  </a:cubicBezTo>
                  <a:cubicBezTo>
                    <a:pt x="365" y="183"/>
                    <a:pt x="363" y="184"/>
                    <a:pt x="363" y="186"/>
                  </a:cubicBezTo>
                  <a:cubicBezTo>
                    <a:pt x="366" y="188"/>
                    <a:pt x="366" y="185"/>
                    <a:pt x="368" y="184"/>
                  </a:cubicBezTo>
                  <a:cubicBezTo>
                    <a:pt x="370" y="183"/>
                    <a:pt x="373" y="184"/>
                    <a:pt x="375" y="184"/>
                  </a:cubicBezTo>
                  <a:cubicBezTo>
                    <a:pt x="377" y="184"/>
                    <a:pt x="377" y="183"/>
                    <a:pt x="379" y="183"/>
                  </a:cubicBezTo>
                  <a:cubicBezTo>
                    <a:pt x="382" y="183"/>
                    <a:pt x="385" y="184"/>
                    <a:pt x="386" y="185"/>
                  </a:cubicBezTo>
                  <a:cubicBezTo>
                    <a:pt x="385" y="185"/>
                    <a:pt x="383" y="185"/>
                    <a:pt x="383" y="186"/>
                  </a:cubicBezTo>
                  <a:cubicBezTo>
                    <a:pt x="384" y="186"/>
                    <a:pt x="385" y="188"/>
                    <a:pt x="385" y="188"/>
                  </a:cubicBezTo>
                  <a:cubicBezTo>
                    <a:pt x="385" y="188"/>
                    <a:pt x="386" y="186"/>
                    <a:pt x="386" y="186"/>
                  </a:cubicBezTo>
                  <a:cubicBezTo>
                    <a:pt x="390" y="187"/>
                    <a:pt x="389" y="187"/>
                    <a:pt x="392" y="185"/>
                  </a:cubicBezTo>
                  <a:cubicBezTo>
                    <a:pt x="395" y="183"/>
                    <a:pt x="398" y="187"/>
                    <a:pt x="400" y="184"/>
                  </a:cubicBezTo>
                  <a:cubicBezTo>
                    <a:pt x="397" y="183"/>
                    <a:pt x="401" y="179"/>
                    <a:pt x="398" y="182"/>
                  </a:cubicBezTo>
                  <a:cubicBezTo>
                    <a:pt x="396" y="184"/>
                    <a:pt x="395" y="177"/>
                    <a:pt x="395" y="177"/>
                  </a:cubicBezTo>
                  <a:cubicBezTo>
                    <a:pt x="395" y="176"/>
                    <a:pt x="392" y="177"/>
                    <a:pt x="393" y="175"/>
                  </a:cubicBezTo>
                  <a:cubicBezTo>
                    <a:pt x="391" y="175"/>
                    <a:pt x="389" y="175"/>
                    <a:pt x="387" y="175"/>
                  </a:cubicBezTo>
                  <a:cubicBezTo>
                    <a:pt x="387" y="173"/>
                    <a:pt x="388" y="173"/>
                    <a:pt x="387" y="171"/>
                  </a:cubicBezTo>
                  <a:cubicBezTo>
                    <a:pt x="383" y="172"/>
                    <a:pt x="384" y="171"/>
                    <a:pt x="380" y="171"/>
                  </a:cubicBezTo>
                  <a:cubicBezTo>
                    <a:pt x="379" y="173"/>
                    <a:pt x="379" y="173"/>
                    <a:pt x="380" y="175"/>
                  </a:cubicBezTo>
                  <a:close/>
                  <a:moveTo>
                    <a:pt x="412" y="204"/>
                  </a:moveTo>
                  <a:cubicBezTo>
                    <a:pt x="411" y="204"/>
                    <a:pt x="410" y="204"/>
                    <a:pt x="411" y="203"/>
                  </a:cubicBezTo>
                  <a:cubicBezTo>
                    <a:pt x="416" y="204"/>
                    <a:pt x="411" y="195"/>
                    <a:pt x="415" y="196"/>
                  </a:cubicBezTo>
                  <a:cubicBezTo>
                    <a:pt x="418" y="198"/>
                    <a:pt x="419" y="195"/>
                    <a:pt x="422" y="196"/>
                  </a:cubicBezTo>
                  <a:cubicBezTo>
                    <a:pt x="420" y="189"/>
                    <a:pt x="412" y="187"/>
                    <a:pt x="405" y="189"/>
                  </a:cubicBezTo>
                  <a:cubicBezTo>
                    <a:pt x="404" y="188"/>
                    <a:pt x="403" y="188"/>
                    <a:pt x="403" y="186"/>
                  </a:cubicBezTo>
                  <a:cubicBezTo>
                    <a:pt x="401" y="186"/>
                    <a:pt x="400" y="189"/>
                    <a:pt x="398" y="189"/>
                  </a:cubicBezTo>
                  <a:cubicBezTo>
                    <a:pt x="396" y="189"/>
                    <a:pt x="396" y="187"/>
                    <a:pt x="394" y="188"/>
                  </a:cubicBezTo>
                  <a:cubicBezTo>
                    <a:pt x="392" y="188"/>
                    <a:pt x="392" y="189"/>
                    <a:pt x="391" y="190"/>
                  </a:cubicBezTo>
                  <a:cubicBezTo>
                    <a:pt x="389" y="191"/>
                    <a:pt x="388" y="190"/>
                    <a:pt x="386" y="191"/>
                  </a:cubicBezTo>
                  <a:cubicBezTo>
                    <a:pt x="386" y="193"/>
                    <a:pt x="385" y="194"/>
                    <a:pt x="383" y="195"/>
                  </a:cubicBezTo>
                  <a:cubicBezTo>
                    <a:pt x="384" y="204"/>
                    <a:pt x="382" y="205"/>
                    <a:pt x="382" y="215"/>
                  </a:cubicBezTo>
                  <a:cubicBezTo>
                    <a:pt x="387" y="216"/>
                    <a:pt x="385" y="211"/>
                    <a:pt x="388" y="212"/>
                  </a:cubicBezTo>
                  <a:cubicBezTo>
                    <a:pt x="388" y="210"/>
                    <a:pt x="389" y="209"/>
                    <a:pt x="389" y="208"/>
                  </a:cubicBezTo>
                  <a:cubicBezTo>
                    <a:pt x="391" y="205"/>
                    <a:pt x="390" y="202"/>
                    <a:pt x="391" y="198"/>
                  </a:cubicBezTo>
                  <a:cubicBezTo>
                    <a:pt x="391" y="198"/>
                    <a:pt x="393" y="196"/>
                    <a:pt x="393" y="196"/>
                  </a:cubicBezTo>
                  <a:cubicBezTo>
                    <a:pt x="393" y="195"/>
                    <a:pt x="392" y="192"/>
                    <a:pt x="394" y="192"/>
                  </a:cubicBezTo>
                  <a:cubicBezTo>
                    <a:pt x="396" y="192"/>
                    <a:pt x="398" y="192"/>
                    <a:pt x="399" y="191"/>
                  </a:cubicBezTo>
                  <a:cubicBezTo>
                    <a:pt x="397" y="195"/>
                    <a:pt x="403" y="192"/>
                    <a:pt x="402" y="195"/>
                  </a:cubicBezTo>
                  <a:cubicBezTo>
                    <a:pt x="403" y="198"/>
                    <a:pt x="403" y="197"/>
                    <a:pt x="402" y="201"/>
                  </a:cubicBezTo>
                  <a:cubicBezTo>
                    <a:pt x="403" y="201"/>
                    <a:pt x="405" y="201"/>
                    <a:pt x="405" y="202"/>
                  </a:cubicBezTo>
                  <a:cubicBezTo>
                    <a:pt x="404" y="202"/>
                    <a:pt x="402" y="202"/>
                    <a:pt x="402" y="203"/>
                  </a:cubicBezTo>
                  <a:cubicBezTo>
                    <a:pt x="406" y="202"/>
                    <a:pt x="410" y="206"/>
                    <a:pt x="412" y="204"/>
                  </a:cubicBezTo>
                  <a:close/>
                  <a:moveTo>
                    <a:pt x="433" y="199"/>
                  </a:moveTo>
                  <a:cubicBezTo>
                    <a:pt x="433" y="199"/>
                    <a:pt x="433" y="202"/>
                    <a:pt x="433" y="202"/>
                  </a:cubicBezTo>
                  <a:cubicBezTo>
                    <a:pt x="431" y="204"/>
                    <a:pt x="426" y="198"/>
                    <a:pt x="423" y="201"/>
                  </a:cubicBezTo>
                  <a:cubicBezTo>
                    <a:pt x="424" y="203"/>
                    <a:pt x="422" y="203"/>
                    <a:pt x="421" y="204"/>
                  </a:cubicBezTo>
                  <a:cubicBezTo>
                    <a:pt x="424" y="207"/>
                    <a:pt x="425" y="205"/>
                    <a:pt x="428" y="205"/>
                  </a:cubicBezTo>
                  <a:cubicBezTo>
                    <a:pt x="431" y="205"/>
                    <a:pt x="435" y="206"/>
                    <a:pt x="436" y="204"/>
                  </a:cubicBezTo>
                  <a:cubicBezTo>
                    <a:pt x="436" y="204"/>
                    <a:pt x="435" y="203"/>
                    <a:pt x="436" y="203"/>
                  </a:cubicBezTo>
                  <a:cubicBezTo>
                    <a:pt x="437" y="203"/>
                    <a:pt x="439" y="203"/>
                    <a:pt x="439" y="202"/>
                  </a:cubicBezTo>
                  <a:cubicBezTo>
                    <a:pt x="436" y="202"/>
                    <a:pt x="435" y="199"/>
                    <a:pt x="433" y="199"/>
                  </a:cubicBezTo>
                  <a:close/>
                  <a:moveTo>
                    <a:pt x="416" y="209"/>
                  </a:moveTo>
                  <a:cubicBezTo>
                    <a:pt x="416" y="209"/>
                    <a:pt x="416" y="207"/>
                    <a:pt x="414" y="208"/>
                  </a:cubicBezTo>
                  <a:cubicBezTo>
                    <a:pt x="414" y="208"/>
                    <a:pt x="414" y="210"/>
                    <a:pt x="414" y="210"/>
                  </a:cubicBezTo>
                  <a:cubicBezTo>
                    <a:pt x="412" y="210"/>
                    <a:pt x="410" y="210"/>
                    <a:pt x="408" y="210"/>
                  </a:cubicBezTo>
                  <a:cubicBezTo>
                    <a:pt x="410" y="214"/>
                    <a:pt x="404" y="211"/>
                    <a:pt x="405" y="213"/>
                  </a:cubicBezTo>
                  <a:cubicBezTo>
                    <a:pt x="406" y="213"/>
                    <a:pt x="407" y="213"/>
                    <a:pt x="408" y="213"/>
                  </a:cubicBezTo>
                  <a:cubicBezTo>
                    <a:pt x="408" y="215"/>
                    <a:pt x="407" y="215"/>
                    <a:pt x="407" y="216"/>
                  </a:cubicBezTo>
                  <a:cubicBezTo>
                    <a:pt x="410" y="217"/>
                    <a:pt x="409" y="213"/>
                    <a:pt x="412" y="213"/>
                  </a:cubicBezTo>
                  <a:cubicBezTo>
                    <a:pt x="413" y="214"/>
                    <a:pt x="415" y="215"/>
                    <a:pt x="418" y="215"/>
                  </a:cubicBezTo>
                  <a:cubicBezTo>
                    <a:pt x="417" y="210"/>
                    <a:pt x="425" y="214"/>
                    <a:pt x="423" y="208"/>
                  </a:cubicBezTo>
                  <a:cubicBezTo>
                    <a:pt x="420" y="206"/>
                    <a:pt x="418" y="209"/>
                    <a:pt x="416" y="209"/>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89" name="Freeform 92"/>
            <p:cNvSpPr/>
            <p:nvPr/>
          </p:nvSpPr>
          <p:spPr bwMode="auto">
            <a:xfrm>
              <a:off x="1409503" y="2309277"/>
              <a:ext cx="214147" cy="325979"/>
            </a:xfrm>
            <a:custGeom>
              <a:avLst/>
              <a:gdLst>
                <a:gd name="T0" fmla="*/ 26 w 38"/>
                <a:gd name="T1" fmla="*/ 14 h 58"/>
                <a:gd name="T2" fmla="*/ 45 w 38"/>
                <a:gd name="T3" fmla="*/ 9 h 58"/>
                <a:gd name="T4" fmla="*/ 47 w 38"/>
                <a:gd name="T5" fmla="*/ 26 h 58"/>
                <a:gd name="T6" fmla="*/ 33 w 38"/>
                <a:gd name="T7" fmla="*/ 35 h 58"/>
                <a:gd name="T8" fmla="*/ 50 w 38"/>
                <a:gd name="T9" fmla="*/ 45 h 58"/>
                <a:gd name="T10" fmla="*/ 59 w 38"/>
                <a:gd name="T11" fmla="*/ 64 h 58"/>
                <a:gd name="T12" fmla="*/ 64 w 38"/>
                <a:gd name="T13" fmla="*/ 69 h 58"/>
                <a:gd name="T14" fmla="*/ 76 w 38"/>
                <a:gd name="T15" fmla="*/ 73 h 58"/>
                <a:gd name="T16" fmla="*/ 71 w 38"/>
                <a:gd name="T17" fmla="*/ 85 h 58"/>
                <a:gd name="T18" fmla="*/ 88 w 38"/>
                <a:gd name="T19" fmla="*/ 87 h 58"/>
                <a:gd name="T20" fmla="*/ 88 w 38"/>
                <a:gd name="T21" fmla="*/ 104 h 58"/>
                <a:gd name="T22" fmla="*/ 81 w 38"/>
                <a:gd name="T23" fmla="*/ 104 h 58"/>
                <a:gd name="T24" fmla="*/ 88 w 38"/>
                <a:gd name="T25" fmla="*/ 109 h 58"/>
                <a:gd name="T26" fmla="*/ 81 w 38"/>
                <a:gd name="T27" fmla="*/ 116 h 58"/>
                <a:gd name="T28" fmla="*/ 73 w 38"/>
                <a:gd name="T29" fmla="*/ 120 h 58"/>
                <a:gd name="T30" fmla="*/ 45 w 38"/>
                <a:gd name="T31" fmla="*/ 118 h 58"/>
                <a:gd name="T32" fmla="*/ 33 w 38"/>
                <a:gd name="T33" fmla="*/ 120 h 58"/>
                <a:gd name="T34" fmla="*/ 14 w 38"/>
                <a:gd name="T35" fmla="*/ 120 h 58"/>
                <a:gd name="T36" fmla="*/ 19 w 38"/>
                <a:gd name="T37" fmla="*/ 118 h 58"/>
                <a:gd name="T38" fmla="*/ 24 w 38"/>
                <a:gd name="T39" fmla="*/ 120 h 58"/>
                <a:gd name="T40" fmla="*/ 26 w 38"/>
                <a:gd name="T41" fmla="*/ 116 h 58"/>
                <a:gd name="T42" fmla="*/ 43 w 38"/>
                <a:gd name="T43" fmla="*/ 113 h 58"/>
                <a:gd name="T44" fmla="*/ 19 w 38"/>
                <a:gd name="T45" fmla="*/ 104 h 58"/>
                <a:gd name="T46" fmla="*/ 19 w 38"/>
                <a:gd name="T47" fmla="*/ 87 h 58"/>
                <a:gd name="T48" fmla="*/ 26 w 38"/>
                <a:gd name="T49" fmla="*/ 85 h 58"/>
                <a:gd name="T50" fmla="*/ 36 w 38"/>
                <a:gd name="T51" fmla="*/ 85 h 58"/>
                <a:gd name="T52" fmla="*/ 40 w 38"/>
                <a:gd name="T53" fmla="*/ 69 h 58"/>
                <a:gd name="T54" fmla="*/ 31 w 38"/>
                <a:gd name="T55" fmla="*/ 57 h 58"/>
                <a:gd name="T56" fmla="*/ 19 w 38"/>
                <a:gd name="T57" fmla="*/ 61 h 58"/>
                <a:gd name="T58" fmla="*/ 19 w 38"/>
                <a:gd name="T59" fmla="*/ 47 h 58"/>
                <a:gd name="T60" fmla="*/ 9 w 38"/>
                <a:gd name="T61" fmla="*/ 40 h 58"/>
                <a:gd name="T62" fmla="*/ 0 w 38"/>
                <a:gd name="T63" fmla="*/ 14 h 58"/>
                <a:gd name="T64" fmla="*/ 14 w 38"/>
                <a:gd name="T65" fmla="*/ 0 h 58"/>
                <a:gd name="T66" fmla="*/ 40 w 38"/>
                <a:gd name="T67" fmla="*/ 0 h 58"/>
                <a:gd name="T68" fmla="*/ 26 w 38"/>
                <a:gd name="T69" fmla="*/ 14 h 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 h="58">
                  <a:moveTo>
                    <a:pt x="11" y="6"/>
                  </a:moveTo>
                  <a:cubicBezTo>
                    <a:pt x="11" y="8"/>
                    <a:pt x="16" y="4"/>
                    <a:pt x="19" y="4"/>
                  </a:cubicBezTo>
                  <a:cubicBezTo>
                    <a:pt x="20" y="6"/>
                    <a:pt x="20" y="9"/>
                    <a:pt x="20" y="11"/>
                  </a:cubicBezTo>
                  <a:cubicBezTo>
                    <a:pt x="17" y="12"/>
                    <a:pt x="15" y="13"/>
                    <a:pt x="14" y="15"/>
                  </a:cubicBezTo>
                  <a:cubicBezTo>
                    <a:pt x="15" y="17"/>
                    <a:pt x="18" y="19"/>
                    <a:pt x="21" y="19"/>
                  </a:cubicBezTo>
                  <a:cubicBezTo>
                    <a:pt x="21" y="23"/>
                    <a:pt x="26" y="22"/>
                    <a:pt x="25" y="27"/>
                  </a:cubicBezTo>
                  <a:cubicBezTo>
                    <a:pt x="25" y="28"/>
                    <a:pt x="27" y="28"/>
                    <a:pt x="27" y="29"/>
                  </a:cubicBezTo>
                  <a:cubicBezTo>
                    <a:pt x="27" y="31"/>
                    <a:pt x="31" y="30"/>
                    <a:pt x="32" y="31"/>
                  </a:cubicBezTo>
                  <a:cubicBezTo>
                    <a:pt x="31" y="33"/>
                    <a:pt x="30" y="34"/>
                    <a:pt x="30" y="36"/>
                  </a:cubicBezTo>
                  <a:cubicBezTo>
                    <a:pt x="32" y="36"/>
                    <a:pt x="35" y="36"/>
                    <a:pt x="37" y="37"/>
                  </a:cubicBezTo>
                  <a:cubicBezTo>
                    <a:pt x="35" y="39"/>
                    <a:pt x="38" y="42"/>
                    <a:pt x="37" y="44"/>
                  </a:cubicBezTo>
                  <a:cubicBezTo>
                    <a:pt x="36" y="45"/>
                    <a:pt x="34" y="44"/>
                    <a:pt x="34" y="44"/>
                  </a:cubicBezTo>
                  <a:cubicBezTo>
                    <a:pt x="34" y="46"/>
                    <a:pt x="36" y="45"/>
                    <a:pt x="37" y="46"/>
                  </a:cubicBezTo>
                  <a:cubicBezTo>
                    <a:pt x="36" y="47"/>
                    <a:pt x="34" y="47"/>
                    <a:pt x="34" y="49"/>
                  </a:cubicBezTo>
                  <a:cubicBezTo>
                    <a:pt x="33" y="50"/>
                    <a:pt x="32" y="51"/>
                    <a:pt x="31" y="51"/>
                  </a:cubicBezTo>
                  <a:cubicBezTo>
                    <a:pt x="27" y="51"/>
                    <a:pt x="24" y="50"/>
                    <a:pt x="19" y="50"/>
                  </a:cubicBezTo>
                  <a:cubicBezTo>
                    <a:pt x="17" y="52"/>
                    <a:pt x="18" y="52"/>
                    <a:pt x="14" y="51"/>
                  </a:cubicBezTo>
                  <a:cubicBezTo>
                    <a:pt x="13" y="54"/>
                    <a:pt x="6" y="58"/>
                    <a:pt x="6" y="51"/>
                  </a:cubicBezTo>
                  <a:cubicBezTo>
                    <a:pt x="7" y="52"/>
                    <a:pt x="8" y="50"/>
                    <a:pt x="8" y="50"/>
                  </a:cubicBezTo>
                  <a:cubicBezTo>
                    <a:pt x="9" y="50"/>
                    <a:pt x="10" y="51"/>
                    <a:pt x="10" y="51"/>
                  </a:cubicBezTo>
                  <a:cubicBezTo>
                    <a:pt x="11" y="51"/>
                    <a:pt x="10" y="50"/>
                    <a:pt x="11" y="49"/>
                  </a:cubicBezTo>
                  <a:cubicBezTo>
                    <a:pt x="12" y="48"/>
                    <a:pt x="15" y="49"/>
                    <a:pt x="18" y="48"/>
                  </a:cubicBezTo>
                  <a:cubicBezTo>
                    <a:pt x="17" y="42"/>
                    <a:pt x="11" y="46"/>
                    <a:pt x="8" y="44"/>
                  </a:cubicBezTo>
                  <a:cubicBezTo>
                    <a:pt x="8" y="42"/>
                    <a:pt x="8" y="40"/>
                    <a:pt x="8" y="37"/>
                  </a:cubicBezTo>
                  <a:cubicBezTo>
                    <a:pt x="11" y="38"/>
                    <a:pt x="13" y="37"/>
                    <a:pt x="11" y="36"/>
                  </a:cubicBezTo>
                  <a:cubicBezTo>
                    <a:pt x="12" y="33"/>
                    <a:pt x="13" y="37"/>
                    <a:pt x="15" y="36"/>
                  </a:cubicBezTo>
                  <a:cubicBezTo>
                    <a:pt x="18" y="36"/>
                    <a:pt x="14" y="31"/>
                    <a:pt x="17" y="29"/>
                  </a:cubicBezTo>
                  <a:cubicBezTo>
                    <a:pt x="16" y="27"/>
                    <a:pt x="12" y="28"/>
                    <a:pt x="13" y="24"/>
                  </a:cubicBezTo>
                  <a:cubicBezTo>
                    <a:pt x="12" y="25"/>
                    <a:pt x="10" y="26"/>
                    <a:pt x="8" y="26"/>
                  </a:cubicBezTo>
                  <a:cubicBezTo>
                    <a:pt x="8" y="24"/>
                    <a:pt x="8" y="22"/>
                    <a:pt x="8" y="20"/>
                  </a:cubicBezTo>
                  <a:cubicBezTo>
                    <a:pt x="8" y="18"/>
                    <a:pt x="4" y="19"/>
                    <a:pt x="4" y="17"/>
                  </a:cubicBezTo>
                  <a:cubicBezTo>
                    <a:pt x="6" y="13"/>
                    <a:pt x="5" y="6"/>
                    <a:pt x="0" y="6"/>
                  </a:cubicBezTo>
                  <a:cubicBezTo>
                    <a:pt x="2" y="3"/>
                    <a:pt x="5" y="3"/>
                    <a:pt x="6" y="0"/>
                  </a:cubicBezTo>
                  <a:cubicBezTo>
                    <a:pt x="10" y="0"/>
                    <a:pt x="13" y="0"/>
                    <a:pt x="17" y="0"/>
                  </a:cubicBezTo>
                  <a:cubicBezTo>
                    <a:pt x="14" y="1"/>
                    <a:pt x="12" y="3"/>
                    <a:pt x="11" y="6"/>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0" name="Freeform 93"/>
            <p:cNvSpPr/>
            <p:nvPr/>
          </p:nvSpPr>
          <p:spPr bwMode="auto">
            <a:xfrm>
              <a:off x="7399717" y="2324629"/>
              <a:ext cx="57106" cy="45208"/>
            </a:xfrm>
            <a:custGeom>
              <a:avLst/>
              <a:gdLst>
                <a:gd name="T0" fmla="*/ 22 w 10"/>
                <a:gd name="T1" fmla="*/ 2 h 8"/>
                <a:gd name="T2" fmla="*/ 24 w 10"/>
                <a:gd name="T3" fmla="*/ 14 h 8"/>
                <a:gd name="T4" fmla="*/ 12 w 10"/>
                <a:gd name="T5" fmla="*/ 19 h 8"/>
                <a:gd name="T6" fmla="*/ 12 w 10"/>
                <a:gd name="T7" fmla="*/ 14 h 8"/>
                <a:gd name="T8" fmla="*/ 5 w 10"/>
                <a:gd name="T9" fmla="*/ 17 h 8"/>
                <a:gd name="T10" fmla="*/ 7 w 10"/>
                <a:gd name="T11" fmla="*/ 14 h 8"/>
                <a:gd name="T12" fmla="*/ 22 w 10"/>
                <a:gd name="T13" fmla="*/ 2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8">
                  <a:moveTo>
                    <a:pt x="9" y="1"/>
                  </a:moveTo>
                  <a:cubicBezTo>
                    <a:pt x="8" y="3"/>
                    <a:pt x="9" y="5"/>
                    <a:pt x="10" y="6"/>
                  </a:cubicBezTo>
                  <a:cubicBezTo>
                    <a:pt x="9" y="8"/>
                    <a:pt x="7" y="8"/>
                    <a:pt x="5" y="8"/>
                  </a:cubicBezTo>
                  <a:cubicBezTo>
                    <a:pt x="5" y="7"/>
                    <a:pt x="5" y="7"/>
                    <a:pt x="5" y="6"/>
                  </a:cubicBezTo>
                  <a:cubicBezTo>
                    <a:pt x="4" y="6"/>
                    <a:pt x="3" y="7"/>
                    <a:pt x="2" y="7"/>
                  </a:cubicBezTo>
                  <a:cubicBezTo>
                    <a:pt x="0" y="6"/>
                    <a:pt x="3" y="7"/>
                    <a:pt x="3" y="6"/>
                  </a:cubicBezTo>
                  <a:cubicBezTo>
                    <a:pt x="4" y="5"/>
                    <a:pt x="7" y="0"/>
                    <a:pt x="9"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1" name="Freeform 94"/>
            <p:cNvSpPr/>
            <p:nvPr/>
          </p:nvSpPr>
          <p:spPr bwMode="auto">
            <a:xfrm>
              <a:off x="5356945" y="2856542"/>
              <a:ext cx="33312" cy="38071"/>
            </a:xfrm>
            <a:custGeom>
              <a:avLst/>
              <a:gdLst>
                <a:gd name="T0" fmla="*/ 2 w 6"/>
                <a:gd name="T1" fmla="*/ 5 h 7"/>
                <a:gd name="T2" fmla="*/ 14 w 6"/>
                <a:gd name="T3" fmla="*/ 0 h 7"/>
                <a:gd name="T4" fmla="*/ 0 w 6"/>
                <a:gd name="T5" fmla="*/ 14 h 7"/>
                <a:gd name="T6" fmla="*/ 2 w 6"/>
                <a:gd name="T7" fmla="*/ 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7">
                  <a:moveTo>
                    <a:pt x="1" y="2"/>
                  </a:moveTo>
                  <a:cubicBezTo>
                    <a:pt x="2" y="0"/>
                    <a:pt x="3" y="2"/>
                    <a:pt x="6" y="0"/>
                  </a:cubicBezTo>
                  <a:cubicBezTo>
                    <a:pt x="5" y="3"/>
                    <a:pt x="4" y="7"/>
                    <a:pt x="0" y="6"/>
                  </a:cubicBezTo>
                  <a:cubicBezTo>
                    <a:pt x="0" y="5"/>
                    <a:pt x="5" y="3"/>
                    <a:pt x="1"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2" name="Freeform 95"/>
            <p:cNvSpPr/>
            <p:nvPr/>
          </p:nvSpPr>
          <p:spPr bwMode="auto">
            <a:xfrm>
              <a:off x="4519393" y="3901103"/>
              <a:ext cx="268874" cy="302184"/>
            </a:xfrm>
            <a:custGeom>
              <a:avLst/>
              <a:gdLst>
                <a:gd name="T0" fmla="*/ 89 w 48"/>
                <a:gd name="T1" fmla="*/ 7 h 54"/>
                <a:gd name="T2" fmla="*/ 101 w 48"/>
                <a:gd name="T3" fmla="*/ 12 h 54"/>
                <a:gd name="T4" fmla="*/ 113 w 48"/>
                <a:gd name="T5" fmla="*/ 21 h 54"/>
                <a:gd name="T6" fmla="*/ 101 w 48"/>
                <a:gd name="T7" fmla="*/ 35 h 54"/>
                <a:gd name="T8" fmla="*/ 99 w 48"/>
                <a:gd name="T9" fmla="*/ 52 h 54"/>
                <a:gd name="T10" fmla="*/ 104 w 48"/>
                <a:gd name="T11" fmla="*/ 56 h 54"/>
                <a:gd name="T12" fmla="*/ 104 w 48"/>
                <a:gd name="T13" fmla="*/ 64 h 54"/>
                <a:gd name="T14" fmla="*/ 108 w 48"/>
                <a:gd name="T15" fmla="*/ 71 h 54"/>
                <a:gd name="T16" fmla="*/ 97 w 48"/>
                <a:gd name="T17" fmla="*/ 78 h 54"/>
                <a:gd name="T18" fmla="*/ 92 w 48"/>
                <a:gd name="T19" fmla="*/ 92 h 54"/>
                <a:gd name="T20" fmla="*/ 92 w 48"/>
                <a:gd name="T21" fmla="*/ 99 h 54"/>
                <a:gd name="T22" fmla="*/ 87 w 48"/>
                <a:gd name="T23" fmla="*/ 99 h 54"/>
                <a:gd name="T24" fmla="*/ 78 w 48"/>
                <a:gd name="T25" fmla="*/ 108 h 54"/>
                <a:gd name="T26" fmla="*/ 78 w 48"/>
                <a:gd name="T27" fmla="*/ 125 h 54"/>
                <a:gd name="T28" fmla="*/ 52 w 48"/>
                <a:gd name="T29" fmla="*/ 118 h 54"/>
                <a:gd name="T30" fmla="*/ 49 w 48"/>
                <a:gd name="T31" fmla="*/ 122 h 54"/>
                <a:gd name="T32" fmla="*/ 40 w 48"/>
                <a:gd name="T33" fmla="*/ 118 h 54"/>
                <a:gd name="T34" fmla="*/ 26 w 48"/>
                <a:gd name="T35" fmla="*/ 118 h 54"/>
                <a:gd name="T36" fmla="*/ 19 w 48"/>
                <a:gd name="T37" fmla="*/ 115 h 54"/>
                <a:gd name="T38" fmla="*/ 7 w 48"/>
                <a:gd name="T39" fmla="*/ 99 h 54"/>
                <a:gd name="T40" fmla="*/ 9 w 48"/>
                <a:gd name="T41" fmla="*/ 87 h 54"/>
                <a:gd name="T42" fmla="*/ 7 w 48"/>
                <a:gd name="T43" fmla="*/ 87 h 54"/>
                <a:gd name="T44" fmla="*/ 5 w 48"/>
                <a:gd name="T45" fmla="*/ 64 h 54"/>
                <a:gd name="T46" fmla="*/ 31 w 48"/>
                <a:gd name="T47" fmla="*/ 61 h 54"/>
                <a:gd name="T48" fmla="*/ 31 w 48"/>
                <a:gd name="T49" fmla="*/ 54 h 54"/>
                <a:gd name="T50" fmla="*/ 52 w 48"/>
                <a:gd name="T51" fmla="*/ 40 h 54"/>
                <a:gd name="T52" fmla="*/ 68 w 48"/>
                <a:gd name="T53" fmla="*/ 35 h 54"/>
                <a:gd name="T54" fmla="*/ 71 w 48"/>
                <a:gd name="T55" fmla="*/ 26 h 54"/>
                <a:gd name="T56" fmla="*/ 75 w 48"/>
                <a:gd name="T57" fmla="*/ 26 h 54"/>
                <a:gd name="T58" fmla="*/ 82 w 48"/>
                <a:gd name="T59" fmla="*/ 21 h 54"/>
                <a:gd name="T60" fmla="*/ 92 w 48"/>
                <a:gd name="T61" fmla="*/ 7 h 54"/>
                <a:gd name="T62" fmla="*/ 89 w 48"/>
                <a:gd name="T63" fmla="*/ 7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 h="54">
                  <a:moveTo>
                    <a:pt x="38" y="3"/>
                  </a:moveTo>
                  <a:cubicBezTo>
                    <a:pt x="39" y="0"/>
                    <a:pt x="41" y="5"/>
                    <a:pt x="43" y="5"/>
                  </a:cubicBezTo>
                  <a:cubicBezTo>
                    <a:pt x="44" y="6"/>
                    <a:pt x="45" y="8"/>
                    <a:pt x="48" y="9"/>
                  </a:cubicBezTo>
                  <a:cubicBezTo>
                    <a:pt x="47" y="12"/>
                    <a:pt x="47" y="15"/>
                    <a:pt x="43" y="15"/>
                  </a:cubicBezTo>
                  <a:cubicBezTo>
                    <a:pt x="42" y="17"/>
                    <a:pt x="44" y="21"/>
                    <a:pt x="42" y="22"/>
                  </a:cubicBezTo>
                  <a:cubicBezTo>
                    <a:pt x="41" y="23"/>
                    <a:pt x="44" y="23"/>
                    <a:pt x="44" y="24"/>
                  </a:cubicBezTo>
                  <a:cubicBezTo>
                    <a:pt x="44" y="25"/>
                    <a:pt x="44" y="27"/>
                    <a:pt x="44" y="27"/>
                  </a:cubicBezTo>
                  <a:cubicBezTo>
                    <a:pt x="45" y="29"/>
                    <a:pt x="46" y="28"/>
                    <a:pt x="46" y="30"/>
                  </a:cubicBezTo>
                  <a:cubicBezTo>
                    <a:pt x="46" y="33"/>
                    <a:pt x="42" y="35"/>
                    <a:pt x="41" y="33"/>
                  </a:cubicBezTo>
                  <a:cubicBezTo>
                    <a:pt x="41" y="36"/>
                    <a:pt x="42" y="37"/>
                    <a:pt x="39" y="39"/>
                  </a:cubicBezTo>
                  <a:cubicBezTo>
                    <a:pt x="39" y="40"/>
                    <a:pt x="40" y="41"/>
                    <a:pt x="39" y="42"/>
                  </a:cubicBezTo>
                  <a:cubicBezTo>
                    <a:pt x="39" y="42"/>
                    <a:pt x="37" y="41"/>
                    <a:pt x="37" y="42"/>
                  </a:cubicBezTo>
                  <a:cubicBezTo>
                    <a:pt x="36" y="43"/>
                    <a:pt x="37" y="48"/>
                    <a:pt x="33" y="46"/>
                  </a:cubicBezTo>
                  <a:cubicBezTo>
                    <a:pt x="36" y="48"/>
                    <a:pt x="33" y="49"/>
                    <a:pt x="33" y="53"/>
                  </a:cubicBezTo>
                  <a:cubicBezTo>
                    <a:pt x="27" y="54"/>
                    <a:pt x="26" y="51"/>
                    <a:pt x="22" y="50"/>
                  </a:cubicBezTo>
                  <a:cubicBezTo>
                    <a:pt x="21" y="50"/>
                    <a:pt x="21" y="51"/>
                    <a:pt x="21" y="52"/>
                  </a:cubicBezTo>
                  <a:cubicBezTo>
                    <a:pt x="18" y="53"/>
                    <a:pt x="18" y="50"/>
                    <a:pt x="17" y="50"/>
                  </a:cubicBezTo>
                  <a:cubicBezTo>
                    <a:pt x="15" y="49"/>
                    <a:pt x="13" y="51"/>
                    <a:pt x="11" y="50"/>
                  </a:cubicBezTo>
                  <a:cubicBezTo>
                    <a:pt x="10" y="49"/>
                    <a:pt x="12" y="46"/>
                    <a:pt x="8" y="49"/>
                  </a:cubicBezTo>
                  <a:cubicBezTo>
                    <a:pt x="7" y="46"/>
                    <a:pt x="7" y="42"/>
                    <a:pt x="3" y="42"/>
                  </a:cubicBezTo>
                  <a:cubicBezTo>
                    <a:pt x="3" y="40"/>
                    <a:pt x="4" y="39"/>
                    <a:pt x="4" y="37"/>
                  </a:cubicBezTo>
                  <a:cubicBezTo>
                    <a:pt x="4" y="35"/>
                    <a:pt x="3" y="37"/>
                    <a:pt x="3" y="37"/>
                  </a:cubicBezTo>
                  <a:cubicBezTo>
                    <a:pt x="0" y="35"/>
                    <a:pt x="2" y="32"/>
                    <a:pt x="2" y="27"/>
                  </a:cubicBezTo>
                  <a:cubicBezTo>
                    <a:pt x="6" y="28"/>
                    <a:pt x="10" y="28"/>
                    <a:pt x="13" y="26"/>
                  </a:cubicBezTo>
                  <a:cubicBezTo>
                    <a:pt x="13" y="24"/>
                    <a:pt x="15" y="23"/>
                    <a:pt x="13" y="23"/>
                  </a:cubicBezTo>
                  <a:cubicBezTo>
                    <a:pt x="15" y="21"/>
                    <a:pt x="24" y="18"/>
                    <a:pt x="22" y="17"/>
                  </a:cubicBezTo>
                  <a:cubicBezTo>
                    <a:pt x="23" y="15"/>
                    <a:pt x="26" y="15"/>
                    <a:pt x="29" y="15"/>
                  </a:cubicBezTo>
                  <a:cubicBezTo>
                    <a:pt x="31" y="15"/>
                    <a:pt x="29" y="12"/>
                    <a:pt x="30" y="11"/>
                  </a:cubicBezTo>
                  <a:cubicBezTo>
                    <a:pt x="30" y="11"/>
                    <a:pt x="32" y="11"/>
                    <a:pt x="32" y="11"/>
                  </a:cubicBezTo>
                  <a:cubicBezTo>
                    <a:pt x="33" y="10"/>
                    <a:pt x="32" y="8"/>
                    <a:pt x="35" y="9"/>
                  </a:cubicBezTo>
                  <a:cubicBezTo>
                    <a:pt x="33" y="4"/>
                    <a:pt x="38" y="5"/>
                    <a:pt x="39" y="3"/>
                  </a:cubicBezTo>
                  <a:cubicBezTo>
                    <a:pt x="39" y="3"/>
                    <a:pt x="39" y="3"/>
                    <a:pt x="38"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3" name="Freeform 96"/>
            <p:cNvSpPr/>
            <p:nvPr/>
          </p:nvSpPr>
          <p:spPr bwMode="auto">
            <a:xfrm>
              <a:off x="4795405" y="4120009"/>
              <a:ext cx="116592" cy="135626"/>
            </a:xfrm>
            <a:custGeom>
              <a:avLst/>
              <a:gdLst>
                <a:gd name="T0" fmla="*/ 44 w 21"/>
                <a:gd name="T1" fmla="*/ 0 h 24"/>
                <a:gd name="T2" fmla="*/ 35 w 21"/>
                <a:gd name="T3" fmla="*/ 12 h 24"/>
                <a:gd name="T4" fmla="*/ 33 w 21"/>
                <a:gd name="T5" fmla="*/ 12 h 24"/>
                <a:gd name="T6" fmla="*/ 35 w 21"/>
                <a:gd name="T7" fmla="*/ 21 h 24"/>
                <a:gd name="T8" fmla="*/ 40 w 21"/>
                <a:gd name="T9" fmla="*/ 26 h 24"/>
                <a:gd name="T10" fmla="*/ 44 w 21"/>
                <a:gd name="T11" fmla="*/ 50 h 24"/>
                <a:gd name="T12" fmla="*/ 33 w 21"/>
                <a:gd name="T13" fmla="*/ 50 h 24"/>
                <a:gd name="T14" fmla="*/ 23 w 21"/>
                <a:gd name="T15" fmla="*/ 24 h 24"/>
                <a:gd name="T16" fmla="*/ 14 w 21"/>
                <a:gd name="T17" fmla="*/ 31 h 24"/>
                <a:gd name="T18" fmla="*/ 14 w 21"/>
                <a:gd name="T19" fmla="*/ 48 h 24"/>
                <a:gd name="T20" fmla="*/ 5 w 21"/>
                <a:gd name="T21" fmla="*/ 57 h 24"/>
                <a:gd name="T22" fmla="*/ 2 w 21"/>
                <a:gd name="T23" fmla="*/ 43 h 24"/>
                <a:gd name="T24" fmla="*/ 5 w 21"/>
                <a:gd name="T25" fmla="*/ 40 h 24"/>
                <a:gd name="T26" fmla="*/ 2 w 21"/>
                <a:gd name="T27" fmla="*/ 38 h 24"/>
                <a:gd name="T28" fmla="*/ 5 w 21"/>
                <a:gd name="T29" fmla="*/ 26 h 24"/>
                <a:gd name="T30" fmla="*/ 0 w 21"/>
                <a:gd name="T31" fmla="*/ 21 h 24"/>
                <a:gd name="T32" fmla="*/ 21 w 21"/>
                <a:gd name="T33" fmla="*/ 0 h 24"/>
                <a:gd name="T34" fmla="*/ 44 w 21"/>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24">
                  <a:moveTo>
                    <a:pt x="19" y="0"/>
                  </a:moveTo>
                  <a:cubicBezTo>
                    <a:pt x="21" y="5"/>
                    <a:pt x="13" y="3"/>
                    <a:pt x="15" y="5"/>
                  </a:cubicBezTo>
                  <a:cubicBezTo>
                    <a:pt x="17" y="7"/>
                    <a:pt x="15" y="5"/>
                    <a:pt x="14" y="5"/>
                  </a:cubicBezTo>
                  <a:cubicBezTo>
                    <a:pt x="14" y="7"/>
                    <a:pt x="14" y="7"/>
                    <a:pt x="15" y="9"/>
                  </a:cubicBezTo>
                  <a:cubicBezTo>
                    <a:pt x="15" y="9"/>
                    <a:pt x="17" y="10"/>
                    <a:pt x="17" y="11"/>
                  </a:cubicBezTo>
                  <a:cubicBezTo>
                    <a:pt x="18" y="14"/>
                    <a:pt x="18" y="18"/>
                    <a:pt x="19" y="21"/>
                  </a:cubicBezTo>
                  <a:cubicBezTo>
                    <a:pt x="17" y="21"/>
                    <a:pt x="15" y="21"/>
                    <a:pt x="14" y="21"/>
                  </a:cubicBezTo>
                  <a:cubicBezTo>
                    <a:pt x="13" y="18"/>
                    <a:pt x="11" y="14"/>
                    <a:pt x="10" y="10"/>
                  </a:cubicBezTo>
                  <a:cubicBezTo>
                    <a:pt x="8" y="10"/>
                    <a:pt x="9" y="14"/>
                    <a:pt x="6" y="13"/>
                  </a:cubicBezTo>
                  <a:cubicBezTo>
                    <a:pt x="6" y="16"/>
                    <a:pt x="6" y="18"/>
                    <a:pt x="6" y="20"/>
                  </a:cubicBezTo>
                  <a:cubicBezTo>
                    <a:pt x="6" y="23"/>
                    <a:pt x="2" y="22"/>
                    <a:pt x="2" y="24"/>
                  </a:cubicBezTo>
                  <a:cubicBezTo>
                    <a:pt x="0" y="24"/>
                    <a:pt x="0" y="20"/>
                    <a:pt x="1" y="18"/>
                  </a:cubicBezTo>
                  <a:cubicBezTo>
                    <a:pt x="1" y="17"/>
                    <a:pt x="2" y="17"/>
                    <a:pt x="2" y="17"/>
                  </a:cubicBezTo>
                  <a:cubicBezTo>
                    <a:pt x="2" y="15"/>
                    <a:pt x="1" y="16"/>
                    <a:pt x="1" y="16"/>
                  </a:cubicBezTo>
                  <a:cubicBezTo>
                    <a:pt x="1" y="15"/>
                    <a:pt x="3" y="13"/>
                    <a:pt x="2" y="11"/>
                  </a:cubicBezTo>
                  <a:cubicBezTo>
                    <a:pt x="3" y="9"/>
                    <a:pt x="1" y="9"/>
                    <a:pt x="0" y="9"/>
                  </a:cubicBezTo>
                  <a:cubicBezTo>
                    <a:pt x="1" y="4"/>
                    <a:pt x="3" y="0"/>
                    <a:pt x="9" y="0"/>
                  </a:cubicBezTo>
                  <a:cubicBezTo>
                    <a:pt x="5" y="4"/>
                    <a:pt x="16" y="0"/>
                    <a:pt x="19"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4" name="Freeform 97"/>
            <p:cNvSpPr/>
            <p:nvPr/>
          </p:nvSpPr>
          <p:spPr bwMode="auto">
            <a:xfrm>
              <a:off x="4428975" y="4255636"/>
              <a:ext cx="280770" cy="78520"/>
            </a:xfrm>
            <a:custGeom>
              <a:avLst/>
              <a:gdLst>
                <a:gd name="T0" fmla="*/ 2 w 50"/>
                <a:gd name="T1" fmla="*/ 12 h 14"/>
                <a:gd name="T2" fmla="*/ 14 w 50"/>
                <a:gd name="T3" fmla="*/ 2 h 14"/>
                <a:gd name="T4" fmla="*/ 19 w 50"/>
                <a:gd name="T5" fmla="*/ 7 h 14"/>
                <a:gd name="T6" fmla="*/ 26 w 50"/>
                <a:gd name="T7" fmla="*/ 12 h 14"/>
                <a:gd name="T8" fmla="*/ 52 w 50"/>
                <a:gd name="T9" fmla="*/ 17 h 14"/>
                <a:gd name="T10" fmla="*/ 80 w 50"/>
                <a:gd name="T11" fmla="*/ 14 h 14"/>
                <a:gd name="T12" fmla="*/ 87 w 50"/>
                <a:gd name="T13" fmla="*/ 19 h 14"/>
                <a:gd name="T14" fmla="*/ 94 w 50"/>
                <a:gd name="T15" fmla="*/ 21 h 14"/>
                <a:gd name="T16" fmla="*/ 109 w 50"/>
                <a:gd name="T17" fmla="*/ 21 h 14"/>
                <a:gd name="T18" fmla="*/ 111 w 50"/>
                <a:gd name="T19" fmla="*/ 31 h 14"/>
                <a:gd name="T20" fmla="*/ 106 w 50"/>
                <a:gd name="T21" fmla="*/ 31 h 14"/>
                <a:gd name="T22" fmla="*/ 50 w 50"/>
                <a:gd name="T23" fmla="*/ 21 h 14"/>
                <a:gd name="T24" fmla="*/ 35 w 50"/>
                <a:gd name="T25" fmla="*/ 21 h 14"/>
                <a:gd name="T26" fmla="*/ 17 w 50"/>
                <a:gd name="T27" fmla="*/ 17 h 14"/>
                <a:gd name="T28" fmla="*/ 2 w 50"/>
                <a:gd name="T29" fmla="*/ 12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14">
                  <a:moveTo>
                    <a:pt x="1" y="5"/>
                  </a:moveTo>
                  <a:cubicBezTo>
                    <a:pt x="0" y="1"/>
                    <a:pt x="5" y="3"/>
                    <a:pt x="6" y="1"/>
                  </a:cubicBezTo>
                  <a:cubicBezTo>
                    <a:pt x="8" y="0"/>
                    <a:pt x="7" y="3"/>
                    <a:pt x="8" y="3"/>
                  </a:cubicBezTo>
                  <a:cubicBezTo>
                    <a:pt x="9" y="4"/>
                    <a:pt x="11" y="3"/>
                    <a:pt x="11" y="5"/>
                  </a:cubicBezTo>
                  <a:cubicBezTo>
                    <a:pt x="16" y="3"/>
                    <a:pt x="18" y="4"/>
                    <a:pt x="22" y="7"/>
                  </a:cubicBezTo>
                  <a:cubicBezTo>
                    <a:pt x="27" y="4"/>
                    <a:pt x="28" y="6"/>
                    <a:pt x="34" y="6"/>
                  </a:cubicBezTo>
                  <a:cubicBezTo>
                    <a:pt x="36" y="5"/>
                    <a:pt x="36" y="7"/>
                    <a:pt x="37" y="8"/>
                  </a:cubicBezTo>
                  <a:cubicBezTo>
                    <a:pt x="38" y="8"/>
                    <a:pt x="40" y="8"/>
                    <a:pt x="40" y="9"/>
                  </a:cubicBezTo>
                  <a:cubicBezTo>
                    <a:pt x="43" y="8"/>
                    <a:pt x="46" y="12"/>
                    <a:pt x="46" y="9"/>
                  </a:cubicBezTo>
                  <a:cubicBezTo>
                    <a:pt x="50" y="9"/>
                    <a:pt x="43" y="13"/>
                    <a:pt x="47" y="13"/>
                  </a:cubicBezTo>
                  <a:cubicBezTo>
                    <a:pt x="47" y="14"/>
                    <a:pt x="46" y="13"/>
                    <a:pt x="45" y="13"/>
                  </a:cubicBezTo>
                  <a:cubicBezTo>
                    <a:pt x="36" y="14"/>
                    <a:pt x="28" y="11"/>
                    <a:pt x="21" y="9"/>
                  </a:cubicBezTo>
                  <a:cubicBezTo>
                    <a:pt x="19" y="9"/>
                    <a:pt x="17" y="10"/>
                    <a:pt x="15" y="9"/>
                  </a:cubicBezTo>
                  <a:cubicBezTo>
                    <a:pt x="12" y="9"/>
                    <a:pt x="10" y="8"/>
                    <a:pt x="7" y="7"/>
                  </a:cubicBezTo>
                  <a:cubicBezTo>
                    <a:pt x="5" y="6"/>
                    <a:pt x="2" y="7"/>
                    <a:pt x="1" y="5"/>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5" name="Freeform 98"/>
            <p:cNvSpPr/>
            <p:nvPr/>
          </p:nvSpPr>
          <p:spPr bwMode="auto">
            <a:xfrm>
              <a:off x="4804922" y="4350812"/>
              <a:ext cx="40451" cy="16655"/>
            </a:xfrm>
            <a:custGeom>
              <a:avLst/>
              <a:gdLst>
                <a:gd name="T0" fmla="*/ 5 w 7"/>
                <a:gd name="T1" fmla="*/ 5 h 3"/>
                <a:gd name="T2" fmla="*/ 17 w 7"/>
                <a:gd name="T3" fmla="*/ 7 h 3"/>
                <a:gd name="T4" fmla="*/ 5 w 7"/>
                <a:gd name="T5" fmla="*/ 7 h 3"/>
                <a:gd name="T6" fmla="*/ 2 w 7"/>
                <a:gd name="T7" fmla="*/ 5 h 3"/>
                <a:gd name="T8" fmla="*/ 5 w 7"/>
                <a:gd name="T9" fmla="*/ 5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2" y="2"/>
                  </a:moveTo>
                  <a:cubicBezTo>
                    <a:pt x="4" y="2"/>
                    <a:pt x="7" y="1"/>
                    <a:pt x="7" y="3"/>
                  </a:cubicBezTo>
                  <a:cubicBezTo>
                    <a:pt x="6" y="3"/>
                    <a:pt x="4" y="3"/>
                    <a:pt x="2" y="3"/>
                  </a:cubicBezTo>
                  <a:cubicBezTo>
                    <a:pt x="3" y="2"/>
                    <a:pt x="2" y="2"/>
                    <a:pt x="1" y="2"/>
                  </a:cubicBezTo>
                  <a:cubicBezTo>
                    <a:pt x="0" y="0"/>
                    <a:pt x="2" y="0"/>
                    <a:pt x="2"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6" name="Freeform 99"/>
            <p:cNvSpPr/>
            <p:nvPr/>
          </p:nvSpPr>
          <p:spPr bwMode="auto">
            <a:xfrm>
              <a:off x="6066010" y="5259747"/>
              <a:ext cx="207009" cy="209388"/>
            </a:xfrm>
            <a:custGeom>
              <a:avLst/>
              <a:gdLst>
                <a:gd name="T0" fmla="*/ 2 w 37"/>
                <a:gd name="T1" fmla="*/ 76 h 37"/>
                <a:gd name="T2" fmla="*/ 7 w 37"/>
                <a:gd name="T3" fmla="*/ 64 h 37"/>
                <a:gd name="T4" fmla="*/ 14 w 37"/>
                <a:gd name="T5" fmla="*/ 62 h 37"/>
                <a:gd name="T6" fmla="*/ 14 w 37"/>
                <a:gd name="T7" fmla="*/ 55 h 37"/>
                <a:gd name="T8" fmla="*/ 19 w 37"/>
                <a:gd name="T9" fmla="*/ 55 h 37"/>
                <a:gd name="T10" fmla="*/ 21 w 37"/>
                <a:gd name="T11" fmla="*/ 50 h 37"/>
                <a:gd name="T12" fmla="*/ 33 w 37"/>
                <a:gd name="T13" fmla="*/ 48 h 37"/>
                <a:gd name="T14" fmla="*/ 38 w 37"/>
                <a:gd name="T15" fmla="*/ 40 h 37"/>
                <a:gd name="T16" fmla="*/ 45 w 37"/>
                <a:gd name="T17" fmla="*/ 33 h 37"/>
                <a:gd name="T18" fmla="*/ 49 w 37"/>
                <a:gd name="T19" fmla="*/ 29 h 37"/>
                <a:gd name="T20" fmla="*/ 59 w 37"/>
                <a:gd name="T21" fmla="*/ 31 h 37"/>
                <a:gd name="T22" fmla="*/ 54 w 37"/>
                <a:gd name="T23" fmla="*/ 19 h 37"/>
                <a:gd name="T24" fmla="*/ 66 w 37"/>
                <a:gd name="T25" fmla="*/ 5 h 37"/>
                <a:gd name="T26" fmla="*/ 75 w 37"/>
                <a:gd name="T27" fmla="*/ 0 h 37"/>
                <a:gd name="T28" fmla="*/ 82 w 37"/>
                <a:gd name="T29" fmla="*/ 5 h 37"/>
                <a:gd name="T30" fmla="*/ 85 w 37"/>
                <a:gd name="T31" fmla="*/ 19 h 37"/>
                <a:gd name="T32" fmla="*/ 82 w 37"/>
                <a:gd name="T33" fmla="*/ 29 h 37"/>
                <a:gd name="T34" fmla="*/ 78 w 37"/>
                <a:gd name="T35" fmla="*/ 29 h 37"/>
                <a:gd name="T36" fmla="*/ 75 w 37"/>
                <a:gd name="T37" fmla="*/ 40 h 37"/>
                <a:gd name="T38" fmla="*/ 63 w 37"/>
                <a:gd name="T39" fmla="*/ 45 h 37"/>
                <a:gd name="T40" fmla="*/ 54 w 37"/>
                <a:gd name="T41" fmla="*/ 64 h 37"/>
                <a:gd name="T42" fmla="*/ 49 w 37"/>
                <a:gd name="T43" fmla="*/ 76 h 37"/>
                <a:gd name="T44" fmla="*/ 45 w 37"/>
                <a:gd name="T45" fmla="*/ 81 h 37"/>
                <a:gd name="T46" fmla="*/ 21 w 37"/>
                <a:gd name="T47" fmla="*/ 71 h 37"/>
                <a:gd name="T48" fmla="*/ 12 w 37"/>
                <a:gd name="T49" fmla="*/ 76 h 37"/>
                <a:gd name="T50" fmla="*/ 7 w 37"/>
                <a:gd name="T51" fmla="*/ 69 h 37"/>
                <a:gd name="T52" fmla="*/ 2 w 37"/>
                <a:gd name="T53" fmla="*/ 76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 h="37">
                  <a:moveTo>
                    <a:pt x="1" y="32"/>
                  </a:moveTo>
                  <a:cubicBezTo>
                    <a:pt x="0" y="30"/>
                    <a:pt x="2" y="28"/>
                    <a:pt x="3" y="27"/>
                  </a:cubicBezTo>
                  <a:cubicBezTo>
                    <a:pt x="4" y="26"/>
                    <a:pt x="6" y="26"/>
                    <a:pt x="6" y="26"/>
                  </a:cubicBezTo>
                  <a:cubicBezTo>
                    <a:pt x="6" y="25"/>
                    <a:pt x="5" y="24"/>
                    <a:pt x="6" y="23"/>
                  </a:cubicBezTo>
                  <a:cubicBezTo>
                    <a:pt x="6" y="23"/>
                    <a:pt x="8" y="24"/>
                    <a:pt x="8" y="23"/>
                  </a:cubicBezTo>
                  <a:cubicBezTo>
                    <a:pt x="8" y="23"/>
                    <a:pt x="9" y="21"/>
                    <a:pt x="9" y="21"/>
                  </a:cubicBezTo>
                  <a:cubicBezTo>
                    <a:pt x="11" y="20"/>
                    <a:pt x="13" y="21"/>
                    <a:pt x="14" y="20"/>
                  </a:cubicBezTo>
                  <a:cubicBezTo>
                    <a:pt x="15" y="18"/>
                    <a:pt x="14" y="18"/>
                    <a:pt x="16" y="17"/>
                  </a:cubicBezTo>
                  <a:cubicBezTo>
                    <a:pt x="19" y="17"/>
                    <a:pt x="18" y="15"/>
                    <a:pt x="19" y="14"/>
                  </a:cubicBezTo>
                  <a:cubicBezTo>
                    <a:pt x="19" y="14"/>
                    <a:pt x="22" y="17"/>
                    <a:pt x="21" y="12"/>
                  </a:cubicBezTo>
                  <a:cubicBezTo>
                    <a:pt x="23" y="11"/>
                    <a:pt x="23" y="13"/>
                    <a:pt x="25" y="13"/>
                  </a:cubicBezTo>
                  <a:cubicBezTo>
                    <a:pt x="25" y="11"/>
                    <a:pt x="23" y="10"/>
                    <a:pt x="23" y="8"/>
                  </a:cubicBezTo>
                  <a:cubicBezTo>
                    <a:pt x="28" y="9"/>
                    <a:pt x="27" y="4"/>
                    <a:pt x="28" y="2"/>
                  </a:cubicBezTo>
                  <a:cubicBezTo>
                    <a:pt x="29" y="1"/>
                    <a:pt x="32" y="2"/>
                    <a:pt x="32" y="0"/>
                  </a:cubicBezTo>
                  <a:cubicBezTo>
                    <a:pt x="33" y="1"/>
                    <a:pt x="33" y="2"/>
                    <a:pt x="35" y="2"/>
                  </a:cubicBezTo>
                  <a:cubicBezTo>
                    <a:pt x="34" y="5"/>
                    <a:pt x="37" y="5"/>
                    <a:pt x="36" y="8"/>
                  </a:cubicBezTo>
                  <a:cubicBezTo>
                    <a:pt x="35" y="8"/>
                    <a:pt x="36" y="10"/>
                    <a:pt x="35" y="12"/>
                  </a:cubicBezTo>
                  <a:cubicBezTo>
                    <a:pt x="35" y="12"/>
                    <a:pt x="33" y="11"/>
                    <a:pt x="33" y="12"/>
                  </a:cubicBezTo>
                  <a:cubicBezTo>
                    <a:pt x="32" y="12"/>
                    <a:pt x="32" y="15"/>
                    <a:pt x="32" y="17"/>
                  </a:cubicBezTo>
                  <a:cubicBezTo>
                    <a:pt x="29" y="19"/>
                    <a:pt x="29" y="17"/>
                    <a:pt x="27" y="19"/>
                  </a:cubicBezTo>
                  <a:cubicBezTo>
                    <a:pt x="24" y="20"/>
                    <a:pt x="25" y="24"/>
                    <a:pt x="23" y="27"/>
                  </a:cubicBezTo>
                  <a:cubicBezTo>
                    <a:pt x="23" y="28"/>
                    <a:pt x="20" y="28"/>
                    <a:pt x="21" y="32"/>
                  </a:cubicBezTo>
                  <a:cubicBezTo>
                    <a:pt x="19" y="31"/>
                    <a:pt x="19" y="32"/>
                    <a:pt x="19" y="34"/>
                  </a:cubicBezTo>
                  <a:cubicBezTo>
                    <a:pt x="16" y="31"/>
                    <a:pt x="10" y="37"/>
                    <a:pt x="9" y="30"/>
                  </a:cubicBezTo>
                  <a:cubicBezTo>
                    <a:pt x="8" y="31"/>
                    <a:pt x="6" y="32"/>
                    <a:pt x="5" y="32"/>
                  </a:cubicBezTo>
                  <a:cubicBezTo>
                    <a:pt x="4" y="32"/>
                    <a:pt x="3" y="29"/>
                    <a:pt x="3" y="29"/>
                  </a:cubicBezTo>
                  <a:cubicBezTo>
                    <a:pt x="1" y="29"/>
                    <a:pt x="6" y="34"/>
                    <a:pt x="1" y="3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7" name="Freeform 100"/>
            <p:cNvSpPr/>
            <p:nvPr/>
          </p:nvSpPr>
          <p:spPr bwMode="auto">
            <a:xfrm>
              <a:off x="8974887" y="1189650"/>
              <a:ext cx="292668" cy="214147"/>
            </a:xfrm>
            <a:custGeom>
              <a:avLst/>
              <a:gdLst>
                <a:gd name="T0" fmla="*/ 33 w 52"/>
                <a:gd name="T1" fmla="*/ 0 h 38"/>
                <a:gd name="T2" fmla="*/ 47 w 52"/>
                <a:gd name="T3" fmla="*/ 9 h 38"/>
                <a:gd name="T4" fmla="*/ 57 w 52"/>
                <a:gd name="T5" fmla="*/ 12 h 38"/>
                <a:gd name="T6" fmla="*/ 62 w 52"/>
                <a:gd name="T7" fmla="*/ 12 h 38"/>
                <a:gd name="T8" fmla="*/ 64 w 52"/>
                <a:gd name="T9" fmla="*/ 17 h 38"/>
                <a:gd name="T10" fmla="*/ 73 w 52"/>
                <a:gd name="T11" fmla="*/ 21 h 38"/>
                <a:gd name="T12" fmla="*/ 80 w 52"/>
                <a:gd name="T13" fmla="*/ 21 h 38"/>
                <a:gd name="T14" fmla="*/ 97 w 52"/>
                <a:gd name="T15" fmla="*/ 26 h 38"/>
                <a:gd name="T16" fmla="*/ 97 w 52"/>
                <a:gd name="T17" fmla="*/ 36 h 38"/>
                <a:gd name="T18" fmla="*/ 106 w 52"/>
                <a:gd name="T19" fmla="*/ 36 h 38"/>
                <a:gd name="T20" fmla="*/ 106 w 52"/>
                <a:gd name="T21" fmla="*/ 40 h 38"/>
                <a:gd name="T22" fmla="*/ 123 w 52"/>
                <a:gd name="T23" fmla="*/ 52 h 38"/>
                <a:gd name="T24" fmla="*/ 121 w 52"/>
                <a:gd name="T25" fmla="*/ 59 h 38"/>
                <a:gd name="T26" fmla="*/ 114 w 52"/>
                <a:gd name="T27" fmla="*/ 57 h 38"/>
                <a:gd name="T28" fmla="*/ 99 w 52"/>
                <a:gd name="T29" fmla="*/ 66 h 38"/>
                <a:gd name="T30" fmla="*/ 97 w 52"/>
                <a:gd name="T31" fmla="*/ 71 h 38"/>
                <a:gd name="T32" fmla="*/ 92 w 52"/>
                <a:gd name="T33" fmla="*/ 78 h 38"/>
                <a:gd name="T34" fmla="*/ 76 w 52"/>
                <a:gd name="T35" fmla="*/ 78 h 38"/>
                <a:gd name="T36" fmla="*/ 76 w 52"/>
                <a:gd name="T37" fmla="*/ 81 h 38"/>
                <a:gd name="T38" fmla="*/ 64 w 52"/>
                <a:gd name="T39" fmla="*/ 83 h 38"/>
                <a:gd name="T40" fmla="*/ 62 w 52"/>
                <a:gd name="T41" fmla="*/ 78 h 38"/>
                <a:gd name="T42" fmla="*/ 45 w 52"/>
                <a:gd name="T43" fmla="*/ 78 h 38"/>
                <a:gd name="T44" fmla="*/ 40 w 52"/>
                <a:gd name="T45" fmla="*/ 71 h 38"/>
                <a:gd name="T46" fmla="*/ 47 w 52"/>
                <a:gd name="T47" fmla="*/ 66 h 38"/>
                <a:gd name="T48" fmla="*/ 33 w 52"/>
                <a:gd name="T49" fmla="*/ 64 h 38"/>
                <a:gd name="T50" fmla="*/ 43 w 52"/>
                <a:gd name="T51" fmla="*/ 57 h 38"/>
                <a:gd name="T52" fmla="*/ 47 w 52"/>
                <a:gd name="T53" fmla="*/ 52 h 38"/>
                <a:gd name="T54" fmla="*/ 57 w 52"/>
                <a:gd name="T55" fmla="*/ 54 h 38"/>
                <a:gd name="T56" fmla="*/ 52 w 52"/>
                <a:gd name="T57" fmla="*/ 47 h 38"/>
                <a:gd name="T58" fmla="*/ 28 w 52"/>
                <a:gd name="T59" fmla="*/ 52 h 38"/>
                <a:gd name="T60" fmla="*/ 19 w 52"/>
                <a:gd name="T61" fmla="*/ 50 h 38"/>
                <a:gd name="T62" fmla="*/ 14 w 52"/>
                <a:gd name="T63" fmla="*/ 43 h 38"/>
                <a:gd name="T64" fmla="*/ 2 w 52"/>
                <a:gd name="T65" fmla="*/ 38 h 38"/>
                <a:gd name="T66" fmla="*/ 0 w 52"/>
                <a:gd name="T67" fmla="*/ 28 h 38"/>
                <a:gd name="T68" fmla="*/ 9 w 52"/>
                <a:gd name="T69" fmla="*/ 24 h 38"/>
                <a:gd name="T70" fmla="*/ 14 w 52"/>
                <a:gd name="T71" fmla="*/ 19 h 38"/>
                <a:gd name="T72" fmla="*/ 17 w 52"/>
                <a:gd name="T73" fmla="*/ 9 h 38"/>
                <a:gd name="T74" fmla="*/ 21 w 52"/>
                <a:gd name="T75" fmla="*/ 9 h 38"/>
                <a:gd name="T76" fmla="*/ 28 w 52"/>
                <a:gd name="T77" fmla="*/ 5 h 38"/>
                <a:gd name="T78" fmla="*/ 33 w 52"/>
                <a:gd name="T79" fmla="*/ 0 h 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2" h="38">
                  <a:moveTo>
                    <a:pt x="14" y="0"/>
                  </a:moveTo>
                  <a:cubicBezTo>
                    <a:pt x="16" y="1"/>
                    <a:pt x="19" y="2"/>
                    <a:pt x="20" y="4"/>
                  </a:cubicBezTo>
                  <a:cubicBezTo>
                    <a:pt x="22" y="3"/>
                    <a:pt x="23" y="5"/>
                    <a:pt x="24" y="5"/>
                  </a:cubicBezTo>
                  <a:cubicBezTo>
                    <a:pt x="24" y="6"/>
                    <a:pt x="26" y="5"/>
                    <a:pt x="26" y="5"/>
                  </a:cubicBezTo>
                  <a:cubicBezTo>
                    <a:pt x="26" y="6"/>
                    <a:pt x="26" y="7"/>
                    <a:pt x="27" y="7"/>
                  </a:cubicBezTo>
                  <a:cubicBezTo>
                    <a:pt x="29" y="5"/>
                    <a:pt x="28" y="8"/>
                    <a:pt x="31" y="9"/>
                  </a:cubicBezTo>
                  <a:cubicBezTo>
                    <a:pt x="32" y="9"/>
                    <a:pt x="33" y="9"/>
                    <a:pt x="34" y="9"/>
                  </a:cubicBezTo>
                  <a:cubicBezTo>
                    <a:pt x="35" y="9"/>
                    <a:pt x="37" y="13"/>
                    <a:pt x="41" y="11"/>
                  </a:cubicBezTo>
                  <a:cubicBezTo>
                    <a:pt x="41" y="12"/>
                    <a:pt x="41" y="14"/>
                    <a:pt x="41" y="15"/>
                  </a:cubicBezTo>
                  <a:cubicBezTo>
                    <a:pt x="42" y="15"/>
                    <a:pt x="44" y="14"/>
                    <a:pt x="45" y="15"/>
                  </a:cubicBezTo>
                  <a:cubicBezTo>
                    <a:pt x="45" y="15"/>
                    <a:pt x="44" y="17"/>
                    <a:pt x="45" y="17"/>
                  </a:cubicBezTo>
                  <a:cubicBezTo>
                    <a:pt x="47" y="19"/>
                    <a:pt x="49" y="20"/>
                    <a:pt x="52" y="22"/>
                  </a:cubicBezTo>
                  <a:cubicBezTo>
                    <a:pt x="52" y="23"/>
                    <a:pt x="51" y="25"/>
                    <a:pt x="51" y="25"/>
                  </a:cubicBezTo>
                  <a:cubicBezTo>
                    <a:pt x="50" y="26"/>
                    <a:pt x="48" y="24"/>
                    <a:pt x="48" y="24"/>
                  </a:cubicBezTo>
                  <a:cubicBezTo>
                    <a:pt x="46" y="25"/>
                    <a:pt x="45" y="27"/>
                    <a:pt x="42" y="28"/>
                  </a:cubicBezTo>
                  <a:cubicBezTo>
                    <a:pt x="41" y="28"/>
                    <a:pt x="42" y="29"/>
                    <a:pt x="41" y="30"/>
                  </a:cubicBezTo>
                  <a:cubicBezTo>
                    <a:pt x="39" y="30"/>
                    <a:pt x="39" y="31"/>
                    <a:pt x="39" y="33"/>
                  </a:cubicBezTo>
                  <a:cubicBezTo>
                    <a:pt x="35" y="33"/>
                    <a:pt x="34" y="30"/>
                    <a:pt x="32" y="33"/>
                  </a:cubicBezTo>
                  <a:cubicBezTo>
                    <a:pt x="31" y="33"/>
                    <a:pt x="31" y="34"/>
                    <a:pt x="32" y="34"/>
                  </a:cubicBezTo>
                  <a:cubicBezTo>
                    <a:pt x="32" y="38"/>
                    <a:pt x="27" y="31"/>
                    <a:pt x="27" y="35"/>
                  </a:cubicBezTo>
                  <a:cubicBezTo>
                    <a:pt x="26" y="35"/>
                    <a:pt x="26" y="33"/>
                    <a:pt x="26" y="33"/>
                  </a:cubicBezTo>
                  <a:cubicBezTo>
                    <a:pt x="24" y="35"/>
                    <a:pt x="23" y="32"/>
                    <a:pt x="19" y="33"/>
                  </a:cubicBezTo>
                  <a:cubicBezTo>
                    <a:pt x="19" y="30"/>
                    <a:pt x="18" y="30"/>
                    <a:pt x="17" y="30"/>
                  </a:cubicBezTo>
                  <a:cubicBezTo>
                    <a:pt x="17" y="28"/>
                    <a:pt x="20" y="30"/>
                    <a:pt x="20" y="28"/>
                  </a:cubicBezTo>
                  <a:cubicBezTo>
                    <a:pt x="20" y="25"/>
                    <a:pt x="16" y="27"/>
                    <a:pt x="14" y="27"/>
                  </a:cubicBezTo>
                  <a:cubicBezTo>
                    <a:pt x="13" y="24"/>
                    <a:pt x="16" y="25"/>
                    <a:pt x="18" y="24"/>
                  </a:cubicBezTo>
                  <a:cubicBezTo>
                    <a:pt x="18" y="24"/>
                    <a:pt x="20" y="22"/>
                    <a:pt x="20" y="22"/>
                  </a:cubicBezTo>
                  <a:cubicBezTo>
                    <a:pt x="21" y="22"/>
                    <a:pt x="22" y="24"/>
                    <a:pt x="24" y="23"/>
                  </a:cubicBezTo>
                  <a:cubicBezTo>
                    <a:pt x="24" y="21"/>
                    <a:pt x="23" y="21"/>
                    <a:pt x="22" y="20"/>
                  </a:cubicBezTo>
                  <a:cubicBezTo>
                    <a:pt x="21" y="20"/>
                    <a:pt x="14" y="20"/>
                    <a:pt x="12" y="22"/>
                  </a:cubicBezTo>
                  <a:cubicBezTo>
                    <a:pt x="10" y="24"/>
                    <a:pt x="12" y="22"/>
                    <a:pt x="8" y="21"/>
                  </a:cubicBezTo>
                  <a:cubicBezTo>
                    <a:pt x="5" y="20"/>
                    <a:pt x="2" y="21"/>
                    <a:pt x="6" y="18"/>
                  </a:cubicBezTo>
                  <a:cubicBezTo>
                    <a:pt x="6" y="16"/>
                    <a:pt x="2" y="18"/>
                    <a:pt x="1" y="16"/>
                  </a:cubicBezTo>
                  <a:cubicBezTo>
                    <a:pt x="3" y="14"/>
                    <a:pt x="5" y="10"/>
                    <a:pt x="0" y="12"/>
                  </a:cubicBezTo>
                  <a:cubicBezTo>
                    <a:pt x="1" y="11"/>
                    <a:pt x="2" y="10"/>
                    <a:pt x="4" y="10"/>
                  </a:cubicBezTo>
                  <a:cubicBezTo>
                    <a:pt x="5" y="10"/>
                    <a:pt x="4" y="8"/>
                    <a:pt x="6" y="8"/>
                  </a:cubicBezTo>
                  <a:cubicBezTo>
                    <a:pt x="8" y="8"/>
                    <a:pt x="6" y="5"/>
                    <a:pt x="7" y="4"/>
                  </a:cubicBezTo>
                  <a:cubicBezTo>
                    <a:pt x="7" y="4"/>
                    <a:pt x="9" y="4"/>
                    <a:pt x="9" y="4"/>
                  </a:cubicBezTo>
                  <a:cubicBezTo>
                    <a:pt x="11" y="4"/>
                    <a:pt x="10" y="2"/>
                    <a:pt x="12" y="2"/>
                  </a:cubicBezTo>
                  <a:cubicBezTo>
                    <a:pt x="12" y="1"/>
                    <a:pt x="14" y="1"/>
                    <a:pt x="14"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8" name="Freeform 101"/>
            <p:cNvSpPr/>
            <p:nvPr/>
          </p:nvSpPr>
          <p:spPr bwMode="auto">
            <a:xfrm>
              <a:off x="1871109" y="1264715"/>
              <a:ext cx="387845" cy="190353"/>
            </a:xfrm>
            <a:custGeom>
              <a:avLst/>
              <a:gdLst>
                <a:gd name="T0" fmla="*/ 57 w 69"/>
                <a:gd name="T1" fmla="*/ 54 h 34"/>
                <a:gd name="T2" fmla="*/ 52 w 69"/>
                <a:gd name="T3" fmla="*/ 56 h 34"/>
                <a:gd name="T4" fmla="*/ 38 w 69"/>
                <a:gd name="T5" fmla="*/ 54 h 34"/>
                <a:gd name="T6" fmla="*/ 45 w 69"/>
                <a:gd name="T7" fmla="*/ 49 h 34"/>
                <a:gd name="T8" fmla="*/ 61 w 69"/>
                <a:gd name="T9" fmla="*/ 38 h 34"/>
                <a:gd name="T10" fmla="*/ 57 w 69"/>
                <a:gd name="T11" fmla="*/ 31 h 34"/>
                <a:gd name="T12" fmla="*/ 43 w 69"/>
                <a:gd name="T13" fmla="*/ 31 h 34"/>
                <a:gd name="T14" fmla="*/ 28 w 69"/>
                <a:gd name="T15" fmla="*/ 40 h 34"/>
                <a:gd name="T16" fmla="*/ 9 w 69"/>
                <a:gd name="T17" fmla="*/ 38 h 34"/>
                <a:gd name="T18" fmla="*/ 12 w 69"/>
                <a:gd name="T19" fmla="*/ 19 h 34"/>
                <a:gd name="T20" fmla="*/ 7 w 69"/>
                <a:gd name="T21" fmla="*/ 21 h 34"/>
                <a:gd name="T22" fmla="*/ 5 w 69"/>
                <a:gd name="T23" fmla="*/ 7 h 34"/>
                <a:gd name="T24" fmla="*/ 9 w 69"/>
                <a:gd name="T25" fmla="*/ 9 h 34"/>
                <a:gd name="T26" fmla="*/ 26 w 69"/>
                <a:gd name="T27" fmla="*/ 5 h 34"/>
                <a:gd name="T28" fmla="*/ 28 w 69"/>
                <a:gd name="T29" fmla="*/ 14 h 34"/>
                <a:gd name="T30" fmla="*/ 52 w 69"/>
                <a:gd name="T31" fmla="*/ 16 h 34"/>
                <a:gd name="T32" fmla="*/ 59 w 69"/>
                <a:gd name="T33" fmla="*/ 5 h 34"/>
                <a:gd name="T34" fmla="*/ 87 w 69"/>
                <a:gd name="T35" fmla="*/ 7 h 34"/>
                <a:gd name="T36" fmla="*/ 90 w 69"/>
                <a:gd name="T37" fmla="*/ 7 h 34"/>
                <a:gd name="T38" fmla="*/ 102 w 69"/>
                <a:gd name="T39" fmla="*/ 16 h 34"/>
                <a:gd name="T40" fmla="*/ 99 w 69"/>
                <a:gd name="T41" fmla="*/ 21 h 34"/>
                <a:gd name="T42" fmla="*/ 113 w 69"/>
                <a:gd name="T43" fmla="*/ 19 h 34"/>
                <a:gd name="T44" fmla="*/ 130 w 69"/>
                <a:gd name="T45" fmla="*/ 24 h 34"/>
                <a:gd name="T46" fmla="*/ 132 w 69"/>
                <a:gd name="T47" fmla="*/ 31 h 34"/>
                <a:gd name="T48" fmla="*/ 135 w 69"/>
                <a:gd name="T49" fmla="*/ 33 h 34"/>
                <a:gd name="T50" fmla="*/ 137 w 69"/>
                <a:gd name="T51" fmla="*/ 38 h 34"/>
                <a:gd name="T52" fmla="*/ 144 w 69"/>
                <a:gd name="T53" fmla="*/ 38 h 34"/>
                <a:gd name="T54" fmla="*/ 144 w 69"/>
                <a:gd name="T55" fmla="*/ 45 h 34"/>
                <a:gd name="T56" fmla="*/ 149 w 69"/>
                <a:gd name="T57" fmla="*/ 45 h 34"/>
                <a:gd name="T58" fmla="*/ 151 w 69"/>
                <a:gd name="T59" fmla="*/ 52 h 34"/>
                <a:gd name="T60" fmla="*/ 161 w 69"/>
                <a:gd name="T61" fmla="*/ 52 h 34"/>
                <a:gd name="T62" fmla="*/ 151 w 69"/>
                <a:gd name="T63" fmla="*/ 56 h 34"/>
                <a:gd name="T64" fmla="*/ 151 w 69"/>
                <a:gd name="T65" fmla="*/ 61 h 34"/>
                <a:gd name="T66" fmla="*/ 123 w 69"/>
                <a:gd name="T67" fmla="*/ 61 h 34"/>
                <a:gd name="T68" fmla="*/ 123 w 69"/>
                <a:gd name="T69" fmla="*/ 45 h 34"/>
                <a:gd name="T70" fmla="*/ 97 w 69"/>
                <a:gd name="T71" fmla="*/ 40 h 34"/>
                <a:gd name="T72" fmla="*/ 92 w 69"/>
                <a:gd name="T73" fmla="*/ 49 h 34"/>
                <a:gd name="T74" fmla="*/ 87 w 69"/>
                <a:gd name="T75" fmla="*/ 49 h 34"/>
                <a:gd name="T76" fmla="*/ 83 w 69"/>
                <a:gd name="T77" fmla="*/ 54 h 34"/>
                <a:gd name="T78" fmla="*/ 85 w 69"/>
                <a:gd name="T79" fmla="*/ 56 h 34"/>
                <a:gd name="T80" fmla="*/ 76 w 69"/>
                <a:gd name="T81" fmla="*/ 61 h 34"/>
                <a:gd name="T82" fmla="*/ 76 w 69"/>
                <a:gd name="T83" fmla="*/ 78 h 34"/>
                <a:gd name="T84" fmla="*/ 40 w 69"/>
                <a:gd name="T85" fmla="*/ 66 h 34"/>
                <a:gd name="T86" fmla="*/ 50 w 69"/>
                <a:gd name="T87" fmla="*/ 61 h 34"/>
                <a:gd name="T88" fmla="*/ 59 w 69"/>
                <a:gd name="T89" fmla="*/ 61 h 34"/>
                <a:gd name="T90" fmla="*/ 57 w 69"/>
                <a:gd name="T91" fmla="*/ 54 h 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9" h="34">
                  <a:moveTo>
                    <a:pt x="24" y="23"/>
                  </a:moveTo>
                  <a:cubicBezTo>
                    <a:pt x="24" y="21"/>
                    <a:pt x="22" y="24"/>
                    <a:pt x="22" y="24"/>
                  </a:cubicBezTo>
                  <a:cubicBezTo>
                    <a:pt x="20" y="25"/>
                    <a:pt x="19" y="22"/>
                    <a:pt x="16" y="23"/>
                  </a:cubicBezTo>
                  <a:cubicBezTo>
                    <a:pt x="16" y="21"/>
                    <a:pt x="18" y="22"/>
                    <a:pt x="19" y="21"/>
                  </a:cubicBezTo>
                  <a:cubicBezTo>
                    <a:pt x="22" y="19"/>
                    <a:pt x="23" y="16"/>
                    <a:pt x="26" y="16"/>
                  </a:cubicBezTo>
                  <a:cubicBezTo>
                    <a:pt x="26" y="15"/>
                    <a:pt x="24" y="15"/>
                    <a:pt x="24" y="13"/>
                  </a:cubicBezTo>
                  <a:cubicBezTo>
                    <a:pt x="22" y="12"/>
                    <a:pt x="19" y="16"/>
                    <a:pt x="18" y="13"/>
                  </a:cubicBezTo>
                  <a:cubicBezTo>
                    <a:pt x="16" y="14"/>
                    <a:pt x="15" y="16"/>
                    <a:pt x="12" y="17"/>
                  </a:cubicBezTo>
                  <a:cubicBezTo>
                    <a:pt x="9" y="18"/>
                    <a:pt x="8" y="15"/>
                    <a:pt x="4" y="16"/>
                  </a:cubicBezTo>
                  <a:cubicBezTo>
                    <a:pt x="6" y="14"/>
                    <a:pt x="7" y="11"/>
                    <a:pt x="5" y="8"/>
                  </a:cubicBezTo>
                  <a:cubicBezTo>
                    <a:pt x="4" y="8"/>
                    <a:pt x="3" y="8"/>
                    <a:pt x="3" y="9"/>
                  </a:cubicBezTo>
                  <a:cubicBezTo>
                    <a:pt x="0" y="9"/>
                    <a:pt x="2" y="5"/>
                    <a:pt x="2" y="3"/>
                  </a:cubicBezTo>
                  <a:cubicBezTo>
                    <a:pt x="3" y="3"/>
                    <a:pt x="4" y="3"/>
                    <a:pt x="4" y="4"/>
                  </a:cubicBezTo>
                  <a:cubicBezTo>
                    <a:pt x="5" y="2"/>
                    <a:pt x="11" y="5"/>
                    <a:pt x="11" y="2"/>
                  </a:cubicBezTo>
                  <a:cubicBezTo>
                    <a:pt x="13" y="2"/>
                    <a:pt x="12" y="4"/>
                    <a:pt x="12" y="6"/>
                  </a:cubicBezTo>
                  <a:cubicBezTo>
                    <a:pt x="17" y="6"/>
                    <a:pt x="21" y="0"/>
                    <a:pt x="22" y="7"/>
                  </a:cubicBezTo>
                  <a:cubicBezTo>
                    <a:pt x="25" y="7"/>
                    <a:pt x="26" y="5"/>
                    <a:pt x="25" y="2"/>
                  </a:cubicBezTo>
                  <a:cubicBezTo>
                    <a:pt x="28" y="3"/>
                    <a:pt x="32" y="3"/>
                    <a:pt x="37" y="3"/>
                  </a:cubicBezTo>
                  <a:cubicBezTo>
                    <a:pt x="37" y="3"/>
                    <a:pt x="38" y="5"/>
                    <a:pt x="38" y="3"/>
                  </a:cubicBezTo>
                  <a:cubicBezTo>
                    <a:pt x="41" y="4"/>
                    <a:pt x="38" y="9"/>
                    <a:pt x="43" y="7"/>
                  </a:cubicBezTo>
                  <a:cubicBezTo>
                    <a:pt x="43" y="8"/>
                    <a:pt x="42" y="8"/>
                    <a:pt x="42" y="9"/>
                  </a:cubicBezTo>
                  <a:cubicBezTo>
                    <a:pt x="43" y="8"/>
                    <a:pt x="48" y="10"/>
                    <a:pt x="48" y="8"/>
                  </a:cubicBezTo>
                  <a:cubicBezTo>
                    <a:pt x="49" y="9"/>
                    <a:pt x="50" y="11"/>
                    <a:pt x="55" y="10"/>
                  </a:cubicBezTo>
                  <a:cubicBezTo>
                    <a:pt x="53" y="12"/>
                    <a:pt x="54" y="12"/>
                    <a:pt x="56" y="13"/>
                  </a:cubicBezTo>
                  <a:cubicBezTo>
                    <a:pt x="56" y="13"/>
                    <a:pt x="56" y="14"/>
                    <a:pt x="57" y="14"/>
                  </a:cubicBezTo>
                  <a:cubicBezTo>
                    <a:pt x="59" y="14"/>
                    <a:pt x="57" y="15"/>
                    <a:pt x="58" y="16"/>
                  </a:cubicBezTo>
                  <a:cubicBezTo>
                    <a:pt x="59" y="17"/>
                    <a:pt x="60" y="16"/>
                    <a:pt x="61" y="16"/>
                  </a:cubicBezTo>
                  <a:cubicBezTo>
                    <a:pt x="61" y="17"/>
                    <a:pt x="60" y="18"/>
                    <a:pt x="61" y="19"/>
                  </a:cubicBezTo>
                  <a:cubicBezTo>
                    <a:pt x="61" y="19"/>
                    <a:pt x="63" y="18"/>
                    <a:pt x="63" y="19"/>
                  </a:cubicBezTo>
                  <a:cubicBezTo>
                    <a:pt x="64" y="20"/>
                    <a:pt x="63" y="21"/>
                    <a:pt x="64" y="22"/>
                  </a:cubicBezTo>
                  <a:cubicBezTo>
                    <a:pt x="66" y="22"/>
                    <a:pt x="67" y="20"/>
                    <a:pt x="68" y="22"/>
                  </a:cubicBezTo>
                  <a:cubicBezTo>
                    <a:pt x="69" y="25"/>
                    <a:pt x="65" y="23"/>
                    <a:pt x="64" y="24"/>
                  </a:cubicBezTo>
                  <a:cubicBezTo>
                    <a:pt x="64" y="24"/>
                    <a:pt x="64" y="26"/>
                    <a:pt x="64" y="26"/>
                  </a:cubicBezTo>
                  <a:cubicBezTo>
                    <a:pt x="61" y="26"/>
                    <a:pt x="56" y="25"/>
                    <a:pt x="52" y="26"/>
                  </a:cubicBezTo>
                  <a:cubicBezTo>
                    <a:pt x="51" y="22"/>
                    <a:pt x="52" y="23"/>
                    <a:pt x="52" y="19"/>
                  </a:cubicBezTo>
                  <a:cubicBezTo>
                    <a:pt x="51" y="15"/>
                    <a:pt x="43" y="15"/>
                    <a:pt x="41" y="17"/>
                  </a:cubicBezTo>
                  <a:cubicBezTo>
                    <a:pt x="39" y="17"/>
                    <a:pt x="40" y="20"/>
                    <a:pt x="39" y="21"/>
                  </a:cubicBezTo>
                  <a:cubicBezTo>
                    <a:pt x="39" y="21"/>
                    <a:pt x="37" y="20"/>
                    <a:pt x="37" y="21"/>
                  </a:cubicBezTo>
                  <a:cubicBezTo>
                    <a:pt x="36" y="22"/>
                    <a:pt x="37" y="24"/>
                    <a:pt x="35" y="23"/>
                  </a:cubicBezTo>
                  <a:cubicBezTo>
                    <a:pt x="34" y="24"/>
                    <a:pt x="35" y="24"/>
                    <a:pt x="36" y="24"/>
                  </a:cubicBezTo>
                  <a:cubicBezTo>
                    <a:pt x="36" y="26"/>
                    <a:pt x="34" y="25"/>
                    <a:pt x="32" y="26"/>
                  </a:cubicBezTo>
                  <a:cubicBezTo>
                    <a:pt x="31" y="29"/>
                    <a:pt x="32" y="28"/>
                    <a:pt x="32" y="33"/>
                  </a:cubicBezTo>
                  <a:cubicBezTo>
                    <a:pt x="28" y="34"/>
                    <a:pt x="18" y="34"/>
                    <a:pt x="17" y="28"/>
                  </a:cubicBezTo>
                  <a:cubicBezTo>
                    <a:pt x="19" y="28"/>
                    <a:pt x="20" y="27"/>
                    <a:pt x="21" y="26"/>
                  </a:cubicBezTo>
                  <a:cubicBezTo>
                    <a:pt x="24" y="25"/>
                    <a:pt x="23" y="28"/>
                    <a:pt x="25" y="26"/>
                  </a:cubicBezTo>
                  <a:cubicBezTo>
                    <a:pt x="25" y="24"/>
                    <a:pt x="22" y="24"/>
                    <a:pt x="24" y="2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99" name="Freeform 102"/>
            <p:cNvSpPr/>
            <p:nvPr/>
          </p:nvSpPr>
          <p:spPr bwMode="auto">
            <a:xfrm>
              <a:off x="8265823" y="1415693"/>
              <a:ext cx="180835" cy="99935"/>
            </a:xfrm>
            <a:custGeom>
              <a:avLst/>
              <a:gdLst>
                <a:gd name="T0" fmla="*/ 76 w 32"/>
                <a:gd name="T1" fmla="*/ 7 h 18"/>
                <a:gd name="T2" fmla="*/ 76 w 32"/>
                <a:gd name="T3" fmla="*/ 16 h 18"/>
                <a:gd name="T4" fmla="*/ 71 w 32"/>
                <a:gd name="T5" fmla="*/ 16 h 18"/>
                <a:gd name="T6" fmla="*/ 71 w 32"/>
                <a:gd name="T7" fmla="*/ 23 h 18"/>
                <a:gd name="T8" fmla="*/ 62 w 32"/>
                <a:gd name="T9" fmla="*/ 30 h 18"/>
                <a:gd name="T10" fmla="*/ 52 w 32"/>
                <a:gd name="T11" fmla="*/ 21 h 18"/>
                <a:gd name="T12" fmla="*/ 45 w 32"/>
                <a:gd name="T13" fmla="*/ 26 h 18"/>
                <a:gd name="T14" fmla="*/ 33 w 32"/>
                <a:gd name="T15" fmla="*/ 37 h 18"/>
                <a:gd name="T16" fmla="*/ 2 w 32"/>
                <a:gd name="T17" fmla="*/ 37 h 18"/>
                <a:gd name="T18" fmla="*/ 0 w 32"/>
                <a:gd name="T19" fmla="*/ 26 h 18"/>
                <a:gd name="T20" fmla="*/ 12 w 32"/>
                <a:gd name="T21" fmla="*/ 30 h 18"/>
                <a:gd name="T22" fmla="*/ 24 w 32"/>
                <a:gd name="T23" fmla="*/ 21 h 18"/>
                <a:gd name="T24" fmla="*/ 29 w 32"/>
                <a:gd name="T25" fmla="*/ 16 h 18"/>
                <a:gd name="T26" fmla="*/ 36 w 32"/>
                <a:gd name="T27" fmla="*/ 12 h 18"/>
                <a:gd name="T28" fmla="*/ 40 w 32"/>
                <a:gd name="T29" fmla="*/ 12 h 18"/>
                <a:gd name="T30" fmla="*/ 45 w 32"/>
                <a:gd name="T31" fmla="*/ 7 h 18"/>
                <a:gd name="T32" fmla="*/ 57 w 32"/>
                <a:gd name="T33" fmla="*/ 7 h 18"/>
                <a:gd name="T34" fmla="*/ 76 w 32"/>
                <a:gd name="T35" fmla="*/ 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18">
                  <a:moveTo>
                    <a:pt x="32" y="3"/>
                  </a:moveTo>
                  <a:cubicBezTo>
                    <a:pt x="31" y="4"/>
                    <a:pt x="32" y="6"/>
                    <a:pt x="32" y="7"/>
                  </a:cubicBezTo>
                  <a:cubicBezTo>
                    <a:pt x="32" y="7"/>
                    <a:pt x="30" y="6"/>
                    <a:pt x="30" y="7"/>
                  </a:cubicBezTo>
                  <a:cubicBezTo>
                    <a:pt x="30" y="7"/>
                    <a:pt x="31" y="10"/>
                    <a:pt x="30" y="10"/>
                  </a:cubicBezTo>
                  <a:cubicBezTo>
                    <a:pt x="28" y="10"/>
                    <a:pt x="27" y="8"/>
                    <a:pt x="26" y="13"/>
                  </a:cubicBezTo>
                  <a:cubicBezTo>
                    <a:pt x="24" y="12"/>
                    <a:pt x="25" y="9"/>
                    <a:pt x="22" y="9"/>
                  </a:cubicBezTo>
                  <a:cubicBezTo>
                    <a:pt x="20" y="8"/>
                    <a:pt x="21" y="11"/>
                    <a:pt x="19" y="11"/>
                  </a:cubicBezTo>
                  <a:cubicBezTo>
                    <a:pt x="18" y="13"/>
                    <a:pt x="14" y="13"/>
                    <a:pt x="14" y="16"/>
                  </a:cubicBezTo>
                  <a:cubicBezTo>
                    <a:pt x="9" y="18"/>
                    <a:pt x="7" y="17"/>
                    <a:pt x="1" y="16"/>
                  </a:cubicBezTo>
                  <a:cubicBezTo>
                    <a:pt x="1" y="14"/>
                    <a:pt x="0" y="14"/>
                    <a:pt x="0" y="11"/>
                  </a:cubicBezTo>
                  <a:cubicBezTo>
                    <a:pt x="1" y="12"/>
                    <a:pt x="3" y="13"/>
                    <a:pt x="5" y="13"/>
                  </a:cubicBezTo>
                  <a:cubicBezTo>
                    <a:pt x="7" y="13"/>
                    <a:pt x="7" y="9"/>
                    <a:pt x="10" y="9"/>
                  </a:cubicBezTo>
                  <a:cubicBezTo>
                    <a:pt x="10" y="9"/>
                    <a:pt x="11" y="6"/>
                    <a:pt x="12" y="7"/>
                  </a:cubicBezTo>
                  <a:cubicBezTo>
                    <a:pt x="14" y="9"/>
                    <a:pt x="12" y="6"/>
                    <a:pt x="15" y="5"/>
                  </a:cubicBezTo>
                  <a:cubicBezTo>
                    <a:pt x="16" y="5"/>
                    <a:pt x="16" y="6"/>
                    <a:pt x="17" y="5"/>
                  </a:cubicBezTo>
                  <a:cubicBezTo>
                    <a:pt x="17" y="5"/>
                    <a:pt x="19" y="3"/>
                    <a:pt x="19" y="3"/>
                  </a:cubicBezTo>
                  <a:cubicBezTo>
                    <a:pt x="20" y="3"/>
                    <a:pt x="22" y="3"/>
                    <a:pt x="24" y="3"/>
                  </a:cubicBezTo>
                  <a:cubicBezTo>
                    <a:pt x="25" y="3"/>
                    <a:pt x="29" y="0"/>
                    <a:pt x="32" y="3"/>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0" name="Freeform 103"/>
            <p:cNvSpPr/>
            <p:nvPr/>
          </p:nvSpPr>
          <p:spPr bwMode="auto">
            <a:xfrm>
              <a:off x="8760740" y="1453764"/>
              <a:ext cx="185594" cy="95176"/>
            </a:xfrm>
            <a:custGeom>
              <a:avLst/>
              <a:gdLst>
                <a:gd name="T0" fmla="*/ 71 w 33"/>
                <a:gd name="T1" fmla="*/ 5 h 17"/>
                <a:gd name="T2" fmla="*/ 78 w 33"/>
                <a:gd name="T3" fmla="*/ 31 h 17"/>
                <a:gd name="T4" fmla="*/ 73 w 33"/>
                <a:gd name="T5" fmla="*/ 26 h 17"/>
                <a:gd name="T6" fmla="*/ 73 w 33"/>
                <a:gd name="T7" fmla="*/ 35 h 17"/>
                <a:gd name="T8" fmla="*/ 61 w 33"/>
                <a:gd name="T9" fmla="*/ 38 h 17"/>
                <a:gd name="T10" fmla="*/ 59 w 33"/>
                <a:gd name="T11" fmla="*/ 40 h 17"/>
                <a:gd name="T12" fmla="*/ 52 w 33"/>
                <a:gd name="T13" fmla="*/ 40 h 17"/>
                <a:gd name="T14" fmla="*/ 52 w 33"/>
                <a:gd name="T15" fmla="*/ 31 h 17"/>
                <a:gd name="T16" fmla="*/ 24 w 33"/>
                <a:gd name="T17" fmla="*/ 26 h 17"/>
                <a:gd name="T18" fmla="*/ 0 w 33"/>
                <a:gd name="T19" fmla="*/ 14 h 17"/>
                <a:gd name="T20" fmla="*/ 5 w 33"/>
                <a:gd name="T21" fmla="*/ 7 h 17"/>
                <a:gd name="T22" fmla="*/ 9 w 33"/>
                <a:gd name="T23" fmla="*/ 9 h 17"/>
                <a:gd name="T24" fmla="*/ 24 w 33"/>
                <a:gd name="T25" fmla="*/ 16 h 17"/>
                <a:gd name="T26" fmla="*/ 28 w 33"/>
                <a:gd name="T27" fmla="*/ 16 h 17"/>
                <a:gd name="T28" fmla="*/ 31 w 33"/>
                <a:gd name="T29" fmla="*/ 21 h 17"/>
                <a:gd name="T30" fmla="*/ 35 w 33"/>
                <a:gd name="T31" fmla="*/ 9 h 17"/>
                <a:gd name="T32" fmla="*/ 40 w 33"/>
                <a:gd name="T33" fmla="*/ 16 h 17"/>
                <a:gd name="T34" fmla="*/ 71 w 33"/>
                <a:gd name="T35" fmla="*/ 5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17">
                  <a:moveTo>
                    <a:pt x="30" y="2"/>
                  </a:moveTo>
                  <a:cubicBezTo>
                    <a:pt x="28" y="8"/>
                    <a:pt x="33" y="8"/>
                    <a:pt x="33" y="13"/>
                  </a:cubicBezTo>
                  <a:cubicBezTo>
                    <a:pt x="33" y="13"/>
                    <a:pt x="32" y="11"/>
                    <a:pt x="31" y="11"/>
                  </a:cubicBezTo>
                  <a:cubicBezTo>
                    <a:pt x="30" y="12"/>
                    <a:pt x="32" y="14"/>
                    <a:pt x="31" y="15"/>
                  </a:cubicBezTo>
                  <a:cubicBezTo>
                    <a:pt x="30" y="16"/>
                    <a:pt x="28" y="16"/>
                    <a:pt x="26" y="16"/>
                  </a:cubicBezTo>
                  <a:cubicBezTo>
                    <a:pt x="26" y="16"/>
                    <a:pt x="26" y="17"/>
                    <a:pt x="25" y="17"/>
                  </a:cubicBezTo>
                  <a:cubicBezTo>
                    <a:pt x="24" y="17"/>
                    <a:pt x="23" y="17"/>
                    <a:pt x="22" y="17"/>
                  </a:cubicBezTo>
                  <a:cubicBezTo>
                    <a:pt x="20" y="16"/>
                    <a:pt x="20" y="14"/>
                    <a:pt x="22" y="13"/>
                  </a:cubicBezTo>
                  <a:cubicBezTo>
                    <a:pt x="18" y="15"/>
                    <a:pt x="15" y="11"/>
                    <a:pt x="10" y="11"/>
                  </a:cubicBezTo>
                  <a:cubicBezTo>
                    <a:pt x="9" y="7"/>
                    <a:pt x="3" y="8"/>
                    <a:pt x="0" y="6"/>
                  </a:cubicBezTo>
                  <a:cubicBezTo>
                    <a:pt x="1" y="5"/>
                    <a:pt x="1" y="3"/>
                    <a:pt x="2" y="3"/>
                  </a:cubicBezTo>
                  <a:cubicBezTo>
                    <a:pt x="3" y="3"/>
                    <a:pt x="3" y="4"/>
                    <a:pt x="4" y="4"/>
                  </a:cubicBezTo>
                  <a:cubicBezTo>
                    <a:pt x="6" y="5"/>
                    <a:pt x="9" y="5"/>
                    <a:pt x="10" y="7"/>
                  </a:cubicBezTo>
                  <a:cubicBezTo>
                    <a:pt x="10" y="7"/>
                    <a:pt x="12" y="6"/>
                    <a:pt x="12" y="7"/>
                  </a:cubicBezTo>
                  <a:cubicBezTo>
                    <a:pt x="13" y="7"/>
                    <a:pt x="12" y="9"/>
                    <a:pt x="13" y="9"/>
                  </a:cubicBezTo>
                  <a:cubicBezTo>
                    <a:pt x="17" y="8"/>
                    <a:pt x="12" y="6"/>
                    <a:pt x="15" y="4"/>
                  </a:cubicBezTo>
                  <a:cubicBezTo>
                    <a:pt x="17" y="3"/>
                    <a:pt x="17" y="7"/>
                    <a:pt x="17" y="7"/>
                  </a:cubicBezTo>
                  <a:cubicBezTo>
                    <a:pt x="21" y="7"/>
                    <a:pt x="23" y="0"/>
                    <a:pt x="30" y="2"/>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1" name="Freeform 104"/>
            <p:cNvSpPr/>
            <p:nvPr/>
          </p:nvSpPr>
          <p:spPr bwMode="auto">
            <a:xfrm>
              <a:off x="8413346" y="1458523"/>
              <a:ext cx="325980" cy="123729"/>
            </a:xfrm>
            <a:custGeom>
              <a:avLst/>
              <a:gdLst>
                <a:gd name="T0" fmla="*/ 61 w 58"/>
                <a:gd name="T1" fmla="*/ 19 h 22"/>
                <a:gd name="T2" fmla="*/ 90 w 58"/>
                <a:gd name="T3" fmla="*/ 31 h 22"/>
                <a:gd name="T4" fmla="*/ 90 w 58"/>
                <a:gd name="T5" fmla="*/ 17 h 22"/>
                <a:gd name="T6" fmla="*/ 80 w 58"/>
                <a:gd name="T7" fmla="*/ 5 h 22"/>
                <a:gd name="T8" fmla="*/ 99 w 58"/>
                <a:gd name="T9" fmla="*/ 2 h 22"/>
                <a:gd name="T10" fmla="*/ 106 w 58"/>
                <a:gd name="T11" fmla="*/ 7 h 22"/>
                <a:gd name="T12" fmla="*/ 106 w 58"/>
                <a:gd name="T13" fmla="*/ 14 h 22"/>
                <a:gd name="T14" fmla="*/ 116 w 58"/>
                <a:gd name="T15" fmla="*/ 21 h 22"/>
                <a:gd name="T16" fmla="*/ 125 w 58"/>
                <a:gd name="T17" fmla="*/ 17 h 22"/>
                <a:gd name="T18" fmla="*/ 135 w 58"/>
                <a:gd name="T19" fmla="*/ 21 h 22"/>
                <a:gd name="T20" fmla="*/ 137 w 58"/>
                <a:gd name="T21" fmla="*/ 28 h 22"/>
                <a:gd name="T22" fmla="*/ 135 w 58"/>
                <a:gd name="T23" fmla="*/ 38 h 22"/>
                <a:gd name="T24" fmla="*/ 116 w 58"/>
                <a:gd name="T25" fmla="*/ 40 h 22"/>
                <a:gd name="T26" fmla="*/ 106 w 58"/>
                <a:gd name="T27" fmla="*/ 38 h 22"/>
                <a:gd name="T28" fmla="*/ 80 w 58"/>
                <a:gd name="T29" fmla="*/ 45 h 22"/>
                <a:gd name="T30" fmla="*/ 76 w 58"/>
                <a:gd name="T31" fmla="*/ 45 h 22"/>
                <a:gd name="T32" fmla="*/ 66 w 58"/>
                <a:gd name="T33" fmla="*/ 47 h 22"/>
                <a:gd name="T34" fmla="*/ 38 w 58"/>
                <a:gd name="T35" fmla="*/ 52 h 22"/>
                <a:gd name="T36" fmla="*/ 64 w 58"/>
                <a:gd name="T37" fmla="*/ 45 h 22"/>
                <a:gd name="T38" fmla="*/ 50 w 58"/>
                <a:gd name="T39" fmla="*/ 38 h 22"/>
                <a:gd name="T40" fmla="*/ 38 w 58"/>
                <a:gd name="T41" fmla="*/ 33 h 22"/>
                <a:gd name="T42" fmla="*/ 28 w 58"/>
                <a:gd name="T43" fmla="*/ 38 h 22"/>
                <a:gd name="T44" fmla="*/ 19 w 58"/>
                <a:gd name="T45" fmla="*/ 35 h 22"/>
                <a:gd name="T46" fmla="*/ 0 w 58"/>
                <a:gd name="T47" fmla="*/ 33 h 22"/>
                <a:gd name="T48" fmla="*/ 5 w 58"/>
                <a:gd name="T49" fmla="*/ 28 h 22"/>
                <a:gd name="T50" fmla="*/ 9 w 58"/>
                <a:gd name="T51" fmla="*/ 19 h 22"/>
                <a:gd name="T52" fmla="*/ 19 w 58"/>
                <a:gd name="T53" fmla="*/ 17 h 22"/>
                <a:gd name="T54" fmla="*/ 17 w 58"/>
                <a:gd name="T55" fmla="*/ 12 h 22"/>
                <a:gd name="T56" fmla="*/ 21 w 58"/>
                <a:gd name="T57" fmla="*/ 12 h 22"/>
                <a:gd name="T58" fmla="*/ 31 w 58"/>
                <a:gd name="T59" fmla="*/ 7 h 22"/>
                <a:gd name="T60" fmla="*/ 45 w 58"/>
                <a:gd name="T61" fmla="*/ 12 h 22"/>
                <a:gd name="T62" fmla="*/ 47 w 58"/>
                <a:gd name="T63" fmla="*/ 17 h 22"/>
                <a:gd name="T64" fmla="*/ 52 w 58"/>
                <a:gd name="T65" fmla="*/ 17 h 22"/>
                <a:gd name="T66" fmla="*/ 52 w 58"/>
                <a:gd name="T67" fmla="*/ 24 h 22"/>
                <a:gd name="T68" fmla="*/ 61 w 58"/>
                <a:gd name="T69" fmla="*/ 19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8" h="22">
                  <a:moveTo>
                    <a:pt x="26" y="8"/>
                  </a:moveTo>
                  <a:cubicBezTo>
                    <a:pt x="25" y="12"/>
                    <a:pt x="35" y="10"/>
                    <a:pt x="38" y="13"/>
                  </a:cubicBezTo>
                  <a:cubicBezTo>
                    <a:pt x="40" y="8"/>
                    <a:pt x="30" y="7"/>
                    <a:pt x="38" y="7"/>
                  </a:cubicBezTo>
                  <a:cubicBezTo>
                    <a:pt x="39" y="2"/>
                    <a:pt x="32" y="7"/>
                    <a:pt x="34" y="2"/>
                  </a:cubicBezTo>
                  <a:cubicBezTo>
                    <a:pt x="38" y="3"/>
                    <a:pt x="38" y="0"/>
                    <a:pt x="42" y="1"/>
                  </a:cubicBezTo>
                  <a:cubicBezTo>
                    <a:pt x="41" y="3"/>
                    <a:pt x="44" y="3"/>
                    <a:pt x="45" y="3"/>
                  </a:cubicBezTo>
                  <a:cubicBezTo>
                    <a:pt x="45" y="4"/>
                    <a:pt x="44" y="5"/>
                    <a:pt x="45" y="6"/>
                  </a:cubicBezTo>
                  <a:cubicBezTo>
                    <a:pt x="46" y="7"/>
                    <a:pt x="48" y="7"/>
                    <a:pt x="49" y="9"/>
                  </a:cubicBezTo>
                  <a:cubicBezTo>
                    <a:pt x="51" y="8"/>
                    <a:pt x="51" y="7"/>
                    <a:pt x="53" y="7"/>
                  </a:cubicBezTo>
                  <a:cubicBezTo>
                    <a:pt x="55" y="7"/>
                    <a:pt x="56" y="8"/>
                    <a:pt x="57" y="9"/>
                  </a:cubicBezTo>
                  <a:cubicBezTo>
                    <a:pt x="57" y="9"/>
                    <a:pt x="58" y="11"/>
                    <a:pt x="58" y="12"/>
                  </a:cubicBezTo>
                  <a:cubicBezTo>
                    <a:pt x="56" y="13"/>
                    <a:pt x="58" y="13"/>
                    <a:pt x="57" y="16"/>
                  </a:cubicBezTo>
                  <a:cubicBezTo>
                    <a:pt x="54" y="13"/>
                    <a:pt x="52" y="17"/>
                    <a:pt x="49" y="17"/>
                  </a:cubicBezTo>
                  <a:cubicBezTo>
                    <a:pt x="47" y="18"/>
                    <a:pt x="47" y="16"/>
                    <a:pt x="45" y="16"/>
                  </a:cubicBezTo>
                  <a:cubicBezTo>
                    <a:pt x="41" y="16"/>
                    <a:pt x="37" y="18"/>
                    <a:pt x="34" y="19"/>
                  </a:cubicBezTo>
                  <a:cubicBezTo>
                    <a:pt x="34" y="19"/>
                    <a:pt x="32" y="18"/>
                    <a:pt x="32" y="19"/>
                  </a:cubicBezTo>
                  <a:cubicBezTo>
                    <a:pt x="31" y="20"/>
                    <a:pt x="30" y="19"/>
                    <a:pt x="28" y="20"/>
                  </a:cubicBezTo>
                  <a:cubicBezTo>
                    <a:pt x="27" y="20"/>
                    <a:pt x="21" y="22"/>
                    <a:pt x="16" y="22"/>
                  </a:cubicBezTo>
                  <a:cubicBezTo>
                    <a:pt x="17" y="18"/>
                    <a:pt x="23" y="19"/>
                    <a:pt x="27" y="19"/>
                  </a:cubicBezTo>
                  <a:cubicBezTo>
                    <a:pt x="28" y="14"/>
                    <a:pt x="23" y="17"/>
                    <a:pt x="21" y="16"/>
                  </a:cubicBezTo>
                  <a:cubicBezTo>
                    <a:pt x="19" y="16"/>
                    <a:pt x="19" y="15"/>
                    <a:pt x="16" y="14"/>
                  </a:cubicBezTo>
                  <a:cubicBezTo>
                    <a:pt x="14" y="13"/>
                    <a:pt x="14" y="16"/>
                    <a:pt x="12" y="16"/>
                  </a:cubicBezTo>
                  <a:cubicBezTo>
                    <a:pt x="10" y="17"/>
                    <a:pt x="10" y="15"/>
                    <a:pt x="8" y="15"/>
                  </a:cubicBezTo>
                  <a:cubicBezTo>
                    <a:pt x="6" y="15"/>
                    <a:pt x="2" y="16"/>
                    <a:pt x="0" y="14"/>
                  </a:cubicBezTo>
                  <a:cubicBezTo>
                    <a:pt x="0" y="12"/>
                    <a:pt x="2" y="12"/>
                    <a:pt x="2" y="12"/>
                  </a:cubicBezTo>
                  <a:cubicBezTo>
                    <a:pt x="3" y="11"/>
                    <a:pt x="3" y="8"/>
                    <a:pt x="4" y="8"/>
                  </a:cubicBezTo>
                  <a:cubicBezTo>
                    <a:pt x="5" y="7"/>
                    <a:pt x="7" y="8"/>
                    <a:pt x="8" y="7"/>
                  </a:cubicBezTo>
                  <a:cubicBezTo>
                    <a:pt x="9" y="6"/>
                    <a:pt x="4" y="5"/>
                    <a:pt x="7" y="5"/>
                  </a:cubicBezTo>
                  <a:cubicBezTo>
                    <a:pt x="8" y="4"/>
                    <a:pt x="9" y="5"/>
                    <a:pt x="9" y="5"/>
                  </a:cubicBezTo>
                  <a:cubicBezTo>
                    <a:pt x="11" y="4"/>
                    <a:pt x="12" y="3"/>
                    <a:pt x="13" y="3"/>
                  </a:cubicBezTo>
                  <a:cubicBezTo>
                    <a:pt x="14" y="3"/>
                    <a:pt x="18" y="4"/>
                    <a:pt x="19" y="5"/>
                  </a:cubicBezTo>
                  <a:cubicBezTo>
                    <a:pt x="20" y="5"/>
                    <a:pt x="19" y="6"/>
                    <a:pt x="20" y="7"/>
                  </a:cubicBezTo>
                  <a:cubicBezTo>
                    <a:pt x="20" y="7"/>
                    <a:pt x="22" y="7"/>
                    <a:pt x="22" y="7"/>
                  </a:cubicBezTo>
                  <a:cubicBezTo>
                    <a:pt x="23" y="8"/>
                    <a:pt x="20" y="11"/>
                    <a:pt x="22" y="10"/>
                  </a:cubicBezTo>
                  <a:cubicBezTo>
                    <a:pt x="23" y="10"/>
                    <a:pt x="24" y="7"/>
                    <a:pt x="26" y="8"/>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2" name="Freeform 105"/>
            <p:cNvSpPr/>
            <p:nvPr/>
          </p:nvSpPr>
          <p:spPr bwMode="auto">
            <a:xfrm>
              <a:off x="8187303" y="1589391"/>
              <a:ext cx="259356" cy="173696"/>
            </a:xfrm>
            <a:custGeom>
              <a:avLst/>
              <a:gdLst>
                <a:gd name="T0" fmla="*/ 14 w 46"/>
                <a:gd name="T1" fmla="*/ 0 h 31"/>
                <a:gd name="T2" fmla="*/ 62 w 46"/>
                <a:gd name="T3" fmla="*/ 5 h 31"/>
                <a:gd name="T4" fmla="*/ 66 w 46"/>
                <a:gd name="T5" fmla="*/ 5 h 31"/>
                <a:gd name="T6" fmla="*/ 78 w 46"/>
                <a:gd name="T7" fmla="*/ 7 h 31"/>
                <a:gd name="T8" fmla="*/ 90 w 46"/>
                <a:gd name="T9" fmla="*/ 7 h 31"/>
                <a:gd name="T10" fmla="*/ 92 w 46"/>
                <a:gd name="T11" fmla="*/ 9 h 31"/>
                <a:gd name="T12" fmla="*/ 109 w 46"/>
                <a:gd name="T13" fmla="*/ 21 h 31"/>
                <a:gd name="T14" fmla="*/ 83 w 46"/>
                <a:gd name="T15" fmla="*/ 26 h 31"/>
                <a:gd name="T16" fmla="*/ 81 w 46"/>
                <a:gd name="T17" fmla="*/ 31 h 31"/>
                <a:gd name="T18" fmla="*/ 76 w 46"/>
                <a:gd name="T19" fmla="*/ 28 h 31"/>
                <a:gd name="T20" fmla="*/ 73 w 46"/>
                <a:gd name="T21" fmla="*/ 31 h 31"/>
                <a:gd name="T22" fmla="*/ 76 w 46"/>
                <a:gd name="T23" fmla="*/ 33 h 31"/>
                <a:gd name="T24" fmla="*/ 69 w 46"/>
                <a:gd name="T25" fmla="*/ 38 h 31"/>
                <a:gd name="T26" fmla="*/ 69 w 46"/>
                <a:gd name="T27" fmla="*/ 42 h 31"/>
                <a:gd name="T28" fmla="*/ 64 w 46"/>
                <a:gd name="T29" fmla="*/ 42 h 31"/>
                <a:gd name="T30" fmla="*/ 59 w 46"/>
                <a:gd name="T31" fmla="*/ 47 h 31"/>
                <a:gd name="T32" fmla="*/ 59 w 46"/>
                <a:gd name="T33" fmla="*/ 59 h 31"/>
                <a:gd name="T34" fmla="*/ 26 w 46"/>
                <a:gd name="T35" fmla="*/ 68 h 31"/>
                <a:gd name="T36" fmla="*/ 0 w 46"/>
                <a:gd name="T37" fmla="*/ 52 h 31"/>
                <a:gd name="T38" fmla="*/ 7 w 46"/>
                <a:gd name="T39" fmla="*/ 45 h 31"/>
                <a:gd name="T40" fmla="*/ 12 w 46"/>
                <a:gd name="T41" fmla="*/ 40 h 31"/>
                <a:gd name="T42" fmla="*/ 7 w 46"/>
                <a:gd name="T43" fmla="*/ 28 h 31"/>
                <a:gd name="T44" fmla="*/ 14 w 46"/>
                <a:gd name="T45" fmla="*/ 26 h 31"/>
                <a:gd name="T46" fmla="*/ 19 w 46"/>
                <a:gd name="T47" fmla="*/ 14 h 31"/>
                <a:gd name="T48" fmla="*/ 14 w 46"/>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6" h="31">
                  <a:moveTo>
                    <a:pt x="6" y="0"/>
                  </a:moveTo>
                  <a:cubicBezTo>
                    <a:pt x="13" y="1"/>
                    <a:pt x="21" y="0"/>
                    <a:pt x="26" y="2"/>
                  </a:cubicBezTo>
                  <a:cubicBezTo>
                    <a:pt x="26" y="2"/>
                    <a:pt x="28" y="1"/>
                    <a:pt x="28" y="2"/>
                  </a:cubicBezTo>
                  <a:cubicBezTo>
                    <a:pt x="29" y="3"/>
                    <a:pt x="32" y="2"/>
                    <a:pt x="33" y="3"/>
                  </a:cubicBezTo>
                  <a:cubicBezTo>
                    <a:pt x="35" y="5"/>
                    <a:pt x="33" y="1"/>
                    <a:pt x="38" y="3"/>
                  </a:cubicBezTo>
                  <a:cubicBezTo>
                    <a:pt x="38" y="3"/>
                    <a:pt x="38" y="4"/>
                    <a:pt x="39" y="4"/>
                  </a:cubicBezTo>
                  <a:cubicBezTo>
                    <a:pt x="40" y="4"/>
                    <a:pt x="46" y="6"/>
                    <a:pt x="46" y="9"/>
                  </a:cubicBezTo>
                  <a:cubicBezTo>
                    <a:pt x="42" y="9"/>
                    <a:pt x="38" y="10"/>
                    <a:pt x="35" y="11"/>
                  </a:cubicBezTo>
                  <a:cubicBezTo>
                    <a:pt x="34" y="11"/>
                    <a:pt x="35" y="13"/>
                    <a:pt x="34" y="13"/>
                  </a:cubicBezTo>
                  <a:cubicBezTo>
                    <a:pt x="33" y="14"/>
                    <a:pt x="33" y="12"/>
                    <a:pt x="32" y="12"/>
                  </a:cubicBezTo>
                  <a:cubicBezTo>
                    <a:pt x="32" y="12"/>
                    <a:pt x="30" y="14"/>
                    <a:pt x="31" y="13"/>
                  </a:cubicBezTo>
                  <a:cubicBezTo>
                    <a:pt x="30" y="14"/>
                    <a:pt x="32" y="15"/>
                    <a:pt x="32" y="14"/>
                  </a:cubicBezTo>
                  <a:cubicBezTo>
                    <a:pt x="31" y="16"/>
                    <a:pt x="30" y="15"/>
                    <a:pt x="29" y="16"/>
                  </a:cubicBezTo>
                  <a:cubicBezTo>
                    <a:pt x="29" y="16"/>
                    <a:pt x="30" y="18"/>
                    <a:pt x="29" y="18"/>
                  </a:cubicBezTo>
                  <a:cubicBezTo>
                    <a:pt x="29" y="18"/>
                    <a:pt x="27" y="18"/>
                    <a:pt x="27" y="18"/>
                  </a:cubicBezTo>
                  <a:cubicBezTo>
                    <a:pt x="26" y="19"/>
                    <a:pt x="26" y="20"/>
                    <a:pt x="25" y="20"/>
                  </a:cubicBezTo>
                  <a:cubicBezTo>
                    <a:pt x="25" y="22"/>
                    <a:pt x="25" y="24"/>
                    <a:pt x="25" y="25"/>
                  </a:cubicBezTo>
                  <a:cubicBezTo>
                    <a:pt x="19" y="25"/>
                    <a:pt x="20" y="31"/>
                    <a:pt x="11" y="29"/>
                  </a:cubicBezTo>
                  <a:cubicBezTo>
                    <a:pt x="12" y="22"/>
                    <a:pt x="4" y="23"/>
                    <a:pt x="0" y="22"/>
                  </a:cubicBezTo>
                  <a:cubicBezTo>
                    <a:pt x="0" y="20"/>
                    <a:pt x="3" y="20"/>
                    <a:pt x="3" y="19"/>
                  </a:cubicBezTo>
                  <a:cubicBezTo>
                    <a:pt x="4" y="19"/>
                    <a:pt x="1" y="16"/>
                    <a:pt x="5" y="17"/>
                  </a:cubicBezTo>
                  <a:cubicBezTo>
                    <a:pt x="5" y="15"/>
                    <a:pt x="3" y="14"/>
                    <a:pt x="3" y="12"/>
                  </a:cubicBezTo>
                  <a:cubicBezTo>
                    <a:pt x="5" y="14"/>
                    <a:pt x="5" y="13"/>
                    <a:pt x="6" y="11"/>
                  </a:cubicBezTo>
                  <a:cubicBezTo>
                    <a:pt x="6" y="9"/>
                    <a:pt x="8" y="10"/>
                    <a:pt x="8" y="6"/>
                  </a:cubicBezTo>
                  <a:cubicBezTo>
                    <a:pt x="9" y="3"/>
                    <a:pt x="4" y="5"/>
                    <a:pt x="6"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3" name="Freeform 106"/>
            <p:cNvSpPr/>
            <p:nvPr/>
          </p:nvSpPr>
          <p:spPr bwMode="auto">
            <a:xfrm>
              <a:off x="8710773" y="1622703"/>
              <a:ext cx="54727" cy="40449"/>
            </a:xfrm>
            <a:custGeom>
              <a:avLst/>
              <a:gdLst>
                <a:gd name="T0" fmla="*/ 2 w 10"/>
                <a:gd name="T1" fmla="*/ 0 h 7"/>
                <a:gd name="T2" fmla="*/ 18 w 10"/>
                <a:gd name="T3" fmla="*/ 0 h 7"/>
                <a:gd name="T4" fmla="*/ 21 w 10"/>
                <a:gd name="T5" fmla="*/ 12 h 7"/>
                <a:gd name="T6" fmla="*/ 16 w 10"/>
                <a:gd name="T7" fmla="*/ 17 h 7"/>
                <a:gd name="T8" fmla="*/ 0 w 10"/>
                <a:gd name="T9" fmla="*/ 10 h 7"/>
                <a:gd name="T10" fmla="*/ 2 w 10"/>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7">
                  <a:moveTo>
                    <a:pt x="1" y="0"/>
                  </a:moveTo>
                  <a:cubicBezTo>
                    <a:pt x="4" y="0"/>
                    <a:pt x="6" y="0"/>
                    <a:pt x="8" y="0"/>
                  </a:cubicBezTo>
                  <a:cubicBezTo>
                    <a:pt x="8" y="2"/>
                    <a:pt x="10" y="3"/>
                    <a:pt x="9" y="5"/>
                  </a:cubicBezTo>
                  <a:cubicBezTo>
                    <a:pt x="7" y="5"/>
                    <a:pt x="7" y="6"/>
                    <a:pt x="7" y="7"/>
                  </a:cubicBezTo>
                  <a:cubicBezTo>
                    <a:pt x="5" y="6"/>
                    <a:pt x="4" y="3"/>
                    <a:pt x="0" y="4"/>
                  </a:cubicBezTo>
                  <a:cubicBezTo>
                    <a:pt x="1" y="3"/>
                    <a:pt x="1" y="2"/>
                    <a:pt x="1"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4" name="Freeform 107"/>
            <p:cNvSpPr/>
            <p:nvPr/>
          </p:nvSpPr>
          <p:spPr bwMode="auto">
            <a:xfrm>
              <a:off x="8996302" y="1606046"/>
              <a:ext cx="130868" cy="90418"/>
            </a:xfrm>
            <a:custGeom>
              <a:avLst/>
              <a:gdLst>
                <a:gd name="T0" fmla="*/ 50 w 23"/>
                <a:gd name="T1" fmla="*/ 2 h 16"/>
                <a:gd name="T2" fmla="*/ 53 w 23"/>
                <a:gd name="T3" fmla="*/ 17 h 16"/>
                <a:gd name="T4" fmla="*/ 48 w 23"/>
                <a:gd name="T5" fmla="*/ 21 h 16"/>
                <a:gd name="T6" fmla="*/ 33 w 23"/>
                <a:gd name="T7" fmla="*/ 24 h 16"/>
                <a:gd name="T8" fmla="*/ 10 w 23"/>
                <a:gd name="T9" fmla="*/ 38 h 16"/>
                <a:gd name="T10" fmla="*/ 7 w 23"/>
                <a:gd name="T11" fmla="*/ 26 h 16"/>
                <a:gd name="T12" fmla="*/ 2 w 23"/>
                <a:gd name="T13" fmla="*/ 21 h 16"/>
                <a:gd name="T14" fmla="*/ 2 w 23"/>
                <a:gd name="T15" fmla="*/ 7 h 16"/>
                <a:gd name="T16" fmla="*/ 7 w 23"/>
                <a:gd name="T17" fmla="*/ 2 h 16"/>
                <a:gd name="T18" fmla="*/ 17 w 23"/>
                <a:gd name="T19" fmla="*/ 0 h 16"/>
                <a:gd name="T20" fmla="*/ 38 w 23"/>
                <a:gd name="T21" fmla="*/ 5 h 16"/>
                <a:gd name="T22" fmla="*/ 50 w 23"/>
                <a:gd name="T23" fmla="*/ 2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 h="16">
                  <a:moveTo>
                    <a:pt x="21" y="1"/>
                  </a:moveTo>
                  <a:cubicBezTo>
                    <a:pt x="23" y="1"/>
                    <a:pt x="21" y="5"/>
                    <a:pt x="22" y="7"/>
                  </a:cubicBezTo>
                  <a:cubicBezTo>
                    <a:pt x="20" y="6"/>
                    <a:pt x="20" y="8"/>
                    <a:pt x="20" y="9"/>
                  </a:cubicBezTo>
                  <a:cubicBezTo>
                    <a:pt x="16" y="7"/>
                    <a:pt x="15" y="14"/>
                    <a:pt x="14" y="10"/>
                  </a:cubicBezTo>
                  <a:cubicBezTo>
                    <a:pt x="11" y="13"/>
                    <a:pt x="9" y="16"/>
                    <a:pt x="4" y="16"/>
                  </a:cubicBezTo>
                  <a:cubicBezTo>
                    <a:pt x="3" y="15"/>
                    <a:pt x="3" y="14"/>
                    <a:pt x="3" y="11"/>
                  </a:cubicBezTo>
                  <a:cubicBezTo>
                    <a:pt x="2" y="10"/>
                    <a:pt x="1" y="10"/>
                    <a:pt x="1" y="9"/>
                  </a:cubicBezTo>
                  <a:cubicBezTo>
                    <a:pt x="0" y="7"/>
                    <a:pt x="1" y="5"/>
                    <a:pt x="1" y="3"/>
                  </a:cubicBezTo>
                  <a:cubicBezTo>
                    <a:pt x="3" y="4"/>
                    <a:pt x="3" y="2"/>
                    <a:pt x="3" y="1"/>
                  </a:cubicBezTo>
                  <a:cubicBezTo>
                    <a:pt x="5" y="1"/>
                    <a:pt x="6" y="1"/>
                    <a:pt x="7" y="0"/>
                  </a:cubicBezTo>
                  <a:cubicBezTo>
                    <a:pt x="8" y="2"/>
                    <a:pt x="14" y="0"/>
                    <a:pt x="16" y="2"/>
                  </a:cubicBezTo>
                  <a:cubicBezTo>
                    <a:pt x="18" y="2"/>
                    <a:pt x="21" y="3"/>
                    <a:pt x="21" y="1"/>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5" name="Freeform 108"/>
            <p:cNvSpPr/>
            <p:nvPr/>
          </p:nvSpPr>
          <p:spPr bwMode="auto">
            <a:xfrm>
              <a:off x="933621" y="1961883"/>
              <a:ext cx="285529" cy="140385"/>
            </a:xfrm>
            <a:custGeom>
              <a:avLst/>
              <a:gdLst>
                <a:gd name="T0" fmla="*/ 87 w 51"/>
                <a:gd name="T1" fmla="*/ 0 h 25"/>
                <a:gd name="T2" fmla="*/ 99 w 51"/>
                <a:gd name="T3" fmla="*/ 7 h 25"/>
                <a:gd name="T4" fmla="*/ 106 w 51"/>
                <a:gd name="T5" fmla="*/ 9 h 25"/>
                <a:gd name="T6" fmla="*/ 104 w 51"/>
                <a:gd name="T7" fmla="*/ 14 h 25"/>
                <a:gd name="T8" fmla="*/ 118 w 51"/>
                <a:gd name="T9" fmla="*/ 24 h 25"/>
                <a:gd name="T10" fmla="*/ 108 w 51"/>
                <a:gd name="T11" fmla="*/ 40 h 25"/>
                <a:gd name="T12" fmla="*/ 101 w 51"/>
                <a:gd name="T13" fmla="*/ 42 h 25"/>
                <a:gd name="T14" fmla="*/ 89 w 51"/>
                <a:gd name="T15" fmla="*/ 47 h 25"/>
                <a:gd name="T16" fmla="*/ 82 w 51"/>
                <a:gd name="T17" fmla="*/ 52 h 25"/>
                <a:gd name="T18" fmla="*/ 75 w 51"/>
                <a:gd name="T19" fmla="*/ 54 h 25"/>
                <a:gd name="T20" fmla="*/ 42 w 51"/>
                <a:gd name="T21" fmla="*/ 57 h 25"/>
                <a:gd name="T22" fmla="*/ 40 w 51"/>
                <a:gd name="T23" fmla="*/ 54 h 25"/>
                <a:gd name="T24" fmla="*/ 28 w 51"/>
                <a:gd name="T25" fmla="*/ 47 h 25"/>
                <a:gd name="T26" fmla="*/ 24 w 51"/>
                <a:gd name="T27" fmla="*/ 45 h 25"/>
                <a:gd name="T28" fmla="*/ 28 w 51"/>
                <a:gd name="T29" fmla="*/ 42 h 25"/>
                <a:gd name="T30" fmla="*/ 21 w 51"/>
                <a:gd name="T31" fmla="*/ 38 h 25"/>
                <a:gd name="T32" fmla="*/ 21 w 51"/>
                <a:gd name="T33" fmla="*/ 21 h 25"/>
                <a:gd name="T34" fmla="*/ 5 w 51"/>
                <a:gd name="T35" fmla="*/ 24 h 25"/>
                <a:gd name="T36" fmla="*/ 9 w 51"/>
                <a:gd name="T37" fmla="*/ 12 h 25"/>
                <a:gd name="T38" fmla="*/ 31 w 51"/>
                <a:gd name="T39" fmla="*/ 12 h 25"/>
                <a:gd name="T40" fmla="*/ 35 w 51"/>
                <a:gd name="T41" fmla="*/ 24 h 25"/>
                <a:gd name="T42" fmla="*/ 42 w 51"/>
                <a:gd name="T43" fmla="*/ 12 h 25"/>
                <a:gd name="T44" fmla="*/ 59 w 51"/>
                <a:gd name="T45" fmla="*/ 19 h 25"/>
                <a:gd name="T46" fmla="*/ 64 w 51"/>
                <a:gd name="T47" fmla="*/ 12 h 25"/>
                <a:gd name="T48" fmla="*/ 82 w 51"/>
                <a:gd name="T49" fmla="*/ 9 h 25"/>
                <a:gd name="T50" fmla="*/ 87 w 51"/>
                <a:gd name="T51" fmla="*/ 0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25">
                  <a:moveTo>
                    <a:pt x="37" y="0"/>
                  </a:moveTo>
                  <a:cubicBezTo>
                    <a:pt x="38" y="1"/>
                    <a:pt x="40" y="2"/>
                    <a:pt x="42" y="3"/>
                  </a:cubicBezTo>
                  <a:cubicBezTo>
                    <a:pt x="42" y="3"/>
                    <a:pt x="45" y="4"/>
                    <a:pt x="45" y="4"/>
                  </a:cubicBezTo>
                  <a:cubicBezTo>
                    <a:pt x="45" y="4"/>
                    <a:pt x="44" y="6"/>
                    <a:pt x="44" y="6"/>
                  </a:cubicBezTo>
                  <a:cubicBezTo>
                    <a:pt x="44" y="8"/>
                    <a:pt x="47" y="11"/>
                    <a:pt x="50" y="10"/>
                  </a:cubicBezTo>
                  <a:cubicBezTo>
                    <a:pt x="51" y="13"/>
                    <a:pt x="49" y="15"/>
                    <a:pt x="46" y="17"/>
                  </a:cubicBezTo>
                  <a:cubicBezTo>
                    <a:pt x="45" y="18"/>
                    <a:pt x="44" y="18"/>
                    <a:pt x="43" y="18"/>
                  </a:cubicBezTo>
                  <a:cubicBezTo>
                    <a:pt x="41" y="19"/>
                    <a:pt x="41" y="20"/>
                    <a:pt x="38" y="20"/>
                  </a:cubicBezTo>
                  <a:cubicBezTo>
                    <a:pt x="38" y="20"/>
                    <a:pt x="35" y="22"/>
                    <a:pt x="35" y="22"/>
                  </a:cubicBezTo>
                  <a:cubicBezTo>
                    <a:pt x="34" y="23"/>
                    <a:pt x="34" y="22"/>
                    <a:pt x="32" y="23"/>
                  </a:cubicBezTo>
                  <a:cubicBezTo>
                    <a:pt x="31" y="23"/>
                    <a:pt x="22" y="25"/>
                    <a:pt x="18" y="24"/>
                  </a:cubicBezTo>
                  <a:cubicBezTo>
                    <a:pt x="18" y="24"/>
                    <a:pt x="18" y="23"/>
                    <a:pt x="17" y="23"/>
                  </a:cubicBezTo>
                  <a:cubicBezTo>
                    <a:pt x="15" y="23"/>
                    <a:pt x="14" y="21"/>
                    <a:pt x="12" y="20"/>
                  </a:cubicBezTo>
                  <a:cubicBezTo>
                    <a:pt x="11" y="20"/>
                    <a:pt x="11" y="19"/>
                    <a:pt x="10" y="19"/>
                  </a:cubicBezTo>
                  <a:cubicBezTo>
                    <a:pt x="10" y="18"/>
                    <a:pt x="11" y="18"/>
                    <a:pt x="12" y="18"/>
                  </a:cubicBezTo>
                  <a:cubicBezTo>
                    <a:pt x="12" y="17"/>
                    <a:pt x="9" y="17"/>
                    <a:pt x="9" y="16"/>
                  </a:cubicBezTo>
                  <a:cubicBezTo>
                    <a:pt x="8" y="14"/>
                    <a:pt x="9" y="12"/>
                    <a:pt x="9" y="9"/>
                  </a:cubicBezTo>
                  <a:cubicBezTo>
                    <a:pt x="4" y="7"/>
                    <a:pt x="4" y="13"/>
                    <a:pt x="2" y="10"/>
                  </a:cubicBezTo>
                  <a:cubicBezTo>
                    <a:pt x="0" y="6"/>
                    <a:pt x="5" y="9"/>
                    <a:pt x="4" y="5"/>
                  </a:cubicBezTo>
                  <a:cubicBezTo>
                    <a:pt x="9" y="6"/>
                    <a:pt x="8" y="5"/>
                    <a:pt x="13" y="5"/>
                  </a:cubicBezTo>
                  <a:cubicBezTo>
                    <a:pt x="14" y="8"/>
                    <a:pt x="17" y="7"/>
                    <a:pt x="15" y="10"/>
                  </a:cubicBezTo>
                  <a:cubicBezTo>
                    <a:pt x="18" y="10"/>
                    <a:pt x="18" y="8"/>
                    <a:pt x="18" y="5"/>
                  </a:cubicBezTo>
                  <a:cubicBezTo>
                    <a:pt x="19" y="7"/>
                    <a:pt x="29" y="2"/>
                    <a:pt x="25" y="8"/>
                  </a:cubicBezTo>
                  <a:cubicBezTo>
                    <a:pt x="28" y="9"/>
                    <a:pt x="27" y="6"/>
                    <a:pt x="27" y="5"/>
                  </a:cubicBezTo>
                  <a:cubicBezTo>
                    <a:pt x="29" y="4"/>
                    <a:pt x="32" y="5"/>
                    <a:pt x="35" y="4"/>
                  </a:cubicBezTo>
                  <a:cubicBezTo>
                    <a:pt x="36" y="3"/>
                    <a:pt x="37" y="2"/>
                    <a:pt x="37"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6" name="Freeform 109"/>
            <p:cNvSpPr/>
            <p:nvPr/>
          </p:nvSpPr>
          <p:spPr bwMode="auto">
            <a:xfrm>
              <a:off x="9227104" y="1998650"/>
              <a:ext cx="168939" cy="123729"/>
            </a:xfrm>
            <a:custGeom>
              <a:avLst/>
              <a:gdLst>
                <a:gd name="T0" fmla="*/ 19 w 30"/>
                <a:gd name="T1" fmla="*/ 0 h 22"/>
                <a:gd name="T2" fmla="*/ 36 w 30"/>
                <a:gd name="T3" fmla="*/ 17 h 22"/>
                <a:gd name="T4" fmla="*/ 40 w 30"/>
                <a:gd name="T5" fmla="*/ 14 h 22"/>
                <a:gd name="T6" fmla="*/ 50 w 30"/>
                <a:gd name="T7" fmla="*/ 24 h 22"/>
                <a:gd name="T8" fmla="*/ 62 w 30"/>
                <a:gd name="T9" fmla="*/ 38 h 22"/>
                <a:gd name="T10" fmla="*/ 71 w 30"/>
                <a:gd name="T11" fmla="*/ 40 h 22"/>
                <a:gd name="T12" fmla="*/ 36 w 30"/>
                <a:gd name="T13" fmla="*/ 43 h 22"/>
                <a:gd name="T14" fmla="*/ 21 w 30"/>
                <a:gd name="T15" fmla="*/ 52 h 22"/>
                <a:gd name="T16" fmla="*/ 0 w 30"/>
                <a:gd name="T17" fmla="*/ 43 h 22"/>
                <a:gd name="T18" fmla="*/ 5 w 30"/>
                <a:gd name="T19" fmla="*/ 40 h 22"/>
                <a:gd name="T20" fmla="*/ 7 w 30"/>
                <a:gd name="T21" fmla="*/ 33 h 22"/>
                <a:gd name="T22" fmla="*/ 7 w 30"/>
                <a:gd name="T23" fmla="*/ 9 h 22"/>
                <a:gd name="T24" fmla="*/ 19 w 30"/>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22">
                  <a:moveTo>
                    <a:pt x="8" y="0"/>
                  </a:moveTo>
                  <a:cubicBezTo>
                    <a:pt x="10" y="3"/>
                    <a:pt x="16" y="2"/>
                    <a:pt x="15" y="7"/>
                  </a:cubicBezTo>
                  <a:cubicBezTo>
                    <a:pt x="16" y="8"/>
                    <a:pt x="18" y="6"/>
                    <a:pt x="17" y="6"/>
                  </a:cubicBezTo>
                  <a:cubicBezTo>
                    <a:pt x="19" y="7"/>
                    <a:pt x="18" y="10"/>
                    <a:pt x="21" y="10"/>
                  </a:cubicBezTo>
                  <a:cubicBezTo>
                    <a:pt x="23" y="10"/>
                    <a:pt x="24" y="14"/>
                    <a:pt x="26" y="16"/>
                  </a:cubicBezTo>
                  <a:cubicBezTo>
                    <a:pt x="29" y="15"/>
                    <a:pt x="28" y="15"/>
                    <a:pt x="30" y="17"/>
                  </a:cubicBezTo>
                  <a:cubicBezTo>
                    <a:pt x="28" y="20"/>
                    <a:pt x="20" y="17"/>
                    <a:pt x="15" y="18"/>
                  </a:cubicBezTo>
                  <a:cubicBezTo>
                    <a:pt x="13" y="19"/>
                    <a:pt x="10" y="19"/>
                    <a:pt x="9" y="22"/>
                  </a:cubicBezTo>
                  <a:cubicBezTo>
                    <a:pt x="6" y="20"/>
                    <a:pt x="5" y="17"/>
                    <a:pt x="0" y="18"/>
                  </a:cubicBezTo>
                  <a:cubicBezTo>
                    <a:pt x="0" y="17"/>
                    <a:pt x="1" y="17"/>
                    <a:pt x="2" y="17"/>
                  </a:cubicBezTo>
                  <a:cubicBezTo>
                    <a:pt x="1" y="15"/>
                    <a:pt x="1" y="14"/>
                    <a:pt x="3" y="14"/>
                  </a:cubicBezTo>
                  <a:cubicBezTo>
                    <a:pt x="1" y="10"/>
                    <a:pt x="4" y="9"/>
                    <a:pt x="3" y="4"/>
                  </a:cubicBezTo>
                  <a:cubicBezTo>
                    <a:pt x="6" y="3"/>
                    <a:pt x="8" y="3"/>
                    <a:pt x="8"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7" name="Freeform 110"/>
            <p:cNvSpPr/>
            <p:nvPr/>
          </p:nvSpPr>
          <p:spPr bwMode="auto">
            <a:xfrm>
              <a:off x="4160101" y="3946312"/>
              <a:ext cx="280770" cy="302184"/>
            </a:xfrm>
            <a:custGeom>
              <a:avLst/>
              <a:gdLst>
                <a:gd name="T0" fmla="*/ 9 w 50"/>
                <a:gd name="T1" fmla="*/ 19 h 54"/>
                <a:gd name="T2" fmla="*/ 5 w 50"/>
                <a:gd name="T3" fmla="*/ 16 h 54"/>
                <a:gd name="T4" fmla="*/ 0 w 50"/>
                <a:gd name="T5" fmla="*/ 7 h 54"/>
                <a:gd name="T6" fmla="*/ 21 w 50"/>
                <a:gd name="T7" fmla="*/ 5 h 54"/>
                <a:gd name="T8" fmla="*/ 33 w 50"/>
                <a:gd name="T9" fmla="*/ 9 h 54"/>
                <a:gd name="T10" fmla="*/ 33 w 50"/>
                <a:gd name="T11" fmla="*/ 16 h 54"/>
                <a:gd name="T12" fmla="*/ 38 w 50"/>
                <a:gd name="T13" fmla="*/ 21 h 54"/>
                <a:gd name="T14" fmla="*/ 50 w 50"/>
                <a:gd name="T15" fmla="*/ 26 h 54"/>
                <a:gd name="T16" fmla="*/ 68 w 50"/>
                <a:gd name="T17" fmla="*/ 42 h 54"/>
                <a:gd name="T18" fmla="*/ 76 w 50"/>
                <a:gd name="T19" fmla="*/ 52 h 54"/>
                <a:gd name="T20" fmla="*/ 83 w 50"/>
                <a:gd name="T21" fmla="*/ 54 h 54"/>
                <a:gd name="T22" fmla="*/ 87 w 50"/>
                <a:gd name="T23" fmla="*/ 59 h 54"/>
                <a:gd name="T24" fmla="*/ 87 w 50"/>
                <a:gd name="T25" fmla="*/ 66 h 54"/>
                <a:gd name="T26" fmla="*/ 94 w 50"/>
                <a:gd name="T27" fmla="*/ 71 h 54"/>
                <a:gd name="T28" fmla="*/ 101 w 50"/>
                <a:gd name="T29" fmla="*/ 80 h 54"/>
                <a:gd name="T30" fmla="*/ 109 w 50"/>
                <a:gd name="T31" fmla="*/ 85 h 54"/>
                <a:gd name="T32" fmla="*/ 113 w 50"/>
                <a:gd name="T33" fmla="*/ 99 h 54"/>
                <a:gd name="T34" fmla="*/ 116 w 50"/>
                <a:gd name="T35" fmla="*/ 111 h 54"/>
                <a:gd name="T36" fmla="*/ 118 w 50"/>
                <a:gd name="T37" fmla="*/ 118 h 54"/>
                <a:gd name="T38" fmla="*/ 104 w 50"/>
                <a:gd name="T39" fmla="*/ 120 h 54"/>
                <a:gd name="T40" fmla="*/ 94 w 50"/>
                <a:gd name="T41" fmla="*/ 120 h 54"/>
                <a:gd name="T42" fmla="*/ 94 w 50"/>
                <a:gd name="T43" fmla="*/ 115 h 54"/>
                <a:gd name="T44" fmla="*/ 87 w 50"/>
                <a:gd name="T45" fmla="*/ 115 h 54"/>
                <a:gd name="T46" fmla="*/ 76 w 50"/>
                <a:gd name="T47" fmla="*/ 103 h 54"/>
                <a:gd name="T48" fmla="*/ 78 w 50"/>
                <a:gd name="T49" fmla="*/ 99 h 54"/>
                <a:gd name="T50" fmla="*/ 76 w 50"/>
                <a:gd name="T51" fmla="*/ 99 h 54"/>
                <a:gd name="T52" fmla="*/ 71 w 50"/>
                <a:gd name="T53" fmla="*/ 94 h 54"/>
                <a:gd name="T54" fmla="*/ 66 w 50"/>
                <a:gd name="T55" fmla="*/ 94 h 54"/>
                <a:gd name="T56" fmla="*/ 54 w 50"/>
                <a:gd name="T57" fmla="*/ 82 h 54"/>
                <a:gd name="T58" fmla="*/ 50 w 50"/>
                <a:gd name="T59" fmla="*/ 64 h 54"/>
                <a:gd name="T60" fmla="*/ 47 w 50"/>
                <a:gd name="T61" fmla="*/ 68 h 54"/>
                <a:gd name="T62" fmla="*/ 40 w 50"/>
                <a:gd name="T63" fmla="*/ 54 h 54"/>
                <a:gd name="T64" fmla="*/ 35 w 50"/>
                <a:gd name="T65" fmla="*/ 49 h 54"/>
                <a:gd name="T66" fmla="*/ 31 w 50"/>
                <a:gd name="T67" fmla="*/ 45 h 54"/>
                <a:gd name="T68" fmla="*/ 28 w 50"/>
                <a:gd name="T69" fmla="*/ 35 h 54"/>
                <a:gd name="T70" fmla="*/ 19 w 50"/>
                <a:gd name="T71" fmla="*/ 28 h 54"/>
                <a:gd name="T72" fmla="*/ 14 w 50"/>
                <a:gd name="T73" fmla="*/ 24 h 54"/>
                <a:gd name="T74" fmla="*/ 9 w 50"/>
                <a:gd name="T75" fmla="*/ 19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54">
                  <a:moveTo>
                    <a:pt x="4" y="8"/>
                  </a:moveTo>
                  <a:cubicBezTo>
                    <a:pt x="5" y="6"/>
                    <a:pt x="3" y="7"/>
                    <a:pt x="2" y="7"/>
                  </a:cubicBezTo>
                  <a:cubicBezTo>
                    <a:pt x="1" y="6"/>
                    <a:pt x="2" y="3"/>
                    <a:pt x="0" y="3"/>
                  </a:cubicBezTo>
                  <a:cubicBezTo>
                    <a:pt x="3" y="0"/>
                    <a:pt x="5" y="4"/>
                    <a:pt x="9" y="2"/>
                  </a:cubicBezTo>
                  <a:cubicBezTo>
                    <a:pt x="9" y="5"/>
                    <a:pt x="12" y="3"/>
                    <a:pt x="14" y="4"/>
                  </a:cubicBezTo>
                  <a:cubicBezTo>
                    <a:pt x="14" y="4"/>
                    <a:pt x="13" y="6"/>
                    <a:pt x="14" y="7"/>
                  </a:cubicBezTo>
                  <a:cubicBezTo>
                    <a:pt x="15" y="7"/>
                    <a:pt x="17" y="7"/>
                    <a:pt x="16" y="9"/>
                  </a:cubicBezTo>
                  <a:cubicBezTo>
                    <a:pt x="19" y="8"/>
                    <a:pt x="18" y="11"/>
                    <a:pt x="21" y="11"/>
                  </a:cubicBezTo>
                  <a:cubicBezTo>
                    <a:pt x="23" y="11"/>
                    <a:pt x="26" y="18"/>
                    <a:pt x="29" y="18"/>
                  </a:cubicBezTo>
                  <a:cubicBezTo>
                    <a:pt x="32" y="18"/>
                    <a:pt x="30" y="21"/>
                    <a:pt x="32" y="22"/>
                  </a:cubicBezTo>
                  <a:cubicBezTo>
                    <a:pt x="32" y="23"/>
                    <a:pt x="34" y="22"/>
                    <a:pt x="35" y="23"/>
                  </a:cubicBezTo>
                  <a:cubicBezTo>
                    <a:pt x="36" y="23"/>
                    <a:pt x="37" y="25"/>
                    <a:pt x="37" y="25"/>
                  </a:cubicBezTo>
                  <a:cubicBezTo>
                    <a:pt x="38" y="26"/>
                    <a:pt x="37" y="27"/>
                    <a:pt x="37" y="28"/>
                  </a:cubicBezTo>
                  <a:cubicBezTo>
                    <a:pt x="38" y="29"/>
                    <a:pt x="39" y="29"/>
                    <a:pt x="40" y="30"/>
                  </a:cubicBezTo>
                  <a:cubicBezTo>
                    <a:pt x="41" y="31"/>
                    <a:pt x="41" y="34"/>
                    <a:pt x="43" y="34"/>
                  </a:cubicBezTo>
                  <a:cubicBezTo>
                    <a:pt x="44" y="34"/>
                    <a:pt x="45" y="36"/>
                    <a:pt x="46" y="36"/>
                  </a:cubicBezTo>
                  <a:cubicBezTo>
                    <a:pt x="47" y="37"/>
                    <a:pt x="46" y="42"/>
                    <a:pt x="48" y="42"/>
                  </a:cubicBezTo>
                  <a:cubicBezTo>
                    <a:pt x="49" y="42"/>
                    <a:pt x="49" y="45"/>
                    <a:pt x="49" y="47"/>
                  </a:cubicBezTo>
                  <a:cubicBezTo>
                    <a:pt x="49" y="49"/>
                    <a:pt x="47" y="50"/>
                    <a:pt x="50" y="50"/>
                  </a:cubicBezTo>
                  <a:cubicBezTo>
                    <a:pt x="50" y="54"/>
                    <a:pt x="47" y="52"/>
                    <a:pt x="44" y="51"/>
                  </a:cubicBezTo>
                  <a:cubicBezTo>
                    <a:pt x="43" y="51"/>
                    <a:pt x="41" y="52"/>
                    <a:pt x="40" y="51"/>
                  </a:cubicBezTo>
                  <a:cubicBezTo>
                    <a:pt x="39" y="51"/>
                    <a:pt x="40" y="49"/>
                    <a:pt x="40" y="49"/>
                  </a:cubicBezTo>
                  <a:cubicBezTo>
                    <a:pt x="39" y="49"/>
                    <a:pt x="38" y="49"/>
                    <a:pt x="37" y="49"/>
                  </a:cubicBezTo>
                  <a:cubicBezTo>
                    <a:pt x="36" y="48"/>
                    <a:pt x="34" y="44"/>
                    <a:pt x="32" y="44"/>
                  </a:cubicBezTo>
                  <a:cubicBezTo>
                    <a:pt x="32" y="43"/>
                    <a:pt x="33" y="43"/>
                    <a:pt x="33" y="42"/>
                  </a:cubicBezTo>
                  <a:cubicBezTo>
                    <a:pt x="32" y="41"/>
                    <a:pt x="32" y="41"/>
                    <a:pt x="32" y="42"/>
                  </a:cubicBezTo>
                  <a:cubicBezTo>
                    <a:pt x="30" y="42"/>
                    <a:pt x="31" y="40"/>
                    <a:pt x="30" y="40"/>
                  </a:cubicBezTo>
                  <a:cubicBezTo>
                    <a:pt x="30" y="39"/>
                    <a:pt x="28" y="40"/>
                    <a:pt x="28" y="40"/>
                  </a:cubicBezTo>
                  <a:cubicBezTo>
                    <a:pt x="26" y="38"/>
                    <a:pt x="26" y="35"/>
                    <a:pt x="23" y="35"/>
                  </a:cubicBezTo>
                  <a:cubicBezTo>
                    <a:pt x="25" y="30"/>
                    <a:pt x="21" y="30"/>
                    <a:pt x="21" y="27"/>
                  </a:cubicBezTo>
                  <a:cubicBezTo>
                    <a:pt x="20" y="27"/>
                    <a:pt x="20" y="28"/>
                    <a:pt x="20" y="29"/>
                  </a:cubicBezTo>
                  <a:cubicBezTo>
                    <a:pt x="18" y="28"/>
                    <a:pt x="19" y="25"/>
                    <a:pt x="17" y="23"/>
                  </a:cubicBezTo>
                  <a:cubicBezTo>
                    <a:pt x="17" y="22"/>
                    <a:pt x="16" y="21"/>
                    <a:pt x="15" y="21"/>
                  </a:cubicBezTo>
                  <a:cubicBezTo>
                    <a:pt x="14" y="20"/>
                    <a:pt x="14" y="19"/>
                    <a:pt x="13" y="19"/>
                  </a:cubicBezTo>
                  <a:cubicBezTo>
                    <a:pt x="13" y="17"/>
                    <a:pt x="12" y="16"/>
                    <a:pt x="12" y="15"/>
                  </a:cubicBezTo>
                  <a:cubicBezTo>
                    <a:pt x="11" y="13"/>
                    <a:pt x="9" y="13"/>
                    <a:pt x="8" y="12"/>
                  </a:cubicBezTo>
                  <a:cubicBezTo>
                    <a:pt x="8" y="12"/>
                    <a:pt x="6" y="10"/>
                    <a:pt x="6" y="10"/>
                  </a:cubicBezTo>
                  <a:cubicBezTo>
                    <a:pt x="5" y="8"/>
                    <a:pt x="9" y="6"/>
                    <a:pt x="4" y="8"/>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8" name="Freeform 111"/>
            <p:cNvSpPr/>
            <p:nvPr/>
          </p:nvSpPr>
          <p:spPr bwMode="auto">
            <a:xfrm>
              <a:off x="2753871" y="4417436"/>
              <a:ext cx="202251" cy="371188"/>
            </a:xfrm>
            <a:custGeom>
              <a:avLst/>
              <a:gdLst>
                <a:gd name="T0" fmla="*/ 64 w 36"/>
                <a:gd name="T1" fmla="*/ 0 h 66"/>
                <a:gd name="T2" fmla="*/ 76 w 36"/>
                <a:gd name="T3" fmla="*/ 2 h 66"/>
                <a:gd name="T4" fmla="*/ 71 w 36"/>
                <a:gd name="T5" fmla="*/ 54 h 66"/>
                <a:gd name="T6" fmla="*/ 64 w 36"/>
                <a:gd name="T7" fmla="*/ 87 h 66"/>
                <a:gd name="T8" fmla="*/ 57 w 36"/>
                <a:gd name="T9" fmla="*/ 102 h 66"/>
                <a:gd name="T10" fmla="*/ 52 w 36"/>
                <a:gd name="T11" fmla="*/ 118 h 66"/>
                <a:gd name="T12" fmla="*/ 52 w 36"/>
                <a:gd name="T13" fmla="*/ 123 h 66"/>
                <a:gd name="T14" fmla="*/ 47 w 36"/>
                <a:gd name="T15" fmla="*/ 125 h 66"/>
                <a:gd name="T16" fmla="*/ 45 w 36"/>
                <a:gd name="T17" fmla="*/ 142 h 66"/>
                <a:gd name="T18" fmla="*/ 43 w 36"/>
                <a:gd name="T19" fmla="*/ 144 h 66"/>
                <a:gd name="T20" fmla="*/ 40 w 36"/>
                <a:gd name="T21" fmla="*/ 154 h 66"/>
                <a:gd name="T22" fmla="*/ 12 w 36"/>
                <a:gd name="T23" fmla="*/ 156 h 66"/>
                <a:gd name="T24" fmla="*/ 9 w 36"/>
                <a:gd name="T25" fmla="*/ 142 h 66"/>
                <a:gd name="T26" fmla="*/ 7 w 36"/>
                <a:gd name="T27" fmla="*/ 137 h 66"/>
                <a:gd name="T28" fmla="*/ 0 w 36"/>
                <a:gd name="T29" fmla="*/ 135 h 66"/>
                <a:gd name="T30" fmla="*/ 0 w 36"/>
                <a:gd name="T31" fmla="*/ 123 h 66"/>
                <a:gd name="T32" fmla="*/ 2 w 36"/>
                <a:gd name="T33" fmla="*/ 121 h 66"/>
                <a:gd name="T34" fmla="*/ 0 w 36"/>
                <a:gd name="T35" fmla="*/ 118 h 66"/>
                <a:gd name="T36" fmla="*/ 7 w 36"/>
                <a:gd name="T37" fmla="*/ 106 h 66"/>
                <a:gd name="T38" fmla="*/ 7 w 36"/>
                <a:gd name="T39" fmla="*/ 102 h 66"/>
                <a:gd name="T40" fmla="*/ 12 w 36"/>
                <a:gd name="T41" fmla="*/ 97 h 66"/>
                <a:gd name="T42" fmla="*/ 17 w 36"/>
                <a:gd name="T43" fmla="*/ 85 h 66"/>
                <a:gd name="T44" fmla="*/ 12 w 36"/>
                <a:gd name="T45" fmla="*/ 76 h 66"/>
                <a:gd name="T46" fmla="*/ 12 w 36"/>
                <a:gd name="T47" fmla="*/ 59 h 66"/>
                <a:gd name="T48" fmla="*/ 17 w 36"/>
                <a:gd name="T49" fmla="*/ 54 h 66"/>
                <a:gd name="T50" fmla="*/ 26 w 36"/>
                <a:gd name="T51" fmla="*/ 47 h 66"/>
                <a:gd name="T52" fmla="*/ 40 w 36"/>
                <a:gd name="T53" fmla="*/ 38 h 66"/>
                <a:gd name="T54" fmla="*/ 47 w 36"/>
                <a:gd name="T55" fmla="*/ 40 h 66"/>
                <a:gd name="T56" fmla="*/ 50 w 36"/>
                <a:gd name="T57" fmla="*/ 24 h 66"/>
                <a:gd name="T58" fmla="*/ 59 w 36"/>
                <a:gd name="T59" fmla="*/ 19 h 66"/>
                <a:gd name="T60" fmla="*/ 64 w 36"/>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 h="66">
                  <a:moveTo>
                    <a:pt x="27" y="0"/>
                  </a:moveTo>
                  <a:cubicBezTo>
                    <a:pt x="28" y="1"/>
                    <a:pt x="30" y="2"/>
                    <a:pt x="32" y="1"/>
                  </a:cubicBezTo>
                  <a:cubicBezTo>
                    <a:pt x="30" y="7"/>
                    <a:pt x="36" y="18"/>
                    <a:pt x="30" y="23"/>
                  </a:cubicBezTo>
                  <a:cubicBezTo>
                    <a:pt x="30" y="28"/>
                    <a:pt x="29" y="32"/>
                    <a:pt x="27" y="37"/>
                  </a:cubicBezTo>
                  <a:cubicBezTo>
                    <a:pt x="27" y="39"/>
                    <a:pt x="26" y="42"/>
                    <a:pt x="24" y="43"/>
                  </a:cubicBezTo>
                  <a:cubicBezTo>
                    <a:pt x="25" y="46"/>
                    <a:pt x="23" y="48"/>
                    <a:pt x="22" y="50"/>
                  </a:cubicBezTo>
                  <a:cubicBezTo>
                    <a:pt x="22" y="50"/>
                    <a:pt x="23" y="52"/>
                    <a:pt x="22" y="52"/>
                  </a:cubicBezTo>
                  <a:cubicBezTo>
                    <a:pt x="22" y="52"/>
                    <a:pt x="20" y="53"/>
                    <a:pt x="20" y="53"/>
                  </a:cubicBezTo>
                  <a:cubicBezTo>
                    <a:pt x="19" y="55"/>
                    <a:pt x="20" y="58"/>
                    <a:pt x="19" y="60"/>
                  </a:cubicBezTo>
                  <a:cubicBezTo>
                    <a:pt x="19" y="61"/>
                    <a:pt x="18" y="60"/>
                    <a:pt x="18" y="61"/>
                  </a:cubicBezTo>
                  <a:cubicBezTo>
                    <a:pt x="18" y="62"/>
                    <a:pt x="16" y="63"/>
                    <a:pt x="17" y="65"/>
                  </a:cubicBezTo>
                  <a:cubicBezTo>
                    <a:pt x="14" y="66"/>
                    <a:pt x="9" y="66"/>
                    <a:pt x="5" y="66"/>
                  </a:cubicBezTo>
                  <a:cubicBezTo>
                    <a:pt x="5" y="63"/>
                    <a:pt x="3" y="64"/>
                    <a:pt x="4" y="60"/>
                  </a:cubicBezTo>
                  <a:cubicBezTo>
                    <a:pt x="3" y="60"/>
                    <a:pt x="3" y="59"/>
                    <a:pt x="3" y="58"/>
                  </a:cubicBezTo>
                  <a:cubicBezTo>
                    <a:pt x="1" y="58"/>
                    <a:pt x="0" y="58"/>
                    <a:pt x="0" y="57"/>
                  </a:cubicBezTo>
                  <a:cubicBezTo>
                    <a:pt x="0" y="55"/>
                    <a:pt x="0" y="54"/>
                    <a:pt x="0" y="52"/>
                  </a:cubicBezTo>
                  <a:cubicBezTo>
                    <a:pt x="0" y="51"/>
                    <a:pt x="1" y="51"/>
                    <a:pt x="1" y="51"/>
                  </a:cubicBezTo>
                  <a:cubicBezTo>
                    <a:pt x="2" y="50"/>
                    <a:pt x="0" y="50"/>
                    <a:pt x="0" y="50"/>
                  </a:cubicBezTo>
                  <a:cubicBezTo>
                    <a:pt x="1" y="48"/>
                    <a:pt x="2" y="46"/>
                    <a:pt x="3" y="45"/>
                  </a:cubicBezTo>
                  <a:cubicBezTo>
                    <a:pt x="3" y="45"/>
                    <a:pt x="2" y="43"/>
                    <a:pt x="3" y="43"/>
                  </a:cubicBezTo>
                  <a:cubicBezTo>
                    <a:pt x="3" y="43"/>
                    <a:pt x="5" y="42"/>
                    <a:pt x="5" y="41"/>
                  </a:cubicBezTo>
                  <a:cubicBezTo>
                    <a:pt x="5" y="39"/>
                    <a:pt x="3" y="32"/>
                    <a:pt x="7" y="36"/>
                  </a:cubicBezTo>
                  <a:cubicBezTo>
                    <a:pt x="8" y="33"/>
                    <a:pt x="5" y="34"/>
                    <a:pt x="5" y="32"/>
                  </a:cubicBezTo>
                  <a:cubicBezTo>
                    <a:pt x="5" y="30"/>
                    <a:pt x="5" y="27"/>
                    <a:pt x="5" y="25"/>
                  </a:cubicBezTo>
                  <a:cubicBezTo>
                    <a:pt x="7" y="25"/>
                    <a:pt x="7" y="24"/>
                    <a:pt x="7" y="23"/>
                  </a:cubicBezTo>
                  <a:cubicBezTo>
                    <a:pt x="10" y="23"/>
                    <a:pt x="10" y="21"/>
                    <a:pt x="11" y="20"/>
                  </a:cubicBezTo>
                  <a:cubicBezTo>
                    <a:pt x="12" y="19"/>
                    <a:pt x="17" y="20"/>
                    <a:pt x="17" y="16"/>
                  </a:cubicBezTo>
                  <a:cubicBezTo>
                    <a:pt x="19" y="15"/>
                    <a:pt x="19" y="17"/>
                    <a:pt x="20" y="17"/>
                  </a:cubicBezTo>
                  <a:cubicBezTo>
                    <a:pt x="19" y="13"/>
                    <a:pt x="21" y="12"/>
                    <a:pt x="21" y="10"/>
                  </a:cubicBezTo>
                  <a:cubicBezTo>
                    <a:pt x="25" y="12"/>
                    <a:pt x="24" y="2"/>
                    <a:pt x="25" y="8"/>
                  </a:cubicBezTo>
                  <a:cubicBezTo>
                    <a:pt x="29" y="7"/>
                    <a:pt x="25" y="2"/>
                    <a:pt x="27" y="0"/>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sp>
          <p:nvSpPr>
            <p:cNvPr id="109" name="Freeform 112"/>
            <p:cNvSpPr/>
            <p:nvPr/>
          </p:nvSpPr>
          <p:spPr bwMode="auto">
            <a:xfrm>
              <a:off x="4638363" y="4400779"/>
              <a:ext cx="1089770" cy="799482"/>
            </a:xfrm>
            <a:custGeom>
              <a:avLst/>
              <a:gdLst>
                <a:gd name="T0" fmla="*/ 267 w 194"/>
                <a:gd name="T1" fmla="*/ 26 h 142"/>
                <a:gd name="T2" fmla="*/ 255 w 194"/>
                <a:gd name="T3" fmla="*/ 33 h 142"/>
                <a:gd name="T4" fmla="*/ 269 w 194"/>
                <a:gd name="T5" fmla="*/ 50 h 142"/>
                <a:gd name="T6" fmla="*/ 307 w 194"/>
                <a:gd name="T7" fmla="*/ 71 h 142"/>
                <a:gd name="T8" fmla="*/ 319 w 194"/>
                <a:gd name="T9" fmla="*/ 54 h 142"/>
                <a:gd name="T10" fmla="*/ 321 w 194"/>
                <a:gd name="T11" fmla="*/ 45 h 142"/>
                <a:gd name="T12" fmla="*/ 323 w 194"/>
                <a:gd name="T13" fmla="*/ 19 h 142"/>
                <a:gd name="T14" fmla="*/ 333 w 194"/>
                <a:gd name="T15" fmla="*/ 5 h 142"/>
                <a:gd name="T16" fmla="*/ 340 w 194"/>
                <a:gd name="T17" fmla="*/ 17 h 142"/>
                <a:gd name="T18" fmla="*/ 354 w 194"/>
                <a:gd name="T19" fmla="*/ 45 h 142"/>
                <a:gd name="T20" fmla="*/ 368 w 194"/>
                <a:gd name="T21" fmla="*/ 64 h 142"/>
                <a:gd name="T22" fmla="*/ 382 w 194"/>
                <a:gd name="T23" fmla="*/ 83 h 142"/>
                <a:gd name="T24" fmla="*/ 392 w 194"/>
                <a:gd name="T25" fmla="*/ 104 h 142"/>
                <a:gd name="T26" fmla="*/ 399 w 194"/>
                <a:gd name="T27" fmla="*/ 111 h 142"/>
                <a:gd name="T28" fmla="*/ 416 w 194"/>
                <a:gd name="T29" fmla="*/ 123 h 142"/>
                <a:gd name="T30" fmla="*/ 430 w 194"/>
                <a:gd name="T31" fmla="*/ 149 h 142"/>
                <a:gd name="T32" fmla="*/ 434 w 194"/>
                <a:gd name="T33" fmla="*/ 156 h 142"/>
                <a:gd name="T34" fmla="*/ 451 w 194"/>
                <a:gd name="T35" fmla="*/ 166 h 142"/>
                <a:gd name="T36" fmla="*/ 458 w 194"/>
                <a:gd name="T37" fmla="*/ 213 h 142"/>
                <a:gd name="T38" fmla="*/ 449 w 194"/>
                <a:gd name="T39" fmla="*/ 237 h 142"/>
                <a:gd name="T40" fmla="*/ 449 w 194"/>
                <a:gd name="T41" fmla="*/ 244 h 142"/>
                <a:gd name="T42" fmla="*/ 444 w 194"/>
                <a:gd name="T43" fmla="*/ 260 h 142"/>
                <a:gd name="T44" fmla="*/ 427 w 194"/>
                <a:gd name="T45" fmla="*/ 274 h 142"/>
                <a:gd name="T46" fmla="*/ 413 w 194"/>
                <a:gd name="T47" fmla="*/ 317 h 142"/>
                <a:gd name="T48" fmla="*/ 387 w 194"/>
                <a:gd name="T49" fmla="*/ 329 h 142"/>
                <a:gd name="T50" fmla="*/ 378 w 194"/>
                <a:gd name="T51" fmla="*/ 336 h 142"/>
                <a:gd name="T52" fmla="*/ 354 w 194"/>
                <a:gd name="T53" fmla="*/ 331 h 142"/>
                <a:gd name="T54" fmla="*/ 305 w 194"/>
                <a:gd name="T55" fmla="*/ 322 h 142"/>
                <a:gd name="T56" fmla="*/ 302 w 194"/>
                <a:gd name="T57" fmla="*/ 305 h 142"/>
                <a:gd name="T58" fmla="*/ 300 w 194"/>
                <a:gd name="T59" fmla="*/ 298 h 142"/>
                <a:gd name="T60" fmla="*/ 276 w 194"/>
                <a:gd name="T61" fmla="*/ 282 h 142"/>
                <a:gd name="T62" fmla="*/ 267 w 194"/>
                <a:gd name="T63" fmla="*/ 267 h 142"/>
                <a:gd name="T64" fmla="*/ 243 w 194"/>
                <a:gd name="T65" fmla="*/ 258 h 142"/>
                <a:gd name="T66" fmla="*/ 231 w 194"/>
                <a:gd name="T67" fmla="*/ 253 h 142"/>
                <a:gd name="T68" fmla="*/ 179 w 194"/>
                <a:gd name="T69" fmla="*/ 241 h 142"/>
                <a:gd name="T70" fmla="*/ 151 w 194"/>
                <a:gd name="T71" fmla="*/ 251 h 142"/>
                <a:gd name="T72" fmla="*/ 142 w 194"/>
                <a:gd name="T73" fmla="*/ 256 h 142"/>
                <a:gd name="T74" fmla="*/ 132 w 194"/>
                <a:gd name="T75" fmla="*/ 265 h 142"/>
                <a:gd name="T76" fmla="*/ 127 w 194"/>
                <a:gd name="T77" fmla="*/ 265 h 142"/>
                <a:gd name="T78" fmla="*/ 76 w 194"/>
                <a:gd name="T79" fmla="*/ 272 h 142"/>
                <a:gd name="T80" fmla="*/ 68 w 194"/>
                <a:gd name="T81" fmla="*/ 277 h 142"/>
                <a:gd name="T82" fmla="*/ 21 w 194"/>
                <a:gd name="T83" fmla="*/ 286 h 142"/>
                <a:gd name="T84" fmla="*/ 26 w 194"/>
                <a:gd name="T85" fmla="*/ 256 h 142"/>
                <a:gd name="T86" fmla="*/ 21 w 194"/>
                <a:gd name="T87" fmla="*/ 239 h 142"/>
                <a:gd name="T88" fmla="*/ 21 w 194"/>
                <a:gd name="T89" fmla="*/ 227 h 142"/>
                <a:gd name="T90" fmla="*/ 12 w 194"/>
                <a:gd name="T91" fmla="*/ 211 h 142"/>
                <a:gd name="T92" fmla="*/ 9 w 194"/>
                <a:gd name="T93" fmla="*/ 196 h 142"/>
                <a:gd name="T94" fmla="*/ 5 w 194"/>
                <a:gd name="T95" fmla="*/ 180 h 142"/>
                <a:gd name="T96" fmla="*/ 7 w 194"/>
                <a:gd name="T97" fmla="*/ 166 h 142"/>
                <a:gd name="T98" fmla="*/ 7 w 194"/>
                <a:gd name="T99" fmla="*/ 130 h 142"/>
                <a:gd name="T100" fmla="*/ 38 w 194"/>
                <a:gd name="T101" fmla="*/ 111 h 142"/>
                <a:gd name="T102" fmla="*/ 73 w 194"/>
                <a:gd name="T103" fmla="*/ 102 h 142"/>
                <a:gd name="T104" fmla="*/ 94 w 194"/>
                <a:gd name="T105" fmla="*/ 95 h 142"/>
                <a:gd name="T106" fmla="*/ 102 w 194"/>
                <a:gd name="T107" fmla="*/ 64 h 142"/>
                <a:gd name="T108" fmla="*/ 127 w 194"/>
                <a:gd name="T109" fmla="*/ 64 h 142"/>
                <a:gd name="T110" fmla="*/ 132 w 194"/>
                <a:gd name="T111" fmla="*/ 45 h 142"/>
                <a:gd name="T112" fmla="*/ 153 w 194"/>
                <a:gd name="T113" fmla="*/ 31 h 142"/>
                <a:gd name="T114" fmla="*/ 170 w 194"/>
                <a:gd name="T115" fmla="*/ 38 h 142"/>
                <a:gd name="T116" fmla="*/ 177 w 194"/>
                <a:gd name="T117" fmla="*/ 40 h 142"/>
                <a:gd name="T118" fmla="*/ 182 w 194"/>
                <a:gd name="T119" fmla="*/ 35 h 142"/>
                <a:gd name="T120" fmla="*/ 201 w 194"/>
                <a:gd name="T121" fmla="*/ 19 h 142"/>
                <a:gd name="T122" fmla="*/ 215 w 194"/>
                <a:gd name="T123" fmla="*/ 14 h 1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4" h="142">
                  <a:moveTo>
                    <a:pt x="113" y="6"/>
                  </a:moveTo>
                  <a:cubicBezTo>
                    <a:pt x="113" y="8"/>
                    <a:pt x="113" y="10"/>
                    <a:pt x="113" y="11"/>
                  </a:cubicBezTo>
                  <a:cubicBezTo>
                    <a:pt x="111" y="11"/>
                    <a:pt x="110" y="11"/>
                    <a:pt x="109" y="11"/>
                  </a:cubicBezTo>
                  <a:cubicBezTo>
                    <a:pt x="110" y="13"/>
                    <a:pt x="110" y="14"/>
                    <a:pt x="108" y="14"/>
                  </a:cubicBezTo>
                  <a:cubicBezTo>
                    <a:pt x="110" y="16"/>
                    <a:pt x="108" y="15"/>
                    <a:pt x="108" y="19"/>
                  </a:cubicBezTo>
                  <a:cubicBezTo>
                    <a:pt x="109" y="20"/>
                    <a:pt x="111" y="21"/>
                    <a:pt x="114" y="21"/>
                  </a:cubicBezTo>
                  <a:cubicBezTo>
                    <a:pt x="114" y="26"/>
                    <a:pt x="122" y="24"/>
                    <a:pt x="122" y="29"/>
                  </a:cubicBezTo>
                  <a:cubicBezTo>
                    <a:pt x="125" y="29"/>
                    <a:pt x="129" y="29"/>
                    <a:pt x="130" y="30"/>
                  </a:cubicBezTo>
                  <a:cubicBezTo>
                    <a:pt x="132" y="30"/>
                    <a:pt x="130" y="25"/>
                    <a:pt x="135" y="27"/>
                  </a:cubicBezTo>
                  <a:cubicBezTo>
                    <a:pt x="134" y="26"/>
                    <a:pt x="133" y="23"/>
                    <a:pt x="135" y="23"/>
                  </a:cubicBezTo>
                  <a:cubicBezTo>
                    <a:pt x="136" y="23"/>
                    <a:pt x="135" y="21"/>
                    <a:pt x="135" y="20"/>
                  </a:cubicBezTo>
                  <a:cubicBezTo>
                    <a:pt x="135" y="20"/>
                    <a:pt x="136" y="19"/>
                    <a:pt x="136" y="19"/>
                  </a:cubicBezTo>
                  <a:cubicBezTo>
                    <a:pt x="136" y="17"/>
                    <a:pt x="138" y="16"/>
                    <a:pt x="137" y="14"/>
                  </a:cubicBezTo>
                  <a:cubicBezTo>
                    <a:pt x="137" y="13"/>
                    <a:pt x="136" y="11"/>
                    <a:pt x="137" y="8"/>
                  </a:cubicBezTo>
                  <a:cubicBezTo>
                    <a:pt x="137" y="8"/>
                    <a:pt x="139" y="8"/>
                    <a:pt x="140" y="8"/>
                  </a:cubicBezTo>
                  <a:cubicBezTo>
                    <a:pt x="141" y="7"/>
                    <a:pt x="140" y="3"/>
                    <a:pt x="141" y="2"/>
                  </a:cubicBezTo>
                  <a:cubicBezTo>
                    <a:pt x="143" y="2"/>
                    <a:pt x="142" y="6"/>
                    <a:pt x="143" y="7"/>
                  </a:cubicBezTo>
                  <a:cubicBezTo>
                    <a:pt x="143" y="7"/>
                    <a:pt x="144" y="7"/>
                    <a:pt x="144" y="7"/>
                  </a:cubicBezTo>
                  <a:cubicBezTo>
                    <a:pt x="145" y="9"/>
                    <a:pt x="146" y="11"/>
                    <a:pt x="147" y="13"/>
                  </a:cubicBezTo>
                  <a:cubicBezTo>
                    <a:pt x="148" y="15"/>
                    <a:pt x="150" y="16"/>
                    <a:pt x="150" y="19"/>
                  </a:cubicBezTo>
                  <a:cubicBezTo>
                    <a:pt x="153" y="15"/>
                    <a:pt x="151" y="20"/>
                    <a:pt x="155" y="20"/>
                  </a:cubicBezTo>
                  <a:cubicBezTo>
                    <a:pt x="155" y="22"/>
                    <a:pt x="154" y="25"/>
                    <a:pt x="156" y="27"/>
                  </a:cubicBezTo>
                  <a:cubicBezTo>
                    <a:pt x="158" y="29"/>
                    <a:pt x="156" y="31"/>
                    <a:pt x="157" y="35"/>
                  </a:cubicBezTo>
                  <a:cubicBezTo>
                    <a:pt x="160" y="31"/>
                    <a:pt x="158" y="35"/>
                    <a:pt x="162" y="35"/>
                  </a:cubicBezTo>
                  <a:cubicBezTo>
                    <a:pt x="162" y="37"/>
                    <a:pt x="161" y="37"/>
                    <a:pt x="161" y="39"/>
                  </a:cubicBezTo>
                  <a:cubicBezTo>
                    <a:pt x="163" y="40"/>
                    <a:pt x="166" y="40"/>
                    <a:pt x="166" y="44"/>
                  </a:cubicBezTo>
                  <a:cubicBezTo>
                    <a:pt x="166" y="45"/>
                    <a:pt x="168" y="44"/>
                    <a:pt x="169" y="44"/>
                  </a:cubicBezTo>
                  <a:cubicBezTo>
                    <a:pt x="169" y="45"/>
                    <a:pt x="169" y="46"/>
                    <a:pt x="169" y="47"/>
                  </a:cubicBezTo>
                  <a:cubicBezTo>
                    <a:pt x="169" y="47"/>
                    <a:pt x="171" y="46"/>
                    <a:pt x="171" y="47"/>
                  </a:cubicBezTo>
                  <a:cubicBezTo>
                    <a:pt x="173" y="49"/>
                    <a:pt x="173" y="52"/>
                    <a:pt x="176" y="52"/>
                  </a:cubicBezTo>
                  <a:cubicBezTo>
                    <a:pt x="176" y="54"/>
                    <a:pt x="178" y="58"/>
                    <a:pt x="180" y="60"/>
                  </a:cubicBezTo>
                  <a:cubicBezTo>
                    <a:pt x="180" y="61"/>
                    <a:pt x="181" y="62"/>
                    <a:pt x="182" y="63"/>
                  </a:cubicBezTo>
                  <a:cubicBezTo>
                    <a:pt x="182" y="64"/>
                    <a:pt x="184" y="63"/>
                    <a:pt x="184" y="63"/>
                  </a:cubicBezTo>
                  <a:cubicBezTo>
                    <a:pt x="185" y="64"/>
                    <a:pt x="184" y="65"/>
                    <a:pt x="184" y="66"/>
                  </a:cubicBezTo>
                  <a:cubicBezTo>
                    <a:pt x="185" y="66"/>
                    <a:pt x="187" y="66"/>
                    <a:pt x="187" y="66"/>
                  </a:cubicBezTo>
                  <a:cubicBezTo>
                    <a:pt x="189" y="68"/>
                    <a:pt x="187" y="71"/>
                    <a:pt x="191" y="70"/>
                  </a:cubicBezTo>
                  <a:cubicBezTo>
                    <a:pt x="189" y="74"/>
                    <a:pt x="192" y="78"/>
                    <a:pt x="193" y="83"/>
                  </a:cubicBezTo>
                  <a:cubicBezTo>
                    <a:pt x="193" y="86"/>
                    <a:pt x="191" y="89"/>
                    <a:pt x="194" y="90"/>
                  </a:cubicBezTo>
                  <a:cubicBezTo>
                    <a:pt x="191" y="92"/>
                    <a:pt x="192" y="94"/>
                    <a:pt x="191" y="99"/>
                  </a:cubicBezTo>
                  <a:cubicBezTo>
                    <a:pt x="191" y="98"/>
                    <a:pt x="189" y="99"/>
                    <a:pt x="190" y="100"/>
                  </a:cubicBezTo>
                  <a:cubicBezTo>
                    <a:pt x="190" y="100"/>
                    <a:pt x="191" y="100"/>
                    <a:pt x="191" y="100"/>
                  </a:cubicBezTo>
                  <a:cubicBezTo>
                    <a:pt x="191" y="100"/>
                    <a:pt x="191" y="103"/>
                    <a:pt x="190" y="103"/>
                  </a:cubicBezTo>
                  <a:cubicBezTo>
                    <a:pt x="190" y="104"/>
                    <a:pt x="188" y="104"/>
                    <a:pt x="188" y="105"/>
                  </a:cubicBezTo>
                  <a:cubicBezTo>
                    <a:pt x="187" y="106"/>
                    <a:pt x="190" y="108"/>
                    <a:pt x="188" y="110"/>
                  </a:cubicBezTo>
                  <a:cubicBezTo>
                    <a:pt x="186" y="110"/>
                    <a:pt x="186" y="114"/>
                    <a:pt x="183" y="113"/>
                  </a:cubicBezTo>
                  <a:cubicBezTo>
                    <a:pt x="184" y="115"/>
                    <a:pt x="183" y="116"/>
                    <a:pt x="181" y="116"/>
                  </a:cubicBezTo>
                  <a:cubicBezTo>
                    <a:pt x="182" y="121"/>
                    <a:pt x="179" y="122"/>
                    <a:pt x="180" y="127"/>
                  </a:cubicBezTo>
                  <a:cubicBezTo>
                    <a:pt x="175" y="126"/>
                    <a:pt x="176" y="131"/>
                    <a:pt x="175" y="134"/>
                  </a:cubicBezTo>
                  <a:cubicBezTo>
                    <a:pt x="173" y="134"/>
                    <a:pt x="171" y="134"/>
                    <a:pt x="171" y="135"/>
                  </a:cubicBezTo>
                  <a:cubicBezTo>
                    <a:pt x="171" y="137"/>
                    <a:pt x="167" y="137"/>
                    <a:pt x="164" y="139"/>
                  </a:cubicBezTo>
                  <a:cubicBezTo>
                    <a:pt x="164" y="139"/>
                    <a:pt x="163" y="141"/>
                    <a:pt x="162" y="141"/>
                  </a:cubicBezTo>
                  <a:cubicBezTo>
                    <a:pt x="161" y="142"/>
                    <a:pt x="160" y="141"/>
                    <a:pt x="160" y="142"/>
                  </a:cubicBezTo>
                  <a:cubicBezTo>
                    <a:pt x="157" y="141"/>
                    <a:pt x="156" y="138"/>
                    <a:pt x="153" y="137"/>
                  </a:cubicBezTo>
                  <a:cubicBezTo>
                    <a:pt x="150" y="136"/>
                    <a:pt x="151" y="139"/>
                    <a:pt x="150" y="140"/>
                  </a:cubicBezTo>
                  <a:cubicBezTo>
                    <a:pt x="148" y="141"/>
                    <a:pt x="144" y="140"/>
                    <a:pt x="142" y="142"/>
                  </a:cubicBezTo>
                  <a:cubicBezTo>
                    <a:pt x="138" y="140"/>
                    <a:pt x="135" y="137"/>
                    <a:pt x="129" y="136"/>
                  </a:cubicBezTo>
                  <a:cubicBezTo>
                    <a:pt x="130" y="135"/>
                    <a:pt x="130" y="133"/>
                    <a:pt x="129" y="130"/>
                  </a:cubicBezTo>
                  <a:cubicBezTo>
                    <a:pt x="129" y="130"/>
                    <a:pt x="128" y="130"/>
                    <a:pt x="128" y="129"/>
                  </a:cubicBezTo>
                  <a:cubicBezTo>
                    <a:pt x="128" y="129"/>
                    <a:pt x="128" y="128"/>
                    <a:pt x="128" y="128"/>
                  </a:cubicBezTo>
                  <a:cubicBezTo>
                    <a:pt x="127" y="127"/>
                    <a:pt x="125" y="126"/>
                    <a:pt x="127" y="126"/>
                  </a:cubicBezTo>
                  <a:cubicBezTo>
                    <a:pt x="126" y="125"/>
                    <a:pt x="121" y="122"/>
                    <a:pt x="121" y="125"/>
                  </a:cubicBezTo>
                  <a:cubicBezTo>
                    <a:pt x="119" y="123"/>
                    <a:pt x="119" y="120"/>
                    <a:pt x="117" y="119"/>
                  </a:cubicBezTo>
                  <a:cubicBezTo>
                    <a:pt x="117" y="116"/>
                    <a:pt x="118" y="116"/>
                    <a:pt x="118" y="114"/>
                  </a:cubicBezTo>
                  <a:cubicBezTo>
                    <a:pt x="117" y="113"/>
                    <a:pt x="116" y="114"/>
                    <a:pt x="113" y="113"/>
                  </a:cubicBezTo>
                  <a:cubicBezTo>
                    <a:pt x="110" y="114"/>
                    <a:pt x="110" y="118"/>
                    <a:pt x="105" y="117"/>
                  </a:cubicBezTo>
                  <a:cubicBezTo>
                    <a:pt x="107" y="113"/>
                    <a:pt x="102" y="114"/>
                    <a:pt x="103" y="109"/>
                  </a:cubicBezTo>
                  <a:cubicBezTo>
                    <a:pt x="100" y="109"/>
                    <a:pt x="100" y="107"/>
                    <a:pt x="96" y="108"/>
                  </a:cubicBezTo>
                  <a:cubicBezTo>
                    <a:pt x="96" y="107"/>
                    <a:pt x="97" y="107"/>
                    <a:pt x="98" y="107"/>
                  </a:cubicBezTo>
                  <a:cubicBezTo>
                    <a:pt x="95" y="103"/>
                    <a:pt x="93" y="106"/>
                    <a:pt x="87" y="106"/>
                  </a:cubicBezTo>
                  <a:cubicBezTo>
                    <a:pt x="83" y="105"/>
                    <a:pt x="79" y="104"/>
                    <a:pt x="76" y="102"/>
                  </a:cubicBezTo>
                  <a:cubicBezTo>
                    <a:pt x="73" y="103"/>
                    <a:pt x="70" y="103"/>
                    <a:pt x="69" y="106"/>
                  </a:cubicBezTo>
                  <a:cubicBezTo>
                    <a:pt x="67" y="106"/>
                    <a:pt x="66" y="106"/>
                    <a:pt x="64" y="106"/>
                  </a:cubicBezTo>
                  <a:cubicBezTo>
                    <a:pt x="63" y="106"/>
                    <a:pt x="63" y="107"/>
                    <a:pt x="63" y="107"/>
                  </a:cubicBezTo>
                  <a:cubicBezTo>
                    <a:pt x="61" y="107"/>
                    <a:pt x="62" y="105"/>
                    <a:pt x="60" y="108"/>
                  </a:cubicBezTo>
                  <a:cubicBezTo>
                    <a:pt x="59" y="109"/>
                    <a:pt x="58" y="109"/>
                    <a:pt x="58" y="110"/>
                  </a:cubicBezTo>
                  <a:cubicBezTo>
                    <a:pt x="57" y="109"/>
                    <a:pt x="56" y="107"/>
                    <a:pt x="56" y="112"/>
                  </a:cubicBezTo>
                  <a:cubicBezTo>
                    <a:pt x="55" y="111"/>
                    <a:pt x="55" y="110"/>
                    <a:pt x="54" y="110"/>
                  </a:cubicBezTo>
                  <a:cubicBezTo>
                    <a:pt x="52" y="110"/>
                    <a:pt x="53" y="112"/>
                    <a:pt x="54" y="112"/>
                  </a:cubicBezTo>
                  <a:cubicBezTo>
                    <a:pt x="52" y="114"/>
                    <a:pt x="49" y="113"/>
                    <a:pt x="48" y="116"/>
                  </a:cubicBezTo>
                  <a:cubicBezTo>
                    <a:pt x="45" y="114"/>
                    <a:pt x="37" y="116"/>
                    <a:pt x="32" y="115"/>
                  </a:cubicBezTo>
                  <a:cubicBezTo>
                    <a:pt x="31" y="115"/>
                    <a:pt x="32" y="117"/>
                    <a:pt x="31" y="117"/>
                  </a:cubicBezTo>
                  <a:cubicBezTo>
                    <a:pt x="31" y="118"/>
                    <a:pt x="30" y="117"/>
                    <a:pt x="29" y="117"/>
                  </a:cubicBezTo>
                  <a:cubicBezTo>
                    <a:pt x="28" y="118"/>
                    <a:pt x="27" y="118"/>
                    <a:pt x="25" y="119"/>
                  </a:cubicBezTo>
                  <a:cubicBezTo>
                    <a:pt x="22" y="119"/>
                    <a:pt x="16" y="122"/>
                    <a:pt x="9" y="121"/>
                  </a:cubicBezTo>
                  <a:cubicBezTo>
                    <a:pt x="10" y="118"/>
                    <a:pt x="9" y="114"/>
                    <a:pt x="12" y="114"/>
                  </a:cubicBezTo>
                  <a:cubicBezTo>
                    <a:pt x="12" y="112"/>
                    <a:pt x="14" y="108"/>
                    <a:pt x="11" y="108"/>
                  </a:cubicBezTo>
                  <a:cubicBezTo>
                    <a:pt x="8" y="108"/>
                    <a:pt x="12" y="107"/>
                    <a:pt x="11" y="103"/>
                  </a:cubicBezTo>
                  <a:cubicBezTo>
                    <a:pt x="10" y="100"/>
                    <a:pt x="10" y="106"/>
                    <a:pt x="9" y="101"/>
                  </a:cubicBezTo>
                  <a:cubicBezTo>
                    <a:pt x="9" y="101"/>
                    <a:pt x="9" y="99"/>
                    <a:pt x="9" y="99"/>
                  </a:cubicBezTo>
                  <a:cubicBezTo>
                    <a:pt x="7" y="97"/>
                    <a:pt x="9" y="98"/>
                    <a:pt x="9" y="96"/>
                  </a:cubicBezTo>
                  <a:cubicBezTo>
                    <a:pt x="9" y="94"/>
                    <a:pt x="6" y="92"/>
                    <a:pt x="8" y="90"/>
                  </a:cubicBezTo>
                  <a:cubicBezTo>
                    <a:pt x="8" y="89"/>
                    <a:pt x="6" y="90"/>
                    <a:pt x="5" y="89"/>
                  </a:cubicBezTo>
                  <a:cubicBezTo>
                    <a:pt x="5" y="89"/>
                    <a:pt x="6" y="87"/>
                    <a:pt x="5" y="87"/>
                  </a:cubicBezTo>
                  <a:cubicBezTo>
                    <a:pt x="5" y="87"/>
                    <a:pt x="4" y="83"/>
                    <a:pt x="4" y="83"/>
                  </a:cubicBezTo>
                  <a:cubicBezTo>
                    <a:pt x="3" y="82"/>
                    <a:pt x="5" y="83"/>
                    <a:pt x="4" y="81"/>
                  </a:cubicBezTo>
                  <a:cubicBezTo>
                    <a:pt x="4" y="79"/>
                    <a:pt x="1" y="79"/>
                    <a:pt x="2" y="76"/>
                  </a:cubicBezTo>
                  <a:cubicBezTo>
                    <a:pt x="5" y="77"/>
                    <a:pt x="3" y="72"/>
                    <a:pt x="5" y="72"/>
                  </a:cubicBezTo>
                  <a:cubicBezTo>
                    <a:pt x="6" y="70"/>
                    <a:pt x="3" y="71"/>
                    <a:pt x="3" y="70"/>
                  </a:cubicBezTo>
                  <a:cubicBezTo>
                    <a:pt x="2" y="69"/>
                    <a:pt x="4" y="66"/>
                    <a:pt x="1" y="67"/>
                  </a:cubicBezTo>
                  <a:cubicBezTo>
                    <a:pt x="0" y="61"/>
                    <a:pt x="3" y="59"/>
                    <a:pt x="3" y="55"/>
                  </a:cubicBezTo>
                  <a:cubicBezTo>
                    <a:pt x="4" y="57"/>
                    <a:pt x="9" y="56"/>
                    <a:pt x="9" y="53"/>
                  </a:cubicBezTo>
                  <a:cubicBezTo>
                    <a:pt x="9" y="50"/>
                    <a:pt x="17" y="52"/>
                    <a:pt x="16" y="47"/>
                  </a:cubicBezTo>
                  <a:cubicBezTo>
                    <a:pt x="23" y="48"/>
                    <a:pt x="26" y="45"/>
                    <a:pt x="31" y="44"/>
                  </a:cubicBezTo>
                  <a:cubicBezTo>
                    <a:pt x="33" y="45"/>
                    <a:pt x="32" y="43"/>
                    <a:pt x="31" y="43"/>
                  </a:cubicBezTo>
                  <a:cubicBezTo>
                    <a:pt x="33" y="41"/>
                    <a:pt x="37" y="43"/>
                    <a:pt x="37" y="39"/>
                  </a:cubicBezTo>
                  <a:cubicBezTo>
                    <a:pt x="38" y="39"/>
                    <a:pt x="38" y="40"/>
                    <a:pt x="40" y="40"/>
                  </a:cubicBezTo>
                  <a:cubicBezTo>
                    <a:pt x="42" y="40"/>
                    <a:pt x="39" y="34"/>
                    <a:pt x="43" y="36"/>
                  </a:cubicBezTo>
                  <a:cubicBezTo>
                    <a:pt x="42" y="31"/>
                    <a:pt x="43" y="32"/>
                    <a:pt x="43" y="27"/>
                  </a:cubicBezTo>
                  <a:cubicBezTo>
                    <a:pt x="46" y="27"/>
                    <a:pt x="48" y="28"/>
                    <a:pt x="50" y="29"/>
                  </a:cubicBezTo>
                  <a:cubicBezTo>
                    <a:pt x="51" y="28"/>
                    <a:pt x="51" y="26"/>
                    <a:pt x="54" y="27"/>
                  </a:cubicBezTo>
                  <a:cubicBezTo>
                    <a:pt x="52" y="24"/>
                    <a:pt x="57" y="22"/>
                    <a:pt x="54" y="22"/>
                  </a:cubicBezTo>
                  <a:cubicBezTo>
                    <a:pt x="54" y="21"/>
                    <a:pt x="56" y="21"/>
                    <a:pt x="56" y="19"/>
                  </a:cubicBezTo>
                  <a:cubicBezTo>
                    <a:pt x="60" y="19"/>
                    <a:pt x="57" y="14"/>
                    <a:pt x="62" y="16"/>
                  </a:cubicBezTo>
                  <a:cubicBezTo>
                    <a:pt x="63" y="15"/>
                    <a:pt x="64" y="14"/>
                    <a:pt x="65" y="13"/>
                  </a:cubicBezTo>
                  <a:cubicBezTo>
                    <a:pt x="67" y="14"/>
                    <a:pt x="69" y="14"/>
                    <a:pt x="71" y="14"/>
                  </a:cubicBezTo>
                  <a:cubicBezTo>
                    <a:pt x="69" y="16"/>
                    <a:pt x="72" y="15"/>
                    <a:pt x="72" y="16"/>
                  </a:cubicBezTo>
                  <a:cubicBezTo>
                    <a:pt x="73" y="16"/>
                    <a:pt x="72" y="17"/>
                    <a:pt x="72" y="17"/>
                  </a:cubicBezTo>
                  <a:cubicBezTo>
                    <a:pt x="73" y="18"/>
                    <a:pt x="75" y="17"/>
                    <a:pt x="75" y="17"/>
                  </a:cubicBezTo>
                  <a:cubicBezTo>
                    <a:pt x="75" y="18"/>
                    <a:pt x="76" y="21"/>
                    <a:pt x="80" y="20"/>
                  </a:cubicBezTo>
                  <a:cubicBezTo>
                    <a:pt x="81" y="20"/>
                    <a:pt x="80" y="14"/>
                    <a:pt x="77" y="15"/>
                  </a:cubicBezTo>
                  <a:cubicBezTo>
                    <a:pt x="78" y="14"/>
                    <a:pt x="79" y="13"/>
                    <a:pt x="81" y="13"/>
                  </a:cubicBezTo>
                  <a:cubicBezTo>
                    <a:pt x="81" y="10"/>
                    <a:pt x="82" y="8"/>
                    <a:pt x="85" y="8"/>
                  </a:cubicBezTo>
                  <a:cubicBezTo>
                    <a:pt x="85" y="5"/>
                    <a:pt x="86" y="4"/>
                    <a:pt x="89" y="4"/>
                  </a:cubicBezTo>
                  <a:cubicBezTo>
                    <a:pt x="87" y="8"/>
                    <a:pt x="88" y="6"/>
                    <a:pt x="91" y="6"/>
                  </a:cubicBezTo>
                  <a:cubicBezTo>
                    <a:pt x="96" y="0"/>
                    <a:pt x="106" y="6"/>
                    <a:pt x="113" y="6"/>
                  </a:cubicBezTo>
                  <a:close/>
                </a:path>
              </a:pathLst>
            </a:custGeom>
            <a:grpFill/>
            <a:ln w="12700">
              <a:noFill/>
              <a:round/>
            </a:ln>
            <a:effectLst/>
          </p:spPr>
          <p:txBody>
            <a:bodyPr rtlCol="0" anchor="ctr"/>
            <a:lstStyle/>
            <a:p>
              <a:pPr algn="ctr"/>
              <a:endParaRPr lang="zh-CN" altLang="en-US" sz="1600" kern="0">
                <a:solidFill>
                  <a:srgbClr val="1F223E"/>
                </a:solidFill>
                <a:cs typeface="+mn-ea"/>
                <a:sym typeface="+mn-lt"/>
              </a:endParaRPr>
            </a:p>
          </p:txBody>
        </p:sp>
      </p:grpSp>
      <p:sp>
        <p:nvSpPr>
          <p:cNvPr id="111" name="圆角矩形 110"/>
          <p:cNvSpPr/>
          <p:nvPr/>
        </p:nvSpPr>
        <p:spPr>
          <a:xfrm>
            <a:off x="22225" y="4518660"/>
            <a:ext cx="8051800" cy="1093183"/>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圆角矩形 111"/>
          <p:cNvSpPr/>
          <p:nvPr/>
        </p:nvSpPr>
        <p:spPr>
          <a:xfrm>
            <a:off x="8183480" y="4496093"/>
            <a:ext cx="1248190" cy="1130991"/>
          </a:xfrm>
          <a:prstGeom prst="roundRect">
            <a:avLst>
              <a:gd name="adj" fmla="val 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3" name="圆角矩形 112"/>
          <p:cNvSpPr/>
          <p:nvPr/>
        </p:nvSpPr>
        <p:spPr>
          <a:xfrm>
            <a:off x="9512506" y="4480852"/>
            <a:ext cx="1248190" cy="1130991"/>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4" name="圆角矩形 113"/>
          <p:cNvSpPr/>
          <p:nvPr/>
        </p:nvSpPr>
        <p:spPr>
          <a:xfrm>
            <a:off x="10816322" y="4496092"/>
            <a:ext cx="1248190" cy="1130991"/>
          </a:xfrm>
          <a:prstGeom prst="roundRect">
            <a:avLst>
              <a:gd name="adj" fmla="val 0"/>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5" name="圆角矩形 114"/>
          <p:cNvSpPr/>
          <p:nvPr/>
        </p:nvSpPr>
        <p:spPr>
          <a:xfrm>
            <a:off x="8183480" y="3304606"/>
            <a:ext cx="3881032" cy="1130991"/>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6" name="圆角矩形 115"/>
          <p:cNvSpPr/>
          <p:nvPr/>
        </p:nvSpPr>
        <p:spPr>
          <a:xfrm>
            <a:off x="6356796" y="3318930"/>
            <a:ext cx="1717229" cy="1130991"/>
          </a:xfrm>
          <a:prstGeom prst="roundRect">
            <a:avLst>
              <a:gd name="adj" fmla="val 0"/>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8" name="文本框 11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p:nvPr/>
        </p:nvSpPr>
        <p:spPr>
          <a:xfrm>
            <a:off x="7870946" y="3503511"/>
            <a:ext cx="4353697" cy="707886"/>
          </a:xfrm>
          <a:prstGeom prst="rect">
            <a:avLst/>
          </a:prstGeom>
          <a:noFill/>
          <a:effectLst/>
        </p:spPr>
        <p:txBody>
          <a:bodyPr wrap="square" rtlCol="0">
            <a:spAutoFit/>
          </a:bodyPr>
          <a:lstStyle/>
          <a:p>
            <a:r>
              <a:rPr lang="en-US" altLang="zh-CN" sz="4000" b="1" dirty="0" smtClean="0">
                <a:solidFill>
                  <a:schemeClr val="bg1"/>
                </a:solidFill>
                <a:latin typeface="华文新魏" pitchFamily="2" charset="-122"/>
                <a:ea typeface="华文新魏" pitchFamily="2" charset="-122"/>
                <a:cs typeface="+mn-ea"/>
                <a:sym typeface="+mn-lt"/>
              </a:rPr>
              <a:t>   </a:t>
            </a:r>
            <a:r>
              <a:rPr lang="zh-CN" altLang="en-US" sz="4000" b="1" dirty="0" smtClean="0">
                <a:solidFill>
                  <a:schemeClr val="bg1"/>
                </a:solidFill>
                <a:latin typeface="华文新魏" pitchFamily="2" charset="-122"/>
                <a:ea typeface="华文新魏" pitchFamily="2" charset="-122"/>
                <a:cs typeface="+mn-ea"/>
                <a:sym typeface="+mn-lt"/>
              </a:rPr>
              <a:t>汇报人：</a:t>
            </a:r>
            <a:r>
              <a:rPr lang="zh-CN" altLang="zh-CN" sz="4000" b="1" dirty="0" smtClean="0">
                <a:solidFill>
                  <a:schemeClr val="bg1"/>
                </a:solidFill>
                <a:latin typeface="华文新魏" pitchFamily="2" charset="-122"/>
                <a:ea typeface="华文新魏" pitchFamily="2" charset="-122"/>
                <a:cs typeface="+mn-ea"/>
                <a:sym typeface="+mn-lt"/>
              </a:rPr>
              <a:t>佟琳琳</a:t>
            </a:r>
            <a:r>
              <a:rPr lang="zh-CN" sz="4000" b="1" dirty="0" smtClean="0">
                <a:solidFill>
                  <a:schemeClr val="bg1"/>
                </a:solidFill>
                <a:latin typeface="华文新魏" pitchFamily="2" charset="-122"/>
                <a:ea typeface="华文新魏" pitchFamily="2" charset="-122"/>
                <a:cs typeface="+mn-ea"/>
                <a:sym typeface="+mn-lt"/>
              </a:rPr>
              <a:t>                                     </a:t>
            </a:r>
            <a:endParaRPr lang="zh-CN" altLang="en-US" sz="4000" b="1" dirty="0" smtClean="0">
              <a:solidFill>
                <a:schemeClr val="bg1"/>
              </a:solidFill>
              <a:latin typeface="华文新魏" pitchFamily="2" charset="-122"/>
              <a:ea typeface="华文新魏" pitchFamily="2" charset="-122"/>
              <a:cs typeface="+mn-ea"/>
              <a:sym typeface="+mn-lt"/>
            </a:endParaRPr>
          </a:p>
        </p:txBody>
      </p:sp>
      <p:sp>
        <p:nvSpPr>
          <p:cNvPr id="122" name="文本框 1"/>
          <p:cNvSpPr>
            <a:spLocks noChangeArrowheads="1"/>
          </p:cNvSpPr>
          <p:nvPr/>
        </p:nvSpPr>
        <p:spPr bwMode="auto">
          <a:xfrm>
            <a:off x="6870084" y="1572396"/>
            <a:ext cx="480131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6000" dirty="0">
                <a:solidFill>
                  <a:srgbClr val="365FAA"/>
                </a:solidFill>
                <a:latin typeface="华文新魏" pitchFamily="2" charset="-122"/>
                <a:ea typeface="华文新魏" pitchFamily="2" charset="-122"/>
                <a:cs typeface="+mn-ea"/>
                <a:sym typeface="+mn-lt"/>
              </a:rPr>
              <a:t>感谢您的聆听</a:t>
            </a:r>
            <a:endParaRPr lang="en-US" altLang="en-US" sz="6000" dirty="0">
              <a:solidFill>
                <a:srgbClr val="365FAA"/>
              </a:solidFill>
              <a:latin typeface="华文新魏" pitchFamily="2" charset="-122"/>
              <a:ea typeface="华文新魏" pitchFamily="2" charset="-122"/>
              <a:cs typeface="+mn-ea"/>
              <a:sym typeface="+mn-lt"/>
            </a:endParaRPr>
          </a:p>
        </p:txBody>
      </p:sp>
      <p:pic>
        <p:nvPicPr>
          <p:cNvPr id="2050" name="Picture 2"/>
          <p:cNvPicPr>
            <a:picLocks noChangeAspect="1" noChangeArrowheads="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2757" y="4518660"/>
            <a:ext cx="6438176" cy="110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96985" y="98585"/>
            <a:ext cx="11988335" cy="1982949"/>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1"/>
          <p:cNvSpPr>
            <a:spLocks noChangeArrowheads="1"/>
          </p:cNvSpPr>
          <p:nvPr/>
        </p:nvSpPr>
        <p:spPr bwMode="auto">
          <a:xfrm>
            <a:off x="179894" y="674562"/>
            <a:ext cx="28829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4400" b="1" dirty="0">
                <a:solidFill>
                  <a:schemeClr val="bg1"/>
                </a:solidFill>
                <a:latin typeface="+mn-lt"/>
                <a:ea typeface="+mn-ea"/>
                <a:cs typeface="+mn-ea"/>
                <a:sym typeface="+mn-lt"/>
              </a:rPr>
              <a:t>课 程 建 设</a:t>
            </a:r>
          </a:p>
        </p:txBody>
      </p:sp>
      <p:sp>
        <p:nvSpPr>
          <p:cNvPr id="13" name="文本框 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p:nvPr/>
        </p:nvSpPr>
        <p:spPr>
          <a:xfrm>
            <a:off x="7845971" y="674473"/>
            <a:ext cx="4239349" cy="829945"/>
          </a:xfrm>
          <a:prstGeom prst="rect">
            <a:avLst/>
          </a:prstGeom>
          <a:noFill/>
          <a:effectLst/>
        </p:spPr>
        <p:txBody>
          <a:bodyPr wrap="square" rtlCol="0">
            <a:spAutoFit/>
          </a:bodyPr>
          <a:lstStyle/>
          <a:p>
            <a:r>
              <a:rPr lang="en-US" altLang="zh-CN" sz="1400" b="1" dirty="0" smtClean="0">
                <a:solidFill>
                  <a:schemeClr val="tx1">
                    <a:lumMod val="75000"/>
                    <a:lumOff val="25000"/>
                  </a:schemeClr>
                </a:solidFill>
                <a:cs typeface="+mn-ea"/>
                <a:sym typeface="+mn-lt"/>
              </a:rPr>
              <a:t>  </a:t>
            </a:r>
            <a:r>
              <a:rPr lang="en-US" altLang="zh-CN" sz="4800" b="1" dirty="0" smtClean="0">
                <a:solidFill>
                  <a:schemeClr val="bg1">
                    <a:lumMod val="85000"/>
                  </a:schemeClr>
                </a:solidFill>
                <a:latin typeface="微软雅黑" panose="020B0503020204020204" charset="-122"/>
                <a:ea typeface="微软雅黑" panose="020B0503020204020204" charset="-122"/>
                <a:cs typeface="+mn-ea"/>
                <a:sym typeface="+mn-lt"/>
              </a:rPr>
              <a:t>PART  3</a:t>
            </a:r>
          </a:p>
        </p:txBody>
      </p:sp>
      <p:grpSp>
        <p:nvGrpSpPr>
          <p:cNvPr id="15" name="组合 14"/>
          <p:cNvGrpSpPr/>
          <p:nvPr/>
        </p:nvGrpSpPr>
        <p:grpSpPr>
          <a:xfrm>
            <a:off x="368532" y="3130591"/>
            <a:ext cx="11445240" cy="2865120"/>
            <a:chOff x="1042739" y="2058271"/>
            <a:chExt cx="10106525" cy="4081088"/>
          </a:xfrm>
        </p:grpSpPr>
        <p:sp>
          <p:nvSpPr>
            <p:cNvPr id="16" name="矩形 15"/>
            <p:cNvSpPr/>
            <p:nvPr/>
          </p:nvSpPr>
          <p:spPr>
            <a:xfrm>
              <a:off x="1042739" y="2132314"/>
              <a:ext cx="10106525" cy="4007045"/>
            </a:xfrm>
            <a:prstGeom prst="rect">
              <a:avLst/>
            </a:prstGeom>
            <a:solidFill>
              <a:schemeClr val="bg1">
                <a:lumMod val="6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65">
                <a:solidFill>
                  <a:prstClr val="white"/>
                </a:solidFill>
                <a:cs typeface="+mn-ea"/>
                <a:sym typeface="+mn-lt"/>
              </a:endParaRPr>
            </a:p>
          </p:txBody>
        </p:sp>
        <p:sp>
          <p:nvSpPr>
            <p:cNvPr id="17" name="矩形 16"/>
            <p:cNvSpPr/>
            <p:nvPr/>
          </p:nvSpPr>
          <p:spPr>
            <a:xfrm>
              <a:off x="1177638" y="2058271"/>
              <a:ext cx="9836727" cy="3958560"/>
            </a:xfrm>
            <a:prstGeom prst="rect">
              <a:avLst/>
            </a:prstGeom>
            <a:solidFill>
              <a:srgbClr val="365F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65">
                <a:solidFill>
                  <a:prstClr val="white"/>
                </a:solidFill>
                <a:cs typeface="+mn-ea"/>
                <a:sym typeface="+mn-lt"/>
              </a:endParaRPr>
            </a:p>
          </p:txBody>
        </p:sp>
      </p:grpSp>
      <p:sp>
        <p:nvSpPr>
          <p:cNvPr id="18" name="TextBox 9"/>
          <p:cNvSpPr>
            <a:spLocks noChangeArrowheads="1"/>
          </p:cNvSpPr>
          <p:nvPr/>
        </p:nvSpPr>
        <p:spPr bwMode="auto">
          <a:xfrm>
            <a:off x="1625600" y="3130591"/>
            <a:ext cx="9056913" cy="295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200000"/>
              </a:lnSpc>
            </a:pPr>
            <a:r>
              <a:rPr lang="en-US" altLang="zh-CN" sz="2400" b="1" dirty="0" smtClean="0">
                <a:solidFill>
                  <a:srgbClr val="FFFFFF"/>
                </a:solidFill>
                <a:latin typeface="+mn-lt"/>
                <a:ea typeface="+mn-ea"/>
                <a:cs typeface="+mn-ea"/>
                <a:sym typeface="+mn-lt"/>
              </a:rPr>
              <a:t>    《</a:t>
            </a:r>
            <a:r>
              <a:rPr lang="zh-CN" altLang="en-US" sz="2400" b="1" dirty="0" smtClean="0">
                <a:solidFill>
                  <a:srgbClr val="FFFFFF"/>
                </a:solidFill>
                <a:latin typeface="+mn-lt"/>
                <a:ea typeface="+mn-ea"/>
                <a:cs typeface="+mn-ea"/>
                <a:sym typeface="+mn-lt"/>
              </a:rPr>
              <a:t>大学英语</a:t>
            </a:r>
            <a:r>
              <a:rPr lang="en-US" altLang="zh-CN" sz="2400" b="1" dirty="0" smtClean="0">
                <a:solidFill>
                  <a:srgbClr val="FFFFFF"/>
                </a:solidFill>
                <a:latin typeface="+mn-lt"/>
                <a:ea typeface="+mn-ea"/>
                <a:cs typeface="+mn-ea"/>
                <a:sym typeface="+mn-lt"/>
              </a:rPr>
              <a:t>》</a:t>
            </a:r>
            <a:r>
              <a:rPr lang="zh-CN" altLang="en-US" sz="2400" b="1" dirty="0" smtClean="0">
                <a:solidFill>
                  <a:srgbClr val="FFFFFF"/>
                </a:solidFill>
                <a:latin typeface="+mn-lt"/>
                <a:ea typeface="+mn-ea"/>
                <a:cs typeface="+mn-ea"/>
                <a:sym typeface="+mn-lt"/>
              </a:rPr>
              <a:t>课程建设始于</a:t>
            </a:r>
            <a:r>
              <a:rPr lang="en-US" altLang="zh-CN" sz="2400" b="1" dirty="0" smtClean="0">
                <a:solidFill>
                  <a:srgbClr val="FFFFFF"/>
                </a:solidFill>
                <a:latin typeface="+mn-lt"/>
                <a:ea typeface="+mn-ea"/>
                <a:cs typeface="+mn-ea"/>
                <a:sym typeface="+mn-lt"/>
              </a:rPr>
              <a:t>2008</a:t>
            </a:r>
            <a:r>
              <a:rPr lang="zh-CN" altLang="en-US" sz="2400" b="1" dirty="0" smtClean="0">
                <a:solidFill>
                  <a:srgbClr val="FFFFFF"/>
                </a:solidFill>
                <a:latin typeface="+mn-lt"/>
                <a:ea typeface="+mn-ea"/>
                <a:cs typeface="+mn-ea"/>
                <a:sym typeface="+mn-lt"/>
              </a:rPr>
              <a:t>年，先后实现了混合式教学、分层次教学、课内外教学相结合、考试标准化管理等一整套全程化课程教学管理和评价体系，</a:t>
            </a:r>
            <a:r>
              <a:rPr lang="en-US" altLang="zh-CN" sz="2400" b="1" dirty="0" smtClean="0">
                <a:solidFill>
                  <a:srgbClr val="FFFFFF"/>
                </a:solidFill>
                <a:latin typeface="+mn-lt"/>
                <a:ea typeface="+mn-ea"/>
                <a:cs typeface="+mn-ea"/>
                <a:sym typeface="+mn-lt"/>
              </a:rPr>
              <a:t>2019</a:t>
            </a:r>
            <a:r>
              <a:rPr lang="zh-CN" altLang="en-US" sz="2400" b="1" dirty="0" smtClean="0">
                <a:solidFill>
                  <a:srgbClr val="FFFFFF"/>
                </a:solidFill>
                <a:latin typeface="+mn-lt"/>
                <a:ea typeface="+mn-ea"/>
                <a:cs typeface="+mn-ea"/>
                <a:sym typeface="+mn-lt"/>
              </a:rPr>
              <a:t>年</a:t>
            </a:r>
            <a:r>
              <a:rPr lang="en-US" altLang="zh-CN" sz="2400" b="1" dirty="0" smtClean="0">
                <a:solidFill>
                  <a:srgbClr val="FFFFFF"/>
                </a:solidFill>
                <a:latin typeface="+mn-lt"/>
                <a:ea typeface="+mn-ea"/>
                <a:cs typeface="+mn-ea"/>
                <a:sym typeface="+mn-lt"/>
              </a:rPr>
              <a:t>5</a:t>
            </a:r>
            <a:r>
              <a:rPr lang="zh-CN" altLang="en-US" sz="2400" b="1" dirty="0" smtClean="0">
                <a:solidFill>
                  <a:srgbClr val="FFFFFF"/>
                </a:solidFill>
                <a:latin typeface="+mn-lt"/>
                <a:ea typeface="+mn-ea"/>
                <a:cs typeface="+mn-ea"/>
                <a:sym typeface="+mn-lt"/>
              </a:rPr>
              <a:t>月，被评为校级精品课程。</a:t>
            </a:r>
            <a:endParaRPr lang="en-US" altLang="zh-CN" sz="2400" b="1" dirty="0">
              <a:solidFill>
                <a:srgbClr val="FFFFFF"/>
              </a:solidFill>
              <a:latin typeface="+mn-lt"/>
              <a:ea typeface="+mn-ea"/>
              <a:cs typeface="+mn-ea"/>
              <a:sym typeface="+mn-lt"/>
            </a:endParaRPr>
          </a:p>
          <a:p>
            <a:pPr>
              <a:lnSpc>
                <a:spcPct val="200000"/>
              </a:lnSpc>
            </a:pPr>
            <a:endParaRPr lang="en-US" altLang="zh-CN" sz="2000" dirty="0" smtClean="0">
              <a:solidFill>
                <a:srgbClr val="FFFFFF"/>
              </a:solidFill>
              <a:latin typeface="+mn-lt"/>
              <a:ea typeface="+mn-ea"/>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flipH="1">
            <a:off x="0" y="542925"/>
            <a:ext cx="12192000" cy="1113406"/>
          </a:xfrm>
          <a:prstGeom prst="rect">
            <a:avLst/>
          </a:prstGeom>
          <a:gradFill>
            <a:gsLst>
              <a:gs pos="0">
                <a:schemeClr val="accent1">
                  <a:lumMod val="5000"/>
                  <a:lumOff val="95000"/>
                  <a:alpha val="0"/>
                </a:schemeClr>
              </a:gs>
              <a:gs pos="100000">
                <a:srgbClr val="BDBD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TextBox 18"/>
          <p:cNvSpPr>
            <a:spLocks noChangeArrowheads="1"/>
          </p:cNvSpPr>
          <p:nvPr/>
        </p:nvSpPr>
        <p:spPr bwMode="auto">
          <a:xfrm>
            <a:off x="871220" y="542925"/>
            <a:ext cx="10546080" cy="110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p>
            <a:pPr algn="just" defTabSz="914400"/>
            <a:r>
              <a:rPr lang="zh-CN" altLang="en-US" sz="3200" b="1" dirty="0">
                <a:solidFill>
                  <a:srgbClr val="365FAA"/>
                </a:solidFill>
                <a:cs typeface="+mn-ea"/>
                <a:sym typeface="+mn-lt"/>
              </a:rPr>
              <a:t>第一阶段：</a:t>
            </a:r>
            <a:r>
              <a:rPr lang="zh-CN" altLang="en-US" sz="3200" b="1" dirty="0">
                <a:solidFill>
                  <a:srgbClr val="365FAA"/>
                </a:solidFill>
                <a:cs typeface="+mn-ea"/>
                <a:sym typeface="+mn-ea"/>
              </a:rPr>
              <a:t>2008年</a:t>
            </a:r>
            <a:r>
              <a:rPr lang="en-US" altLang="zh-CN" sz="3200" b="1" dirty="0" smtClean="0">
                <a:solidFill>
                  <a:srgbClr val="365FAA"/>
                </a:solidFill>
                <a:cs typeface="+mn-ea"/>
                <a:sym typeface="+mn-lt"/>
              </a:rPr>
              <a:t>—</a:t>
            </a:r>
            <a:r>
              <a:rPr lang="zh-CN" altLang="en-US" sz="3200" b="1" dirty="0">
                <a:solidFill>
                  <a:srgbClr val="365FAA"/>
                </a:solidFill>
                <a:cs typeface="+mn-ea"/>
                <a:sym typeface="+mn-ea"/>
              </a:rPr>
              <a:t>2014年</a:t>
            </a:r>
            <a:endParaRPr lang="zh-CN" altLang="en-US" sz="3200" b="1" dirty="0">
              <a:solidFill>
                <a:srgbClr val="365FAA"/>
              </a:solidFill>
              <a:cs typeface="+mn-ea"/>
              <a:sym typeface="+mn-lt"/>
            </a:endParaRPr>
          </a:p>
          <a:p>
            <a:pPr algn="r" defTabSz="914400"/>
            <a:r>
              <a:rPr lang="en-US" altLang="zh-CN" sz="3200" b="1" dirty="0" smtClean="0">
                <a:solidFill>
                  <a:srgbClr val="365FAA"/>
                </a:solidFill>
                <a:cs typeface="+mn-ea"/>
                <a:sym typeface="+mn-lt"/>
              </a:rPr>
              <a:t>   ——</a:t>
            </a:r>
            <a:r>
              <a:rPr lang="zh-CN" altLang="en-US" sz="3200" b="1" dirty="0">
                <a:solidFill>
                  <a:srgbClr val="365FAA"/>
                </a:solidFill>
                <a:cs typeface="+mn-ea"/>
                <a:sym typeface="+mn-lt"/>
              </a:rPr>
              <a:t>总结不足找短板，扬鞭奋蹄未为晚</a:t>
            </a:r>
          </a:p>
        </p:txBody>
      </p:sp>
      <p:graphicFrame>
        <p:nvGraphicFramePr>
          <p:cNvPr id="6" name="图示 5"/>
          <p:cNvGraphicFramePr/>
          <p:nvPr>
            <p:extLst>
              <p:ext uri="{D42A27DB-BD31-4B8C-83A1-F6EECF244321}">
                <p14:modId xmlns:p14="http://schemas.microsoft.com/office/powerpoint/2010/main" val="3722177318"/>
              </p:ext>
            </p:extLst>
          </p:nvPr>
        </p:nvGraphicFramePr>
        <p:xfrm>
          <a:off x="550024" y="1648436"/>
          <a:ext cx="7994886" cy="48247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6" name="圆角矩形 115"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15766" y="6650144"/>
            <a:ext cx="12207766" cy="222170"/>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18" name="组合 117"/>
          <p:cNvGrpSpPr/>
          <p:nvPr/>
        </p:nvGrpSpPr>
        <p:grpSpPr>
          <a:xfrm>
            <a:off x="9208625" y="3576992"/>
            <a:ext cx="2983088" cy="3074981"/>
            <a:chOff x="3746792" y="1183914"/>
            <a:chExt cx="4698418" cy="4950188"/>
          </a:xfrm>
        </p:grpSpPr>
        <p:sp>
          <p:nvSpPr>
            <p:cNvPr id="119" name="任意多边形 118">
              <a:extLst>
                <a:ext uri="{FF2B5EF4-FFF2-40B4-BE49-F238E27FC236}">
                  <a16:creationId xmlns:a16="http://schemas.microsoft.com/office/drawing/2014/main" xmlns:p14="http://schemas.microsoft.com/office/powerpoint/2010/main" xmlns="" id="{A58C5490-7275-424F-95A3-57EB3B503F2B}"/>
                </a:ext>
              </a:extLst>
            </p:cNvPr>
            <p:cNvSpPr/>
            <p:nvPr/>
          </p:nvSpPr>
          <p:spPr>
            <a:xfrm>
              <a:off x="5723168" y="5744081"/>
              <a:ext cx="910328" cy="344837"/>
            </a:xfrm>
            <a:custGeom>
              <a:avLst/>
              <a:gdLst>
                <a:gd name="connsiteX0" fmla="*/ 327704 w 676852"/>
                <a:gd name="connsiteY0" fmla="*/ 0 h 256394"/>
                <a:gd name="connsiteX1" fmla="*/ 201038 w 676852"/>
                <a:gd name="connsiteY1" fmla="*/ 98036 h 256394"/>
                <a:gd name="connsiteX2" fmla="*/ 0 w 676852"/>
                <a:gd name="connsiteY2" fmla="*/ 256289 h 256394"/>
                <a:gd name="connsiteX3" fmla="*/ 676853 w 676852"/>
                <a:gd name="connsiteY3" fmla="*/ 256395 h 256394"/>
                <a:gd name="connsiteX4" fmla="*/ 675374 w 676852"/>
                <a:gd name="connsiteY4" fmla="*/ 0 h 256394"/>
                <a:gd name="connsiteX5" fmla="*/ 327704 w 676852"/>
                <a:gd name="connsiteY5" fmla="*/ 0 h 25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852" h="256394">
                  <a:moveTo>
                    <a:pt x="327704" y="0"/>
                  </a:moveTo>
                  <a:cubicBezTo>
                    <a:pt x="304568" y="49758"/>
                    <a:pt x="249106" y="75429"/>
                    <a:pt x="201038" y="98036"/>
                  </a:cubicBezTo>
                  <a:cubicBezTo>
                    <a:pt x="118214" y="136913"/>
                    <a:pt x="30848" y="163640"/>
                    <a:pt x="0" y="256289"/>
                  </a:cubicBezTo>
                  <a:lnTo>
                    <a:pt x="676853" y="256395"/>
                  </a:lnTo>
                  <a:lnTo>
                    <a:pt x="675374" y="0"/>
                  </a:lnTo>
                  <a:lnTo>
                    <a:pt x="327704" y="0"/>
                  </a:lnTo>
                  <a:close/>
                </a:path>
              </a:pathLst>
            </a:custGeom>
            <a:solidFill>
              <a:srgbClr val="9FDBFD"/>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0" name="任意多边形 119">
              <a:extLst>
                <a:ext uri="{FF2B5EF4-FFF2-40B4-BE49-F238E27FC236}">
                  <a16:creationId xmlns:a16="http://schemas.microsoft.com/office/drawing/2014/main" xmlns:p14="http://schemas.microsoft.com/office/powerpoint/2010/main" xmlns="" id="{119E3DEF-CF24-4B4D-9081-F235B6A7025A}"/>
                </a:ext>
              </a:extLst>
            </p:cNvPr>
            <p:cNvSpPr/>
            <p:nvPr/>
          </p:nvSpPr>
          <p:spPr>
            <a:xfrm>
              <a:off x="5723168" y="6088777"/>
              <a:ext cx="910328" cy="45325"/>
            </a:xfrm>
            <a:custGeom>
              <a:avLst/>
              <a:gdLst>
                <a:gd name="connsiteX0" fmla="*/ 0 w 676852"/>
                <a:gd name="connsiteY0" fmla="*/ 0 h 33700"/>
                <a:gd name="connsiteX1" fmla="*/ 676853 w 676852"/>
                <a:gd name="connsiteY1" fmla="*/ 0 h 33700"/>
                <a:gd name="connsiteX2" fmla="*/ 676853 w 676852"/>
                <a:gd name="connsiteY2" fmla="*/ 33700 h 33700"/>
                <a:gd name="connsiteX3" fmla="*/ 0 w 676852"/>
                <a:gd name="connsiteY3" fmla="*/ 33700 h 33700"/>
              </a:gdLst>
              <a:ahLst/>
              <a:cxnLst>
                <a:cxn ang="0">
                  <a:pos x="connsiteX0" y="connsiteY0"/>
                </a:cxn>
                <a:cxn ang="0">
                  <a:pos x="connsiteX1" y="connsiteY1"/>
                </a:cxn>
                <a:cxn ang="0">
                  <a:pos x="connsiteX2" y="connsiteY2"/>
                </a:cxn>
                <a:cxn ang="0">
                  <a:pos x="connsiteX3" y="connsiteY3"/>
                </a:cxn>
              </a:cxnLst>
              <a:rect l="l" t="t" r="r" b="b"/>
              <a:pathLst>
                <a:path w="676852" h="33700">
                  <a:moveTo>
                    <a:pt x="0" y="0"/>
                  </a:moveTo>
                  <a:lnTo>
                    <a:pt x="676853" y="0"/>
                  </a:lnTo>
                  <a:lnTo>
                    <a:pt x="676853" y="33700"/>
                  </a:lnTo>
                  <a:lnTo>
                    <a:pt x="0" y="33700"/>
                  </a:ln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1" name="任意多边形 120">
              <a:extLst>
                <a:ext uri="{FF2B5EF4-FFF2-40B4-BE49-F238E27FC236}">
                  <a16:creationId xmlns:a16="http://schemas.microsoft.com/office/drawing/2014/main" xmlns:p14="http://schemas.microsoft.com/office/powerpoint/2010/main" xmlns="" id="{8EAD3293-F35D-412C-A742-F6CDACD26D24}"/>
                </a:ext>
              </a:extLst>
            </p:cNvPr>
            <p:cNvSpPr/>
            <p:nvPr/>
          </p:nvSpPr>
          <p:spPr>
            <a:xfrm>
              <a:off x="5936019" y="5887310"/>
              <a:ext cx="33657" cy="56397"/>
            </a:xfrm>
            <a:custGeom>
              <a:avLst/>
              <a:gdLst>
                <a:gd name="connsiteX0" fmla="*/ 21334 w 25025"/>
                <a:gd name="connsiteY0" fmla="*/ 41934 h 41933"/>
                <a:gd name="connsiteX1" fmla="*/ 18059 w 25025"/>
                <a:gd name="connsiteY1" fmla="*/ 39927 h 41933"/>
                <a:gd name="connsiteX2" fmla="*/ 416 w 25025"/>
                <a:gd name="connsiteY2" fmla="*/ 5382 h 41933"/>
                <a:gd name="connsiteX3" fmla="*/ 2001 w 25025"/>
                <a:gd name="connsiteY3" fmla="*/ 416 h 41933"/>
                <a:gd name="connsiteX4" fmla="*/ 6966 w 25025"/>
                <a:gd name="connsiteY4" fmla="*/ 2001 h 41933"/>
                <a:gd name="connsiteX5" fmla="*/ 24608 w 25025"/>
                <a:gd name="connsiteY5" fmla="*/ 36546 h 41933"/>
                <a:gd name="connsiteX6" fmla="*/ 23024 w 25025"/>
                <a:gd name="connsiteY6" fmla="*/ 41511 h 41933"/>
                <a:gd name="connsiteX7" fmla="*/ 21334 w 25025"/>
                <a:gd name="connsiteY7" fmla="*/ 41934 h 4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25" h="41933">
                  <a:moveTo>
                    <a:pt x="21334" y="41934"/>
                  </a:moveTo>
                  <a:cubicBezTo>
                    <a:pt x="19960" y="41934"/>
                    <a:pt x="18692" y="41194"/>
                    <a:pt x="18059" y="39927"/>
                  </a:cubicBezTo>
                  <a:lnTo>
                    <a:pt x="416" y="5382"/>
                  </a:lnTo>
                  <a:cubicBezTo>
                    <a:pt x="-534" y="3586"/>
                    <a:pt x="205" y="1367"/>
                    <a:pt x="2001" y="416"/>
                  </a:cubicBezTo>
                  <a:cubicBezTo>
                    <a:pt x="3797" y="-534"/>
                    <a:pt x="6016" y="205"/>
                    <a:pt x="6966" y="2001"/>
                  </a:cubicBezTo>
                  <a:lnTo>
                    <a:pt x="24608" y="36546"/>
                  </a:lnTo>
                  <a:cubicBezTo>
                    <a:pt x="25560" y="38342"/>
                    <a:pt x="24820" y="40561"/>
                    <a:pt x="23024" y="41511"/>
                  </a:cubicBezTo>
                  <a:cubicBezTo>
                    <a:pt x="22496" y="41828"/>
                    <a:pt x="21862" y="41934"/>
                    <a:pt x="21334" y="41934"/>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2" name="任意多边形 121">
              <a:extLst>
                <a:ext uri="{FF2B5EF4-FFF2-40B4-BE49-F238E27FC236}">
                  <a16:creationId xmlns:a16="http://schemas.microsoft.com/office/drawing/2014/main" xmlns:p14="http://schemas.microsoft.com/office/powerpoint/2010/main" xmlns="" id="{37D8B1CE-1510-49B9-B74E-283F5EFFAF2F}"/>
                </a:ext>
              </a:extLst>
            </p:cNvPr>
            <p:cNvSpPr/>
            <p:nvPr/>
          </p:nvSpPr>
          <p:spPr>
            <a:xfrm>
              <a:off x="5981320" y="5867537"/>
              <a:ext cx="40384" cy="60119"/>
            </a:xfrm>
            <a:custGeom>
              <a:avLst/>
              <a:gdLst>
                <a:gd name="connsiteX0" fmla="*/ 26317 w 30027"/>
                <a:gd name="connsiteY0" fmla="*/ 44699 h 44699"/>
                <a:gd name="connsiteX1" fmla="*/ 23148 w 30027"/>
                <a:gd name="connsiteY1" fmla="*/ 42903 h 44699"/>
                <a:gd name="connsiteX2" fmla="*/ 541 w 30027"/>
                <a:gd name="connsiteY2" fmla="*/ 5612 h 44699"/>
                <a:gd name="connsiteX3" fmla="*/ 1808 w 30027"/>
                <a:gd name="connsiteY3" fmla="*/ 541 h 44699"/>
                <a:gd name="connsiteX4" fmla="*/ 6879 w 30027"/>
                <a:gd name="connsiteY4" fmla="*/ 1808 h 44699"/>
                <a:gd name="connsiteX5" fmla="*/ 29487 w 30027"/>
                <a:gd name="connsiteY5" fmla="*/ 39100 h 44699"/>
                <a:gd name="connsiteX6" fmla="*/ 28219 w 30027"/>
                <a:gd name="connsiteY6" fmla="*/ 44171 h 44699"/>
                <a:gd name="connsiteX7" fmla="*/ 26317 w 30027"/>
                <a:gd name="connsiteY7" fmla="*/ 44699 h 4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27" h="44699">
                  <a:moveTo>
                    <a:pt x="26317" y="44699"/>
                  </a:moveTo>
                  <a:cubicBezTo>
                    <a:pt x="25050" y="44699"/>
                    <a:pt x="23888" y="44065"/>
                    <a:pt x="23148" y="42903"/>
                  </a:cubicBezTo>
                  <a:lnTo>
                    <a:pt x="541" y="5612"/>
                  </a:lnTo>
                  <a:cubicBezTo>
                    <a:pt x="-516" y="3921"/>
                    <a:pt x="12" y="1597"/>
                    <a:pt x="1808" y="541"/>
                  </a:cubicBezTo>
                  <a:cubicBezTo>
                    <a:pt x="3499" y="-516"/>
                    <a:pt x="5823" y="12"/>
                    <a:pt x="6879" y="1808"/>
                  </a:cubicBezTo>
                  <a:lnTo>
                    <a:pt x="29487" y="39100"/>
                  </a:lnTo>
                  <a:cubicBezTo>
                    <a:pt x="30543" y="40790"/>
                    <a:pt x="30015" y="43115"/>
                    <a:pt x="28219" y="44171"/>
                  </a:cubicBezTo>
                  <a:cubicBezTo>
                    <a:pt x="27691" y="44593"/>
                    <a:pt x="26951" y="44699"/>
                    <a:pt x="26317" y="44699"/>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3" name="任意多边形 122">
              <a:extLst>
                <a:ext uri="{FF2B5EF4-FFF2-40B4-BE49-F238E27FC236}">
                  <a16:creationId xmlns:a16="http://schemas.microsoft.com/office/drawing/2014/main" xmlns:p14="http://schemas.microsoft.com/office/powerpoint/2010/main" xmlns="" id="{47705EFF-6C29-43FA-B91A-6C8AD9A9630C}"/>
                </a:ext>
              </a:extLst>
            </p:cNvPr>
            <p:cNvSpPr/>
            <p:nvPr/>
          </p:nvSpPr>
          <p:spPr>
            <a:xfrm>
              <a:off x="6027908" y="5846353"/>
              <a:ext cx="41404" cy="56292"/>
            </a:xfrm>
            <a:custGeom>
              <a:avLst/>
              <a:gdLst>
                <a:gd name="connsiteX0" fmla="*/ 27172 w 30785"/>
                <a:gd name="connsiteY0" fmla="*/ 41856 h 41856"/>
                <a:gd name="connsiteX1" fmla="*/ 24108 w 30785"/>
                <a:gd name="connsiteY1" fmla="*/ 40272 h 41856"/>
                <a:gd name="connsiteX2" fmla="*/ 656 w 30785"/>
                <a:gd name="connsiteY2" fmla="*/ 5727 h 41856"/>
                <a:gd name="connsiteX3" fmla="*/ 1606 w 30785"/>
                <a:gd name="connsiteY3" fmla="*/ 656 h 41856"/>
                <a:gd name="connsiteX4" fmla="*/ 6677 w 30785"/>
                <a:gd name="connsiteY4" fmla="*/ 1606 h 41856"/>
                <a:gd name="connsiteX5" fmla="*/ 30130 w 30785"/>
                <a:gd name="connsiteY5" fmla="*/ 36152 h 41856"/>
                <a:gd name="connsiteX6" fmla="*/ 29179 w 30785"/>
                <a:gd name="connsiteY6" fmla="*/ 41222 h 41856"/>
                <a:gd name="connsiteX7" fmla="*/ 27172 w 30785"/>
                <a:gd name="connsiteY7" fmla="*/ 41856 h 4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5" h="41856">
                  <a:moveTo>
                    <a:pt x="27172" y="41856"/>
                  </a:moveTo>
                  <a:cubicBezTo>
                    <a:pt x="26010" y="41856"/>
                    <a:pt x="24848" y="41328"/>
                    <a:pt x="24108" y="40272"/>
                  </a:cubicBezTo>
                  <a:lnTo>
                    <a:pt x="656" y="5727"/>
                  </a:lnTo>
                  <a:cubicBezTo>
                    <a:pt x="-506" y="4036"/>
                    <a:pt x="-84" y="1818"/>
                    <a:pt x="1606" y="656"/>
                  </a:cubicBezTo>
                  <a:cubicBezTo>
                    <a:pt x="3297" y="-506"/>
                    <a:pt x="5515" y="-84"/>
                    <a:pt x="6677" y="1606"/>
                  </a:cubicBezTo>
                  <a:lnTo>
                    <a:pt x="30130" y="36152"/>
                  </a:lnTo>
                  <a:cubicBezTo>
                    <a:pt x="31292" y="37842"/>
                    <a:pt x="30869" y="40060"/>
                    <a:pt x="29179" y="41222"/>
                  </a:cubicBezTo>
                  <a:cubicBezTo>
                    <a:pt x="28651" y="41645"/>
                    <a:pt x="27911" y="41856"/>
                    <a:pt x="27172" y="41856"/>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4" name="任意多边形 123">
              <a:extLst>
                <a:ext uri="{FF2B5EF4-FFF2-40B4-BE49-F238E27FC236}">
                  <a16:creationId xmlns:a16="http://schemas.microsoft.com/office/drawing/2014/main" xmlns:p14="http://schemas.microsoft.com/office/powerpoint/2010/main" xmlns="" id="{A8986431-DD2B-4FAB-A6BE-F71E3048525C}"/>
                </a:ext>
              </a:extLst>
            </p:cNvPr>
            <p:cNvSpPr/>
            <p:nvPr/>
          </p:nvSpPr>
          <p:spPr>
            <a:xfrm>
              <a:off x="6078055" y="5820342"/>
              <a:ext cx="41420" cy="54740"/>
            </a:xfrm>
            <a:custGeom>
              <a:avLst/>
              <a:gdLst>
                <a:gd name="connsiteX0" fmla="*/ 27178 w 30797"/>
                <a:gd name="connsiteY0" fmla="*/ 40700 h 40700"/>
                <a:gd name="connsiteX1" fmla="*/ 24220 w 30797"/>
                <a:gd name="connsiteY1" fmla="*/ 39116 h 40700"/>
                <a:gd name="connsiteX2" fmla="*/ 662 w 30797"/>
                <a:gd name="connsiteY2" fmla="*/ 5732 h 40700"/>
                <a:gd name="connsiteX3" fmla="*/ 1507 w 30797"/>
                <a:gd name="connsiteY3" fmla="*/ 662 h 40700"/>
                <a:gd name="connsiteX4" fmla="*/ 6578 w 30797"/>
                <a:gd name="connsiteY4" fmla="*/ 1507 h 40700"/>
                <a:gd name="connsiteX5" fmla="*/ 30136 w 30797"/>
                <a:gd name="connsiteY5" fmla="*/ 34890 h 40700"/>
                <a:gd name="connsiteX6" fmla="*/ 29291 w 30797"/>
                <a:gd name="connsiteY6" fmla="*/ 39961 h 40700"/>
                <a:gd name="connsiteX7" fmla="*/ 27178 w 30797"/>
                <a:gd name="connsiteY7" fmla="*/ 40700 h 4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97" h="40700">
                  <a:moveTo>
                    <a:pt x="27178" y="40700"/>
                  </a:moveTo>
                  <a:cubicBezTo>
                    <a:pt x="26016" y="40700"/>
                    <a:pt x="24854" y="40172"/>
                    <a:pt x="24220" y="39116"/>
                  </a:cubicBezTo>
                  <a:lnTo>
                    <a:pt x="662" y="5732"/>
                  </a:lnTo>
                  <a:cubicBezTo>
                    <a:pt x="-500" y="4042"/>
                    <a:pt x="-78" y="1824"/>
                    <a:pt x="1507" y="662"/>
                  </a:cubicBezTo>
                  <a:cubicBezTo>
                    <a:pt x="3197" y="-500"/>
                    <a:pt x="5416" y="-78"/>
                    <a:pt x="6578" y="1507"/>
                  </a:cubicBezTo>
                  <a:lnTo>
                    <a:pt x="30136" y="34890"/>
                  </a:lnTo>
                  <a:cubicBezTo>
                    <a:pt x="31298" y="36580"/>
                    <a:pt x="30876" y="38799"/>
                    <a:pt x="29291" y="39961"/>
                  </a:cubicBezTo>
                  <a:cubicBezTo>
                    <a:pt x="28657" y="40489"/>
                    <a:pt x="27917" y="40700"/>
                    <a:pt x="27178" y="40700"/>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5" name="任意多边形 124">
              <a:extLst>
                <a:ext uri="{FF2B5EF4-FFF2-40B4-BE49-F238E27FC236}">
                  <a16:creationId xmlns:a16="http://schemas.microsoft.com/office/drawing/2014/main" xmlns:p14="http://schemas.microsoft.com/office/powerpoint/2010/main" xmlns="" id="{D6FA3C2B-B438-42D4-B88D-A3BA44FA99A1}"/>
                </a:ext>
              </a:extLst>
            </p:cNvPr>
            <p:cNvSpPr/>
            <p:nvPr/>
          </p:nvSpPr>
          <p:spPr>
            <a:xfrm>
              <a:off x="6410459" y="5905937"/>
              <a:ext cx="227878" cy="192926"/>
            </a:xfrm>
            <a:custGeom>
              <a:avLst/>
              <a:gdLst>
                <a:gd name="connsiteX0" fmla="*/ 4520 w 169432"/>
                <a:gd name="connsiteY0" fmla="*/ 143341 h 143446"/>
                <a:gd name="connsiteX1" fmla="*/ 822 w 169432"/>
                <a:gd name="connsiteY1" fmla="*/ 140066 h 143446"/>
                <a:gd name="connsiteX2" fmla="*/ 28817 w 169432"/>
                <a:gd name="connsiteY2" fmla="*/ 45938 h 143446"/>
                <a:gd name="connsiteX3" fmla="*/ 165942 w 169432"/>
                <a:gd name="connsiteY3" fmla="*/ 89 h 143446"/>
                <a:gd name="connsiteX4" fmla="*/ 169428 w 169432"/>
                <a:gd name="connsiteY4" fmla="*/ 3892 h 143446"/>
                <a:gd name="connsiteX5" fmla="*/ 165625 w 169432"/>
                <a:gd name="connsiteY5" fmla="*/ 7378 h 143446"/>
                <a:gd name="connsiteX6" fmla="*/ 34205 w 169432"/>
                <a:gd name="connsiteY6" fmla="*/ 51009 h 143446"/>
                <a:gd name="connsiteX7" fmla="*/ 8217 w 169432"/>
                <a:gd name="connsiteY7" fmla="*/ 139432 h 143446"/>
                <a:gd name="connsiteX8" fmla="*/ 4942 w 169432"/>
                <a:gd name="connsiteY8" fmla="*/ 143446 h 143446"/>
                <a:gd name="connsiteX9" fmla="*/ 4520 w 169432"/>
                <a:gd name="connsiteY9" fmla="*/ 143341 h 14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432" h="143446">
                  <a:moveTo>
                    <a:pt x="4520" y="143341"/>
                  </a:moveTo>
                  <a:cubicBezTo>
                    <a:pt x="2618" y="143341"/>
                    <a:pt x="1033" y="141967"/>
                    <a:pt x="822" y="140066"/>
                  </a:cubicBezTo>
                  <a:cubicBezTo>
                    <a:pt x="-2981" y="101189"/>
                    <a:pt x="6421" y="69496"/>
                    <a:pt x="28817" y="45938"/>
                  </a:cubicBezTo>
                  <a:cubicBezTo>
                    <a:pt x="75723" y="-3503"/>
                    <a:pt x="162244" y="-17"/>
                    <a:pt x="165942" y="89"/>
                  </a:cubicBezTo>
                  <a:cubicBezTo>
                    <a:pt x="167949" y="195"/>
                    <a:pt x="169534" y="1885"/>
                    <a:pt x="169428" y="3892"/>
                  </a:cubicBezTo>
                  <a:cubicBezTo>
                    <a:pt x="169322" y="5899"/>
                    <a:pt x="167949" y="7484"/>
                    <a:pt x="165625" y="7378"/>
                  </a:cubicBezTo>
                  <a:cubicBezTo>
                    <a:pt x="164780" y="7273"/>
                    <a:pt x="78787" y="3998"/>
                    <a:pt x="34205" y="51009"/>
                  </a:cubicBezTo>
                  <a:cubicBezTo>
                    <a:pt x="13394" y="72983"/>
                    <a:pt x="4625" y="102668"/>
                    <a:pt x="8217" y="139432"/>
                  </a:cubicBezTo>
                  <a:cubicBezTo>
                    <a:pt x="8428" y="141439"/>
                    <a:pt x="6949" y="143235"/>
                    <a:pt x="4942" y="143446"/>
                  </a:cubicBezTo>
                  <a:cubicBezTo>
                    <a:pt x="4731" y="143341"/>
                    <a:pt x="4625" y="143341"/>
                    <a:pt x="4520" y="143341"/>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6" name="任意多边形 125">
              <a:extLst>
                <a:ext uri="{FF2B5EF4-FFF2-40B4-BE49-F238E27FC236}">
                  <a16:creationId xmlns:a16="http://schemas.microsoft.com/office/drawing/2014/main" xmlns:p14="http://schemas.microsoft.com/office/powerpoint/2010/main" xmlns="" id="{43BF7427-027B-400A-80F5-40902C2A32E2}"/>
                </a:ext>
              </a:extLst>
            </p:cNvPr>
            <p:cNvSpPr/>
            <p:nvPr/>
          </p:nvSpPr>
          <p:spPr>
            <a:xfrm>
              <a:off x="6413125" y="5783724"/>
              <a:ext cx="116509" cy="116511"/>
            </a:xfrm>
            <a:custGeom>
              <a:avLst/>
              <a:gdLst>
                <a:gd name="connsiteX0" fmla="*/ 43314 w 86627"/>
                <a:gd name="connsiteY0" fmla="*/ 86627 h 86627"/>
                <a:gd name="connsiteX1" fmla="*/ 0 w 86627"/>
                <a:gd name="connsiteY1" fmla="*/ 43314 h 86627"/>
                <a:gd name="connsiteX2" fmla="*/ 43314 w 86627"/>
                <a:gd name="connsiteY2" fmla="*/ 0 h 86627"/>
                <a:gd name="connsiteX3" fmla="*/ 86627 w 86627"/>
                <a:gd name="connsiteY3" fmla="*/ 43314 h 86627"/>
                <a:gd name="connsiteX4" fmla="*/ 43314 w 86627"/>
                <a:gd name="connsiteY4" fmla="*/ 86627 h 86627"/>
                <a:gd name="connsiteX5" fmla="*/ 43314 w 86627"/>
                <a:gd name="connsiteY5" fmla="*/ 7712 h 86627"/>
                <a:gd name="connsiteX6" fmla="*/ 7712 w 86627"/>
                <a:gd name="connsiteY6" fmla="*/ 43314 h 86627"/>
                <a:gd name="connsiteX7" fmla="*/ 43314 w 86627"/>
                <a:gd name="connsiteY7" fmla="*/ 78915 h 86627"/>
                <a:gd name="connsiteX8" fmla="*/ 78915 w 86627"/>
                <a:gd name="connsiteY8" fmla="*/ 43314 h 86627"/>
                <a:gd name="connsiteX9" fmla="*/ 43314 w 86627"/>
                <a:gd name="connsiteY9" fmla="*/ 7712 h 8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27" h="86627">
                  <a:moveTo>
                    <a:pt x="43314" y="86627"/>
                  </a:moveTo>
                  <a:cubicBezTo>
                    <a:pt x="19439" y="86627"/>
                    <a:pt x="0" y="67189"/>
                    <a:pt x="0" y="43314"/>
                  </a:cubicBezTo>
                  <a:cubicBezTo>
                    <a:pt x="0" y="19438"/>
                    <a:pt x="19439" y="0"/>
                    <a:pt x="43314" y="0"/>
                  </a:cubicBezTo>
                  <a:cubicBezTo>
                    <a:pt x="67189" y="0"/>
                    <a:pt x="86627" y="19438"/>
                    <a:pt x="86627" y="43314"/>
                  </a:cubicBezTo>
                  <a:cubicBezTo>
                    <a:pt x="86627" y="67189"/>
                    <a:pt x="67189" y="86627"/>
                    <a:pt x="43314" y="86627"/>
                  </a:cubicBezTo>
                  <a:close/>
                  <a:moveTo>
                    <a:pt x="43314" y="7712"/>
                  </a:moveTo>
                  <a:cubicBezTo>
                    <a:pt x="23664" y="7712"/>
                    <a:pt x="7712" y="23664"/>
                    <a:pt x="7712" y="43314"/>
                  </a:cubicBezTo>
                  <a:cubicBezTo>
                    <a:pt x="7712" y="62963"/>
                    <a:pt x="23664" y="78915"/>
                    <a:pt x="43314" y="78915"/>
                  </a:cubicBezTo>
                  <a:cubicBezTo>
                    <a:pt x="62963" y="78915"/>
                    <a:pt x="78915" y="62963"/>
                    <a:pt x="78915" y="43314"/>
                  </a:cubicBezTo>
                  <a:cubicBezTo>
                    <a:pt x="78915" y="23664"/>
                    <a:pt x="62963" y="7712"/>
                    <a:pt x="43314" y="7712"/>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7" name="任意多边形 126">
              <a:extLst>
                <a:ext uri="{FF2B5EF4-FFF2-40B4-BE49-F238E27FC236}">
                  <a16:creationId xmlns:a16="http://schemas.microsoft.com/office/drawing/2014/main" xmlns:p14="http://schemas.microsoft.com/office/powerpoint/2010/main" xmlns="" id="{D176029F-5CA0-403F-AEEB-369D142D5743}"/>
                </a:ext>
              </a:extLst>
            </p:cNvPr>
            <p:cNvSpPr/>
            <p:nvPr/>
          </p:nvSpPr>
          <p:spPr>
            <a:xfrm>
              <a:off x="5871219" y="5924811"/>
              <a:ext cx="10513" cy="169362"/>
            </a:xfrm>
            <a:custGeom>
              <a:avLst/>
              <a:gdLst>
                <a:gd name="connsiteX0" fmla="*/ 3909 w 7817"/>
                <a:gd name="connsiteY0" fmla="*/ 125926 h 125925"/>
                <a:gd name="connsiteX1" fmla="*/ 0 w 7817"/>
                <a:gd name="connsiteY1" fmla="*/ 122017 h 125925"/>
                <a:gd name="connsiteX2" fmla="*/ 0 w 7817"/>
                <a:gd name="connsiteY2" fmla="*/ 3909 h 125925"/>
                <a:gd name="connsiteX3" fmla="*/ 3909 w 7817"/>
                <a:gd name="connsiteY3" fmla="*/ 0 h 125925"/>
                <a:gd name="connsiteX4" fmla="*/ 7817 w 7817"/>
                <a:gd name="connsiteY4" fmla="*/ 3909 h 125925"/>
                <a:gd name="connsiteX5" fmla="*/ 7817 w 7817"/>
                <a:gd name="connsiteY5" fmla="*/ 122017 h 125925"/>
                <a:gd name="connsiteX6" fmla="*/ 3909 w 7817"/>
                <a:gd name="connsiteY6" fmla="*/ 125926 h 12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7" h="125925">
                  <a:moveTo>
                    <a:pt x="3909" y="125926"/>
                  </a:moveTo>
                  <a:cubicBezTo>
                    <a:pt x="1796" y="125926"/>
                    <a:pt x="0" y="124236"/>
                    <a:pt x="0" y="122017"/>
                  </a:cubicBezTo>
                  <a:lnTo>
                    <a:pt x="0" y="3909"/>
                  </a:lnTo>
                  <a:cubicBezTo>
                    <a:pt x="0" y="1796"/>
                    <a:pt x="1690" y="0"/>
                    <a:pt x="3909" y="0"/>
                  </a:cubicBezTo>
                  <a:cubicBezTo>
                    <a:pt x="6022" y="0"/>
                    <a:pt x="7817" y="1690"/>
                    <a:pt x="7817" y="3909"/>
                  </a:cubicBezTo>
                  <a:lnTo>
                    <a:pt x="7817" y="122017"/>
                  </a:lnTo>
                  <a:cubicBezTo>
                    <a:pt x="7712" y="124130"/>
                    <a:pt x="6022" y="125926"/>
                    <a:pt x="3909" y="125926"/>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8" name="任意多边形 127">
              <a:extLst>
                <a:ext uri="{FF2B5EF4-FFF2-40B4-BE49-F238E27FC236}">
                  <a16:creationId xmlns:a16="http://schemas.microsoft.com/office/drawing/2014/main" xmlns:p14="http://schemas.microsoft.com/office/powerpoint/2010/main" xmlns="" id="{AC9D4747-0310-4E4A-A9C0-972CAF7658E4}"/>
                </a:ext>
              </a:extLst>
            </p:cNvPr>
            <p:cNvSpPr/>
            <p:nvPr/>
          </p:nvSpPr>
          <p:spPr>
            <a:xfrm>
              <a:off x="7534880" y="5744081"/>
              <a:ext cx="910328" cy="344837"/>
            </a:xfrm>
            <a:custGeom>
              <a:avLst/>
              <a:gdLst>
                <a:gd name="connsiteX0" fmla="*/ 349149 w 676852"/>
                <a:gd name="connsiteY0" fmla="*/ 0 h 256394"/>
                <a:gd name="connsiteX1" fmla="*/ 475815 w 676852"/>
                <a:gd name="connsiteY1" fmla="*/ 98036 h 256394"/>
                <a:gd name="connsiteX2" fmla="*/ 676853 w 676852"/>
                <a:gd name="connsiteY2" fmla="*/ 256289 h 256394"/>
                <a:gd name="connsiteX3" fmla="*/ 0 w 676852"/>
                <a:gd name="connsiteY3" fmla="*/ 256395 h 256394"/>
                <a:gd name="connsiteX4" fmla="*/ 1479 w 676852"/>
                <a:gd name="connsiteY4" fmla="*/ 0 h 256394"/>
                <a:gd name="connsiteX5" fmla="*/ 349149 w 676852"/>
                <a:gd name="connsiteY5" fmla="*/ 0 h 25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852" h="256394">
                  <a:moveTo>
                    <a:pt x="349149" y="0"/>
                  </a:moveTo>
                  <a:cubicBezTo>
                    <a:pt x="372285" y="49758"/>
                    <a:pt x="427747" y="75429"/>
                    <a:pt x="475815" y="98036"/>
                  </a:cubicBezTo>
                  <a:cubicBezTo>
                    <a:pt x="558639" y="136913"/>
                    <a:pt x="646005" y="163640"/>
                    <a:pt x="676853" y="256289"/>
                  </a:cubicBezTo>
                  <a:lnTo>
                    <a:pt x="0" y="256395"/>
                  </a:lnTo>
                  <a:lnTo>
                    <a:pt x="1479" y="0"/>
                  </a:lnTo>
                  <a:lnTo>
                    <a:pt x="349149" y="0"/>
                  </a:lnTo>
                  <a:close/>
                </a:path>
              </a:pathLst>
            </a:custGeom>
            <a:solidFill>
              <a:srgbClr val="9FDBFD"/>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29" name="任意多边形 128">
              <a:extLst>
                <a:ext uri="{FF2B5EF4-FFF2-40B4-BE49-F238E27FC236}">
                  <a16:creationId xmlns:a16="http://schemas.microsoft.com/office/drawing/2014/main" xmlns:p14="http://schemas.microsoft.com/office/powerpoint/2010/main" xmlns="" id="{654AF5FF-1505-4BA1-91D5-5C4AB0672E1D}"/>
                </a:ext>
              </a:extLst>
            </p:cNvPr>
            <p:cNvSpPr/>
            <p:nvPr/>
          </p:nvSpPr>
          <p:spPr>
            <a:xfrm rot="10800000">
              <a:off x="7534882" y="6088775"/>
              <a:ext cx="910328" cy="45325"/>
            </a:xfrm>
            <a:custGeom>
              <a:avLst/>
              <a:gdLst>
                <a:gd name="connsiteX0" fmla="*/ 0 w 676852"/>
                <a:gd name="connsiteY0" fmla="*/ 0 h 33700"/>
                <a:gd name="connsiteX1" fmla="*/ 676853 w 676852"/>
                <a:gd name="connsiteY1" fmla="*/ 0 h 33700"/>
                <a:gd name="connsiteX2" fmla="*/ 676853 w 676852"/>
                <a:gd name="connsiteY2" fmla="*/ 33700 h 33700"/>
                <a:gd name="connsiteX3" fmla="*/ 0 w 676852"/>
                <a:gd name="connsiteY3" fmla="*/ 33700 h 33700"/>
              </a:gdLst>
              <a:ahLst/>
              <a:cxnLst>
                <a:cxn ang="0">
                  <a:pos x="connsiteX0" y="connsiteY0"/>
                </a:cxn>
                <a:cxn ang="0">
                  <a:pos x="connsiteX1" y="connsiteY1"/>
                </a:cxn>
                <a:cxn ang="0">
                  <a:pos x="connsiteX2" y="connsiteY2"/>
                </a:cxn>
                <a:cxn ang="0">
                  <a:pos x="connsiteX3" y="connsiteY3"/>
                </a:cxn>
              </a:cxnLst>
              <a:rect l="l" t="t" r="r" b="b"/>
              <a:pathLst>
                <a:path w="676852" h="33700">
                  <a:moveTo>
                    <a:pt x="0" y="0"/>
                  </a:moveTo>
                  <a:lnTo>
                    <a:pt x="676853" y="0"/>
                  </a:lnTo>
                  <a:lnTo>
                    <a:pt x="676853" y="33700"/>
                  </a:lnTo>
                  <a:lnTo>
                    <a:pt x="0" y="33700"/>
                  </a:ln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0" name="任意多边形 129">
              <a:extLst>
                <a:ext uri="{FF2B5EF4-FFF2-40B4-BE49-F238E27FC236}">
                  <a16:creationId xmlns:a16="http://schemas.microsoft.com/office/drawing/2014/main" xmlns:p14="http://schemas.microsoft.com/office/powerpoint/2010/main" xmlns="" id="{D2AB8D06-B578-4191-96F3-9D128E0C73E5}"/>
                </a:ext>
              </a:extLst>
            </p:cNvPr>
            <p:cNvSpPr/>
            <p:nvPr/>
          </p:nvSpPr>
          <p:spPr>
            <a:xfrm>
              <a:off x="8198701" y="5887308"/>
              <a:ext cx="33657" cy="56397"/>
            </a:xfrm>
            <a:custGeom>
              <a:avLst/>
              <a:gdLst>
                <a:gd name="connsiteX0" fmla="*/ 3692 w 25025"/>
                <a:gd name="connsiteY0" fmla="*/ 41934 h 41933"/>
                <a:gd name="connsiteX1" fmla="*/ 6966 w 25025"/>
                <a:gd name="connsiteY1" fmla="*/ 39927 h 41933"/>
                <a:gd name="connsiteX2" fmla="*/ 24609 w 25025"/>
                <a:gd name="connsiteY2" fmla="*/ 5382 h 41933"/>
                <a:gd name="connsiteX3" fmla="*/ 23024 w 25025"/>
                <a:gd name="connsiteY3" fmla="*/ 416 h 41933"/>
                <a:gd name="connsiteX4" fmla="*/ 18059 w 25025"/>
                <a:gd name="connsiteY4" fmla="*/ 2001 h 41933"/>
                <a:gd name="connsiteX5" fmla="*/ 417 w 25025"/>
                <a:gd name="connsiteY5" fmla="*/ 36546 h 41933"/>
                <a:gd name="connsiteX6" fmla="*/ 2001 w 25025"/>
                <a:gd name="connsiteY6" fmla="*/ 41511 h 41933"/>
                <a:gd name="connsiteX7" fmla="*/ 3692 w 25025"/>
                <a:gd name="connsiteY7" fmla="*/ 41934 h 4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25" h="41933">
                  <a:moveTo>
                    <a:pt x="3692" y="41934"/>
                  </a:moveTo>
                  <a:cubicBezTo>
                    <a:pt x="5065" y="41934"/>
                    <a:pt x="6333" y="41194"/>
                    <a:pt x="6966" y="39927"/>
                  </a:cubicBezTo>
                  <a:lnTo>
                    <a:pt x="24609" y="5382"/>
                  </a:lnTo>
                  <a:cubicBezTo>
                    <a:pt x="25560" y="3586"/>
                    <a:pt x="24820" y="1367"/>
                    <a:pt x="23024" y="416"/>
                  </a:cubicBezTo>
                  <a:cubicBezTo>
                    <a:pt x="21228" y="-534"/>
                    <a:pt x="19010" y="205"/>
                    <a:pt x="18059" y="2001"/>
                  </a:cubicBezTo>
                  <a:lnTo>
                    <a:pt x="417" y="36546"/>
                  </a:lnTo>
                  <a:cubicBezTo>
                    <a:pt x="-534" y="38342"/>
                    <a:pt x="205" y="40561"/>
                    <a:pt x="2001" y="41511"/>
                  </a:cubicBezTo>
                  <a:cubicBezTo>
                    <a:pt x="2530" y="41828"/>
                    <a:pt x="3163" y="41934"/>
                    <a:pt x="3692" y="41934"/>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1" name="任意多边形 130">
              <a:extLst>
                <a:ext uri="{FF2B5EF4-FFF2-40B4-BE49-F238E27FC236}">
                  <a16:creationId xmlns:a16="http://schemas.microsoft.com/office/drawing/2014/main" xmlns:p14="http://schemas.microsoft.com/office/powerpoint/2010/main" xmlns="" id="{4FAD5B6C-79A3-4464-9EA7-E229994EC4C8}"/>
                </a:ext>
              </a:extLst>
            </p:cNvPr>
            <p:cNvSpPr/>
            <p:nvPr/>
          </p:nvSpPr>
          <p:spPr>
            <a:xfrm>
              <a:off x="8146674" y="5867535"/>
              <a:ext cx="40384" cy="60119"/>
            </a:xfrm>
            <a:custGeom>
              <a:avLst/>
              <a:gdLst>
                <a:gd name="connsiteX0" fmla="*/ 3710 w 30027"/>
                <a:gd name="connsiteY0" fmla="*/ 44699 h 44699"/>
                <a:gd name="connsiteX1" fmla="*/ 6879 w 30027"/>
                <a:gd name="connsiteY1" fmla="*/ 42903 h 44699"/>
                <a:gd name="connsiteX2" fmla="*/ 29486 w 30027"/>
                <a:gd name="connsiteY2" fmla="*/ 5612 h 44699"/>
                <a:gd name="connsiteX3" fmla="*/ 28219 w 30027"/>
                <a:gd name="connsiteY3" fmla="*/ 541 h 44699"/>
                <a:gd name="connsiteX4" fmla="*/ 23148 w 30027"/>
                <a:gd name="connsiteY4" fmla="*/ 1808 h 44699"/>
                <a:gd name="connsiteX5" fmla="*/ 540 w 30027"/>
                <a:gd name="connsiteY5" fmla="*/ 39100 h 44699"/>
                <a:gd name="connsiteX6" fmla="*/ 1808 w 30027"/>
                <a:gd name="connsiteY6" fmla="*/ 44171 h 44699"/>
                <a:gd name="connsiteX7" fmla="*/ 3710 w 30027"/>
                <a:gd name="connsiteY7" fmla="*/ 44699 h 4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27" h="44699">
                  <a:moveTo>
                    <a:pt x="3710" y="44699"/>
                  </a:moveTo>
                  <a:cubicBezTo>
                    <a:pt x="4978" y="44699"/>
                    <a:pt x="6140" y="44065"/>
                    <a:pt x="6879" y="42903"/>
                  </a:cubicBezTo>
                  <a:lnTo>
                    <a:pt x="29486" y="5612"/>
                  </a:lnTo>
                  <a:cubicBezTo>
                    <a:pt x="30543" y="3921"/>
                    <a:pt x="30015" y="1597"/>
                    <a:pt x="28219" y="541"/>
                  </a:cubicBezTo>
                  <a:cubicBezTo>
                    <a:pt x="26529" y="-516"/>
                    <a:pt x="24204" y="12"/>
                    <a:pt x="23148" y="1808"/>
                  </a:cubicBezTo>
                  <a:lnTo>
                    <a:pt x="540" y="39100"/>
                  </a:lnTo>
                  <a:cubicBezTo>
                    <a:pt x="-516" y="40790"/>
                    <a:pt x="12" y="43115"/>
                    <a:pt x="1808" y="44171"/>
                  </a:cubicBezTo>
                  <a:cubicBezTo>
                    <a:pt x="2337" y="44593"/>
                    <a:pt x="3076" y="44699"/>
                    <a:pt x="3710" y="44699"/>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2" name="任意多边形 131">
              <a:extLst>
                <a:ext uri="{FF2B5EF4-FFF2-40B4-BE49-F238E27FC236}">
                  <a16:creationId xmlns:a16="http://schemas.microsoft.com/office/drawing/2014/main" xmlns:p14="http://schemas.microsoft.com/office/powerpoint/2010/main" xmlns="" id="{0B6C627C-4531-45FD-91F3-1E15E6AAEB7F}"/>
                </a:ext>
              </a:extLst>
            </p:cNvPr>
            <p:cNvSpPr/>
            <p:nvPr/>
          </p:nvSpPr>
          <p:spPr>
            <a:xfrm>
              <a:off x="8099064" y="5846353"/>
              <a:ext cx="41404" cy="56292"/>
            </a:xfrm>
            <a:custGeom>
              <a:avLst/>
              <a:gdLst>
                <a:gd name="connsiteX0" fmla="*/ 3614 w 30785"/>
                <a:gd name="connsiteY0" fmla="*/ 41856 h 41856"/>
                <a:gd name="connsiteX1" fmla="*/ 6678 w 30785"/>
                <a:gd name="connsiteY1" fmla="*/ 40272 h 41856"/>
                <a:gd name="connsiteX2" fmla="*/ 30130 w 30785"/>
                <a:gd name="connsiteY2" fmla="*/ 5727 h 41856"/>
                <a:gd name="connsiteX3" fmla="*/ 29179 w 30785"/>
                <a:gd name="connsiteY3" fmla="*/ 656 h 41856"/>
                <a:gd name="connsiteX4" fmla="*/ 24108 w 30785"/>
                <a:gd name="connsiteY4" fmla="*/ 1606 h 41856"/>
                <a:gd name="connsiteX5" fmla="*/ 656 w 30785"/>
                <a:gd name="connsiteY5" fmla="*/ 36152 h 41856"/>
                <a:gd name="connsiteX6" fmla="*/ 1606 w 30785"/>
                <a:gd name="connsiteY6" fmla="*/ 41222 h 41856"/>
                <a:gd name="connsiteX7" fmla="*/ 3614 w 30785"/>
                <a:gd name="connsiteY7" fmla="*/ 41856 h 4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5" h="41856">
                  <a:moveTo>
                    <a:pt x="3614" y="41856"/>
                  </a:moveTo>
                  <a:cubicBezTo>
                    <a:pt x="4776" y="41856"/>
                    <a:pt x="5938" y="41328"/>
                    <a:pt x="6678" y="40272"/>
                  </a:cubicBezTo>
                  <a:lnTo>
                    <a:pt x="30130" y="5727"/>
                  </a:lnTo>
                  <a:cubicBezTo>
                    <a:pt x="31292" y="4036"/>
                    <a:pt x="30870" y="1818"/>
                    <a:pt x="29179" y="656"/>
                  </a:cubicBezTo>
                  <a:cubicBezTo>
                    <a:pt x="27489" y="-506"/>
                    <a:pt x="25270" y="-84"/>
                    <a:pt x="24108" y="1606"/>
                  </a:cubicBezTo>
                  <a:lnTo>
                    <a:pt x="656" y="36152"/>
                  </a:lnTo>
                  <a:cubicBezTo>
                    <a:pt x="-507" y="37842"/>
                    <a:pt x="-84" y="40060"/>
                    <a:pt x="1606" y="41222"/>
                  </a:cubicBezTo>
                  <a:cubicBezTo>
                    <a:pt x="2134" y="41645"/>
                    <a:pt x="2874" y="41856"/>
                    <a:pt x="3614" y="41856"/>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3" name="任意多边形 132">
              <a:extLst>
                <a:ext uri="{FF2B5EF4-FFF2-40B4-BE49-F238E27FC236}">
                  <a16:creationId xmlns:a16="http://schemas.microsoft.com/office/drawing/2014/main" xmlns:p14="http://schemas.microsoft.com/office/powerpoint/2010/main" xmlns="" id="{CD444057-DA4B-4DFB-928A-DB5924D338D4}"/>
                </a:ext>
              </a:extLst>
            </p:cNvPr>
            <p:cNvSpPr/>
            <p:nvPr/>
          </p:nvSpPr>
          <p:spPr>
            <a:xfrm>
              <a:off x="8048901" y="5820341"/>
              <a:ext cx="41420" cy="54740"/>
            </a:xfrm>
            <a:custGeom>
              <a:avLst/>
              <a:gdLst>
                <a:gd name="connsiteX0" fmla="*/ 3620 w 30797"/>
                <a:gd name="connsiteY0" fmla="*/ 40700 h 40700"/>
                <a:gd name="connsiteX1" fmla="*/ 6578 w 30797"/>
                <a:gd name="connsiteY1" fmla="*/ 39116 h 40700"/>
                <a:gd name="connsiteX2" fmla="*/ 30136 w 30797"/>
                <a:gd name="connsiteY2" fmla="*/ 5732 h 40700"/>
                <a:gd name="connsiteX3" fmla="*/ 29291 w 30797"/>
                <a:gd name="connsiteY3" fmla="*/ 662 h 40700"/>
                <a:gd name="connsiteX4" fmla="*/ 24220 w 30797"/>
                <a:gd name="connsiteY4" fmla="*/ 1507 h 40700"/>
                <a:gd name="connsiteX5" fmla="*/ 662 w 30797"/>
                <a:gd name="connsiteY5" fmla="*/ 34890 h 40700"/>
                <a:gd name="connsiteX6" fmla="*/ 1507 w 30797"/>
                <a:gd name="connsiteY6" fmla="*/ 39961 h 40700"/>
                <a:gd name="connsiteX7" fmla="*/ 3620 w 30797"/>
                <a:gd name="connsiteY7" fmla="*/ 40700 h 4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97" h="40700">
                  <a:moveTo>
                    <a:pt x="3620" y="40700"/>
                  </a:moveTo>
                  <a:cubicBezTo>
                    <a:pt x="4782" y="40700"/>
                    <a:pt x="5944" y="40172"/>
                    <a:pt x="6578" y="39116"/>
                  </a:cubicBezTo>
                  <a:lnTo>
                    <a:pt x="30136" y="5732"/>
                  </a:lnTo>
                  <a:cubicBezTo>
                    <a:pt x="31298" y="4042"/>
                    <a:pt x="30875" y="1824"/>
                    <a:pt x="29291" y="662"/>
                  </a:cubicBezTo>
                  <a:cubicBezTo>
                    <a:pt x="27600" y="-500"/>
                    <a:pt x="25382" y="-78"/>
                    <a:pt x="24220" y="1507"/>
                  </a:cubicBezTo>
                  <a:lnTo>
                    <a:pt x="662" y="34890"/>
                  </a:lnTo>
                  <a:cubicBezTo>
                    <a:pt x="-500" y="36580"/>
                    <a:pt x="-78" y="38799"/>
                    <a:pt x="1507" y="39961"/>
                  </a:cubicBezTo>
                  <a:cubicBezTo>
                    <a:pt x="2141" y="40489"/>
                    <a:pt x="2880" y="40700"/>
                    <a:pt x="3620" y="40700"/>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4" name="任意多边形 133">
              <a:extLst>
                <a:ext uri="{FF2B5EF4-FFF2-40B4-BE49-F238E27FC236}">
                  <a16:creationId xmlns:a16="http://schemas.microsoft.com/office/drawing/2014/main" xmlns:p14="http://schemas.microsoft.com/office/powerpoint/2010/main" xmlns="" id="{4941F505-5684-43EF-A662-4EA728FBA312}"/>
                </a:ext>
              </a:extLst>
            </p:cNvPr>
            <p:cNvSpPr/>
            <p:nvPr/>
          </p:nvSpPr>
          <p:spPr>
            <a:xfrm>
              <a:off x="7529900" y="5905934"/>
              <a:ext cx="227878" cy="192926"/>
            </a:xfrm>
            <a:custGeom>
              <a:avLst/>
              <a:gdLst>
                <a:gd name="connsiteX0" fmla="*/ 165019 w 169432"/>
                <a:gd name="connsiteY0" fmla="*/ 143341 h 143446"/>
                <a:gd name="connsiteX1" fmla="*/ 168610 w 169432"/>
                <a:gd name="connsiteY1" fmla="*/ 140066 h 143446"/>
                <a:gd name="connsiteX2" fmla="*/ 140615 w 169432"/>
                <a:gd name="connsiteY2" fmla="*/ 45938 h 143446"/>
                <a:gd name="connsiteX3" fmla="*/ 3491 w 169432"/>
                <a:gd name="connsiteY3" fmla="*/ 89 h 143446"/>
                <a:gd name="connsiteX4" fmla="*/ 5 w 169432"/>
                <a:gd name="connsiteY4" fmla="*/ 3892 h 143446"/>
                <a:gd name="connsiteX5" fmla="*/ 3808 w 169432"/>
                <a:gd name="connsiteY5" fmla="*/ 7378 h 143446"/>
                <a:gd name="connsiteX6" fmla="*/ 135228 w 169432"/>
                <a:gd name="connsiteY6" fmla="*/ 51009 h 143446"/>
                <a:gd name="connsiteX7" fmla="*/ 161215 w 169432"/>
                <a:gd name="connsiteY7" fmla="*/ 139432 h 143446"/>
                <a:gd name="connsiteX8" fmla="*/ 164490 w 169432"/>
                <a:gd name="connsiteY8" fmla="*/ 143446 h 143446"/>
                <a:gd name="connsiteX9" fmla="*/ 165019 w 169432"/>
                <a:gd name="connsiteY9" fmla="*/ 143341 h 14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432" h="143446">
                  <a:moveTo>
                    <a:pt x="165019" y="143341"/>
                  </a:moveTo>
                  <a:cubicBezTo>
                    <a:pt x="166920" y="143341"/>
                    <a:pt x="168505" y="141967"/>
                    <a:pt x="168610" y="140066"/>
                  </a:cubicBezTo>
                  <a:cubicBezTo>
                    <a:pt x="172413" y="101189"/>
                    <a:pt x="163012" y="69496"/>
                    <a:pt x="140615" y="45938"/>
                  </a:cubicBezTo>
                  <a:cubicBezTo>
                    <a:pt x="93710" y="-3503"/>
                    <a:pt x="7189" y="-17"/>
                    <a:pt x="3491" y="89"/>
                  </a:cubicBezTo>
                  <a:cubicBezTo>
                    <a:pt x="1484" y="195"/>
                    <a:pt x="-101" y="1885"/>
                    <a:pt x="5" y="3892"/>
                  </a:cubicBezTo>
                  <a:cubicBezTo>
                    <a:pt x="110" y="5899"/>
                    <a:pt x="1484" y="7484"/>
                    <a:pt x="3808" y="7378"/>
                  </a:cubicBezTo>
                  <a:cubicBezTo>
                    <a:pt x="4653" y="7273"/>
                    <a:pt x="90646" y="3998"/>
                    <a:pt x="135228" y="51009"/>
                  </a:cubicBezTo>
                  <a:cubicBezTo>
                    <a:pt x="156039" y="72983"/>
                    <a:pt x="164807" y="102668"/>
                    <a:pt x="161215" y="139432"/>
                  </a:cubicBezTo>
                  <a:cubicBezTo>
                    <a:pt x="161004" y="141439"/>
                    <a:pt x="162484" y="143235"/>
                    <a:pt x="164490" y="143446"/>
                  </a:cubicBezTo>
                  <a:cubicBezTo>
                    <a:pt x="164702" y="143341"/>
                    <a:pt x="164913" y="143341"/>
                    <a:pt x="165019" y="143341"/>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5" name="任意多边形 134">
              <a:extLst>
                <a:ext uri="{FF2B5EF4-FFF2-40B4-BE49-F238E27FC236}">
                  <a16:creationId xmlns:a16="http://schemas.microsoft.com/office/drawing/2014/main" xmlns:p14="http://schemas.microsoft.com/office/powerpoint/2010/main" xmlns="" id="{A8E4B1E4-8823-40FE-BBD4-584ABA719D2B}"/>
                </a:ext>
              </a:extLst>
            </p:cNvPr>
            <p:cNvSpPr/>
            <p:nvPr/>
          </p:nvSpPr>
          <p:spPr>
            <a:xfrm>
              <a:off x="7638601" y="5783577"/>
              <a:ext cx="116509" cy="116507"/>
            </a:xfrm>
            <a:custGeom>
              <a:avLst/>
              <a:gdLst>
                <a:gd name="connsiteX0" fmla="*/ 0 w 86627"/>
                <a:gd name="connsiteY0" fmla="*/ 43313 h 86626"/>
                <a:gd name="connsiteX1" fmla="*/ 43314 w 86627"/>
                <a:gd name="connsiteY1" fmla="*/ 0 h 86626"/>
                <a:gd name="connsiteX2" fmla="*/ 86627 w 86627"/>
                <a:gd name="connsiteY2" fmla="*/ 43313 h 86626"/>
                <a:gd name="connsiteX3" fmla="*/ 43314 w 86627"/>
                <a:gd name="connsiteY3" fmla="*/ 86627 h 86626"/>
                <a:gd name="connsiteX4" fmla="*/ 0 w 86627"/>
                <a:gd name="connsiteY4" fmla="*/ 43313 h 86626"/>
                <a:gd name="connsiteX5" fmla="*/ 7817 w 86627"/>
                <a:gd name="connsiteY5" fmla="*/ 43313 h 86626"/>
                <a:gd name="connsiteX6" fmla="*/ 43419 w 86627"/>
                <a:gd name="connsiteY6" fmla="*/ 78915 h 86626"/>
                <a:gd name="connsiteX7" fmla="*/ 79021 w 86627"/>
                <a:gd name="connsiteY7" fmla="*/ 43313 h 86626"/>
                <a:gd name="connsiteX8" fmla="*/ 43419 w 86627"/>
                <a:gd name="connsiteY8" fmla="*/ 7712 h 86626"/>
                <a:gd name="connsiteX9" fmla="*/ 7817 w 86627"/>
                <a:gd name="connsiteY9" fmla="*/ 43313 h 8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27" h="86626">
                  <a:moveTo>
                    <a:pt x="0" y="43313"/>
                  </a:moveTo>
                  <a:cubicBezTo>
                    <a:pt x="0" y="19438"/>
                    <a:pt x="19439" y="0"/>
                    <a:pt x="43314" y="0"/>
                  </a:cubicBezTo>
                  <a:cubicBezTo>
                    <a:pt x="67189" y="0"/>
                    <a:pt x="86627" y="19438"/>
                    <a:pt x="86627" y="43313"/>
                  </a:cubicBezTo>
                  <a:cubicBezTo>
                    <a:pt x="86627" y="67189"/>
                    <a:pt x="67189" y="86627"/>
                    <a:pt x="43314" y="86627"/>
                  </a:cubicBezTo>
                  <a:cubicBezTo>
                    <a:pt x="19439" y="86627"/>
                    <a:pt x="0" y="67294"/>
                    <a:pt x="0" y="43313"/>
                  </a:cubicBezTo>
                  <a:close/>
                  <a:moveTo>
                    <a:pt x="7817" y="43313"/>
                  </a:moveTo>
                  <a:cubicBezTo>
                    <a:pt x="7817" y="62963"/>
                    <a:pt x="23770" y="78915"/>
                    <a:pt x="43419" y="78915"/>
                  </a:cubicBezTo>
                  <a:cubicBezTo>
                    <a:pt x="63069" y="78915"/>
                    <a:pt x="79021" y="62963"/>
                    <a:pt x="79021" y="43313"/>
                  </a:cubicBezTo>
                  <a:cubicBezTo>
                    <a:pt x="79021" y="23664"/>
                    <a:pt x="63069" y="7712"/>
                    <a:pt x="43419" y="7712"/>
                  </a:cubicBezTo>
                  <a:cubicBezTo>
                    <a:pt x="23770" y="7817"/>
                    <a:pt x="7817" y="23770"/>
                    <a:pt x="7817" y="43313"/>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6" name="任意多边形 135">
              <a:extLst>
                <a:ext uri="{FF2B5EF4-FFF2-40B4-BE49-F238E27FC236}">
                  <a16:creationId xmlns:a16="http://schemas.microsoft.com/office/drawing/2014/main" xmlns:p14="http://schemas.microsoft.com/office/powerpoint/2010/main" xmlns="" id="{47E68BB5-4597-4B90-A615-3FE23A893660}"/>
                </a:ext>
              </a:extLst>
            </p:cNvPr>
            <p:cNvSpPr/>
            <p:nvPr/>
          </p:nvSpPr>
          <p:spPr>
            <a:xfrm>
              <a:off x="8286645" y="5924809"/>
              <a:ext cx="10514" cy="169362"/>
            </a:xfrm>
            <a:custGeom>
              <a:avLst/>
              <a:gdLst>
                <a:gd name="connsiteX0" fmla="*/ 3909 w 7818"/>
                <a:gd name="connsiteY0" fmla="*/ 125926 h 125925"/>
                <a:gd name="connsiteX1" fmla="*/ 7818 w 7818"/>
                <a:gd name="connsiteY1" fmla="*/ 122017 h 125925"/>
                <a:gd name="connsiteX2" fmla="*/ 7818 w 7818"/>
                <a:gd name="connsiteY2" fmla="*/ 3909 h 125925"/>
                <a:gd name="connsiteX3" fmla="*/ 3909 w 7818"/>
                <a:gd name="connsiteY3" fmla="*/ 0 h 125925"/>
                <a:gd name="connsiteX4" fmla="*/ 0 w 7818"/>
                <a:gd name="connsiteY4" fmla="*/ 3909 h 125925"/>
                <a:gd name="connsiteX5" fmla="*/ 0 w 7818"/>
                <a:gd name="connsiteY5" fmla="*/ 122017 h 125925"/>
                <a:gd name="connsiteX6" fmla="*/ 3909 w 7818"/>
                <a:gd name="connsiteY6" fmla="*/ 125926 h 12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8" h="125925">
                  <a:moveTo>
                    <a:pt x="3909" y="125926"/>
                  </a:moveTo>
                  <a:cubicBezTo>
                    <a:pt x="6022" y="125926"/>
                    <a:pt x="7818" y="124236"/>
                    <a:pt x="7818" y="122017"/>
                  </a:cubicBezTo>
                  <a:lnTo>
                    <a:pt x="7818" y="3909"/>
                  </a:lnTo>
                  <a:cubicBezTo>
                    <a:pt x="7818" y="1796"/>
                    <a:pt x="6127" y="0"/>
                    <a:pt x="3909" y="0"/>
                  </a:cubicBezTo>
                  <a:cubicBezTo>
                    <a:pt x="1796" y="0"/>
                    <a:pt x="0" y="1690"/>
                    <a:pt x="0" y="3909"/>
                  </a:cubicBezTo>
                  <a:lnTo>
                    <a:pt x="0" y="122017"/>
                  </a:lnTo>
                  <a:cubicBezTo>
                    <a:pt x="106" y="124130"/>
                    <a:pt x="1796" y="125926"/>
                    <a:pt x="3909" y="125926"/>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7" name="任意多边形 136">
              <a:extLst>
                <a:ext uri="{FF2B5EF4-FFF2-40B4-BE49-F238E27FC236}">
                  <a16:creationId xmlns:a16="http://schemas.microsoft.com/office/drawing/2014/main" xmlns:p14="http://schemas.microsoft.com/office/powerpoint/2010/main" xmlns="" id="{AF362B72-F5DE-4791-B3C4-DA501B3E2071}"/>
                </a:ext>
              </a:extLst>
            </p:cNvPr>
            <p:cNvSpPr/>
            <p:nvPr/>
          </p:nvSpPr>
          <p:spPr>
            <a:xfrm>
              <a:off x="6702693" y="2734321"/>
              <a:ext cx="1567892" cy="3037748"/>
            </a:xfrm>
            <a:custGeom>
              <a:avLst/>
              <a:gdLst>
                <a:gd name="connsiteX0" fmla="*/ 324534 w 1165767"/>
                <a:gd name="connsiteY0" fmla="*/ 11515 h 2258640"/>
                <a:gd name="connsiteX1" fmla="*/ 103107 w 1165767"/>
                <a:gd name="connsiteY1" fmla="*/ 62224 h 2258640"/>
                <a:gd name="connsiteX2" fmla="*/ 0 w 1165767"/>
                <a:gd name="connsiteY2" fmla="*/ 265480 h 2258640"/>
                <a:gd name="connsiteX3" fmla="*/ 498211 w 1165767"/>
                <a:gd name="connsiteY3" fmla="*/ 2250295 h 2258640"/>
                <a:gd name="connsiteX4" fmla="*/ 1165768 w 1165767"/>
                <a:gd name="connsiteY4" fmla="*/ 2258641 h 2258640"/>
                <a:gd name="connsiteX5" fmla="*/ 496098 w 1165767"/>
                <a:gd name="connsiteY5" fmla="*/ 312069 h 2258640"/>
                <a:gd name="connsiteX6" fmla="*/ 249951 w 1165767"/>
                <a:gd name="connsiteY6" fmla="*/ 0 h 2258640"/>
                <a:gd name="connsiteX7" fmla="*/ 324534 w 1165767"/>
                <a:gd name="connsiteY7" fmla="*/ 11515 h 225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767" h="2258640">
                  <a:moveTo>
                    <a:pt x="324534" y="11515"/>
                  </a:moveTo>
                  <a:cubicBezTo>
                    <a:pt x="246887" y="-5493"/>
                    <a:pt x="165542" y="13100"/>
                    <a:pt x="103107" y="62224"/>
                  </a:cubicBezTo>
                  <a:cubicBezTo>
                    <a:pt x="40567" y="111453"/>
                    <a:pt x="1690" y="186037"/>
                    <a:pt x="0" y="265480"/>
                  </a:cubicBezTo>
                  <a:lnTo>
                    <a:pt x="498211" y="2250295"/>
                  </a:lnTo>
                  <a:lnTo>
                    <a:pt x="1165768" y="2258641"/>
                  </a:lnTo>
                  <a:lnTo>
                    <a:pt x="496098" y="312069"/>
                  </a:lnTo>
                  <a:cubicBezTo>
                    <a:pt x="447186" y="155400"/>
                    <a:pt x="382532" y="40778"/>
                    <a:pt x="249951" y="0"/>
                  </a:cubicBezTo>
                  <a:lnTo>
                    <a:pt x="324534" y="11515"/>
                  </a:lnTo>
                  <a:close/>
                </a:path>
              </a:pathLst>
            </a:custGeom>
            <a:gradFill>
              <a:gsLst>
                <a:gs pos="0">
                  <a:srgbClr val="FFC00D"/>
                </a:gs>
                <a:gs pos="100000">
                  <a:srgbClr val="FF9C0D"/>
                </a:gs>
              </a:gsLst>
              <a:lin ang="0" scaled="0"/>
            </a:gra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8" name="任意多边形 137">
              <a:extLst>
                <a:ext uri="{FF2B5EF4-FFF2-40B4-BE49-F238E27FC236}">
                  <a16:creationId xmlns:a16="http://schemas.microsoft.com/office/drawing/2014/main" xmlns:p14="http://schemas.microsoft.com/office/powerpoint/2010/main" xmlns="" id="{5D693715-3C5B-4D3E-9B15-A74F8903EA95}"/>
                </a:ext>
              </a:extLst>
            </p:cNvPr>
            <p:cNvSpPr/>
            <p:nvPr/>
          </p:nvSpPr>
          <p:spPr>
            <a:xfrm>
              <a:off x="4998235" y="1977558"/>
              <a:ext cx="773809" cy="765854"/>
            </a:xfrm>
            <a:custGeom>
              <a:avLst/>
              <a:gdLst>
                <a:gd name="connsiteX0" fmla="*/ 269512 w 575347"/>
                <a:gd name="connsiteY0" fmla="*/ 38049 h 569431"/>
                <a:gd name="connsiteX1" fmla="*/ 38049 w 575347"/>
                <a:gd name="connsiteY1" fmla="*/ 59283 h 569431"/>
                <a:gd name="connsiteX2" fmla="*/ 59283 w 575347"/>
                <a:gd name="connsiteY2" fmla="*/ 290746 h 569431"/>
                <a:gd name="connsiteX3" fmla="*/ 394276 w 575347"/>
                <a:gd name="connsiteY3" fmla="*/ 569432 h 569431"/>
                <a:gd name="connsiteX4" fmla="*/ 575348 w 575347"/>
                <a:gd name="connsiteY4" fmla="*/ 292437 h 569431"/>
                <a:gd name="connsiteX5" fmla="*/ 269512 w 575347"/>
                <a:gd name="connsiteY5" fmla="*/ 38049 h 56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47" h="569431">
                  <a:moveTo>
                    <a:pt x="269512" y="38049"/>
                  </a:moveTo>
                  <a:cubicBezTo>
                    <a:pt x="199788" y="-20055"/>
                    <a:pt x="96152" y="-10547"/>
                    <a:pt x="38049" y="59283"/>
                  </a:cubicBezTo>
                  <a:cubicBezTo>
                    <a:pt x="-20055" y="129007"/>
                    <a:pt x="-10547" y="232643"/>
                    <a:pt x="59283" y="290746"/>
                  </a:cubicBezTo>
                  <a:lnTo>
                    <a:pt x="394276" y="569432"/>
                  </a:lnTo>
                  <a:lnTo>
                    <a:pt x="575348" y="292437"/>
                  </a:lnTo>
                  <a:lnTo>
                    <a:pt x="269512" y="38049"/>
                  </a:ln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39" name="任意多边形 138">
              <a:extLst>
                <a:ext uri="{FF2B5EF4-FFF2-40B4-BE49-F238E27FC236}">
                  <a16:creationId xmlns:a16="http://schemas.microsoft.com/office/drawing/2014/main" xmlns:p14="http://schemas.microsoft.com/office/powerpoint/2010/main" xmlns="" id="{E7438E94-4F6C-4B7E-9D92-8CC255E1A2FF}"/>
                </a:ext>
              </a:extLst>
            </p:cNvPr>
            <p:cNvSpPr/>
            <p:nvPr/>
          </p:nvSpPr>
          <p:spPr>
            <a:xfrm>
              <a:off x="5528230" y="1985493"/>
              <a:ext cx="1140703" cy="1073628"/>
            </a:xfrm>
            <a:custGeom>
              <a:avLst/>
              <a:gdLst>
                <a:gd name="connsiteX0" fmla="*/ 341543 w 848141"/>
                <a:gd name="connsiteY0" fmla="*/ 798270 h 798269"/>
                <a:gd name="connsiteX1" fmla="*/ 362249 w 848141"/>
                <a:gd name="connsiteY1" fmla="*/ 797002 h 798269"/>
                <a:gd name="connsiteX2" fmla="*/ 474864 w 848141"/>
                <a:gd name="connsiteY2" fmla="*/ 730024 h 798269"/>
                <a:gd name="connsiteX3" fmla="*/ 817146 w 848141"/>
                <a:gd name="connsiteY3" fmla="*/ 254632 h 798269"/>
                <a:gd name="connsiteX4" fmla="*/ 779855 w 848141"/>
                <a:gd name="connsiteY4" fmla="*/ 25176 h 798269"/>
                <a:gd name="connsiteX5" fmla="*/ 545750 w 848141"/>
                <a:gd name="connsiteY5" fmla="*/ 82118 h 798269"/>
                <a:gd name="connsiteX6" fmla="*/ 311118 w 848141"/>
                <a:gd name="connsiteY6" fmla="*/ 394820 h 798269"/>
                <a:gd name="connsiteX7" fmla="*/ 181072 w 848141"/>
                <a:gd name="connsiteY7" fmla="*/ 286642 h 798269"/>
                <a:gd name="connsiteX8" fmla="*/ 0 w 848141"/>
                <a:gd name="connsiteY8" fmla="*/ 563637 h 798269"/>
                <a:gd name="connsiteX9" fmla="*/ 236323 w 848141"/>
                <a:gd name="connsiteY9" fmla="*/ 760238 h 798269"/>
                <a:gd name="connsiteX10" fmla="*/ 341543 w 848141"/>
                <a:gd name="connsiteY10" fmla="*/ 798270 h 7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8141" h="798269">
                  <a:moveTo>
                    <a:pt x="341543" y="798270"/>
                  </a:moveTo>
                  <a:cubicBezTo>
                    <a:pt x="348410" y="798270"/>
                    <a:pt x="355382" y="797847"/>
                    <a:pt x="362249" y="797002"/>
                  </a:cubicBezTo>
                  <a:cubicBezTo>
                    <a:pt x="407464" y="791297"/>
                    <a:pt x="448242" y="766999"/>
                    <a:pt x="474864" y="730024"/>
                  </a:cubicBezTo>
                  <a:lnTo>
                    <a:pt x="817146" y="254632"/>
                  </a:lnTo>
                  <a:cubicBezTo>
                    <a:pt x="870179" y="180999"/>
                    <a:pt x="853488" y="78209"/>
                    <a:pt x="779855" y="25176"/>
                  </a:cubicBezTo>
                  <a:cubicBezTo>
                    <a:pt x="706116" y="-27856"/>
                    <a:pt x="598783" y="8485"/>
                    <a:pt x="545750" y="82118"/>
                  </a:cubicBezTo>
                  <a:lnTo>
                    <a:pt x="311118" y="394820"/>
                  </a:lnTo>
                  <a:lnTo>
                    <a:pt x="181072" y="286642"/>
                  </a:lnTo>
                  <a:lnTo>
                    <a:pt x="0" y="563637"/>
                  </a:lnTo>
                  <a:lnTo>
                    <a:pt x="236323" y="760238"/>
                  </a:lnTo>
                  <a:cubicBezTo>
                    <a:pt x="266114" y="784959"/>
                    <a:pt x="303300" y="798270"/>
                    <a:pt x="341543" y="798270"/>
                  </a:cubicBezTo>
                  <a:close/>
                </a:path>
              </a:pathLst>
            </a:custGeom>
            <a:solidFill>
              <a:srgbClr val="1070F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0" name="任意多边形 139">
              <a:extLst>
                <a:ext uri="{FF2B5EF4-FFF2-40B4-BE49-F238E27FC236}">
                  <a16:creationId xmlns:a16="http://schemas.microsoft.com/office/drawing/2014/main" xmlns:p14="http://schemas.microsoft.com/office/powerpoint/2010/main" xmlns="" id="{E7600361-6762-497A-96F7-44EC5BEE98AC}"/>
                </a:ext>
              </a:extLst>
            </p:cNvPr>
            <p:cNvSpPr/>
            <p:nvPr/>
          </p:nvSpPr>
          <p:spPr>
            <a:xfrm>
              <a:off x="6016997" y="2734507"/>
              <a:ext cx="867847" cy="3037706"/>
            </a:xfrm>
            <a:custGeom>
              <a:avLst/>
              <a:gdLst>
                <a:gd name="connsiteX0" fmla="*/ 376299 w 645265"/>
                <a:gd name="connsiteY0" fmla="*/ 5356 h 2258609"/>
                <a:gd name="connsiteX1" fmla="*/ 542158 w 645265"/>
                <a:gd name="connsiteY1" fmla="*/ 62192 h 2258609"/>
                <a:gd name="connsiteX2" fmla="*/ 645266 w 645265"/>
                <a:gd name="connsiteY2" fmla="*/ 265449 h 2258609"/>
                <a:gd name="connsiteX3" fmla="*/ 631004 w 645265"/>
                <a:gd name="connsiteY3" fmla="*/ 2250264 h 2258609"/>
                <a:gd name="connsiteX4" fmla="*/ 0 w 645265"/>
                <a:gd name="connsiteY4" fmla="*/ 2258609 h 2258609"/>
                <a:gd name="connsiteX5" fmla="*/ 149273 w 645265"/>
                <a:gd name="connsiteY5" fmla="*/ 312037 h 2258609"/>
                <a:gd name="connsiteX6" fmla="*/ 376299 w 645265"/>
                <a:gd name="connsiteY6" fmla="*/ 5356 h 2258609"/>
                <a:gd name="connsiteX7" fmla="*/ 376299 w 645265"/>
                <a:gd name="connsiteY7" fmla="*/ 5356 h 225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265" h="2258609">
                  <a:moveTo>
                    <a:pt x="376299" y="5356"/>
                  </a:moveTo>
                  <a:cubicBezTo>
                    <a:pt x="453947" y="-11652"/>
                    <a:pt x="479618" y="13068"/>
                    <a:pt x="542158" y="62192"/>
                  </a:cubicBezTo>
                  <a:cubicBezTo>
                    <a:pt x="604699" y="111422"/>
                    <a:pt x="643575" y="186005"/>
                    <a:pt x="645266" y="265449"/>
                  </a:cubicBezTo>
                  <a:lnTo>
                    <a:pt x="631004" y="2250264"/>
                  </a:lnTo>
                  <a:lnTo>
                    <a:pt x="0" y="2258609"/>
                  </a:lnTo>
                  <a:lnTo>
                    <a:pt x="149273" y="312037"/>
                  </a:lnTo>
                  <a:cubicBezTo>
                    <a:pt x="191741" y="179878"/>
                    <a:pt x="243717" y="46029"/>
                    <a:pt x="376299" y="5356"/>
                  </a:cubicBezTo>
                  <a:lnTo>
                    <a:pt x="376299" y="5356"/>
                  </a:lnTo>
                  <a:close/>
                </a:path>
              </a:pathLst>
            </a:custGeom>
            <a:gradFill>
              <a:gsLst>
                <a:gs pos="0">
                  <a:srgbClr val="FFC00D"/>
                </a:gs>
                <a:gs pos="100000">
                  <a:srgbClr val="FF9C0D"/>
                </a:gs>
              </a:gsLst>
              <a:lin ang="0" scaled="0"/>
            </a:gra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1" name="任意多边形 140">
              <a:extLst>
                <a:ext uri="{FF2B5EF4-FFF2-40B4-BE49-F238E27FC236}">
                  <a16:creationId xmlns:a16="http://schemas.microsoft.com/office/drawing/2014/main" xmlns:p14="http://schemas.microsoft.com/office/powerpoint/2010/main" xmlns="" id="{9F309172-7FA9-4F79-81CB-8057853CB67E}"/>
                </a:ext>
              </a:extLst>
            </p:cNvPr>
            <p:cNvSpPr/>
            <p:nvPr/>
          </p:nvSpPr>
          <p:spPr>
            <a:xfrm>
              <a:off x="6217477" y="1981278"/>
              <a:ext cx="1152155" cy="1172901"/>
            </a:xfrm>
            <a:custGeom>
              <a:avLst/>
              <a:gdLst>
                <a:gd name="connsiteX0" fmla="*/ 856657 w 856656"/>
                <a:gd name="connsiteY0" fmla="*/ 872080 h 872080"/>
                <a:gd name="connsiteX1" fmla="*/ 632800 w 856656"/>
                <a:gd name="connsiteY1" fmla="*/ 126349 h 872080"/>
                <a:gd name="connsiteX2" fmla="*/ 480991 w 856656"/>
                <a:gd name="connsiteY2" fmla="*/ 0 h 872080"/>
                <a:gd name="connsiteX3" fmla="*/ 167550 w 856656"/>
                <a:gd name="connsiteY3" fmla="*/ 0 h 872080"/>
                <a:gd name="connsiteX4" fmla="*/ 14684 w 856656"/>
                <a:gd name="connsiteY4" fmla="*/ 132687 h 872080"/>
                <a:gd name="connsiteX5" fmla="*/ 0 w 856656"/>
                <a:gd name="connsiteY5" fmla="*/ 872080 h 872080"/>
                <a:gd name="connsiteX6" fmla="*/ 856657 w 856656"/>
                <a:gd name="connsiteY6" fmla="*/ 872080 h 87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656" h="872080">
                  <a:moveTo>
                    <a:pt x="856657" y="872080"/>
                  </a:moveTo>
                  <a:lnTo>
                    <a:pt x="632800" y="126349"/>
                  </a:lnTo>
                  <a:cubicBezTo>
                    <a:pt x="619278" y="53138"/>
                    <a:pt x="555469" y="0"/>
                    <a:pt x="480991" y="0"/>
                  </a:cubicBezTo>
                  <a:lnTo>
                    <a:pt x="167550" y="0"/>
                  </a:lnTo>
                  <a:cubicBezTo>
                    <a:pt x="90641" y="0"/>
                    <a:pt x="25460" y="56624"/>
                    <a:pt x="14684" y="132687"/>
                  </a:cubicBezTo>
                  <a:lnTo>
                    <a:pt x="0" y="872080"/>
                  </a:lnTo>
                  <a:lnTo>
                    <a:pt x="856657" y="872080"/>
                  </a:lnTo>
                  <a:close/>
                </a:path>
              </a:pathLst>
            </a:custGeom>
            <a:solidFill>
              <a:schemeClr val="accent1">
                <a:lumMod val="40000"/>
                <a:lumOff val="60000"/>
              </a:schemeClr>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2" name="任意多边形 141">
              <a:extLst>
                <a:ext uri="{FF2B5EF4-FFF2-40B4-BE49-F238E27FC236}">
                  <a16:creationId xmlns:a16="http://schemas.microsoft.com/office/drawing/2014/main" xmlns:p14="http://schemas.microsoft.com/office/powerpoint/2010/main" xmlns="" id="{4A845BC3-6B76-4C5A-A3F3-B81FC3123232}"/>
                </a:ext>
              </a:extLst>
            </p:cNvPr>
            <p:cNvSpPr/>
            <p:nvPr/>
          </p:nvSpPr>
          <p:spPr>
            <a:xfrm>
              <a:off x="5447157" y="3275847"/>
              <a:ext cx="315794" cy="243061"/>
            </a:xfrm>
            <a:custGeom>
              <a:avLst/>
              <a:gdLst>
                <a:gd name="connsiteX0" fmla="*/ 157259 w 234800"/>
                <a:gd name="connsiteY0" fmla="*/ 180723 h 180722"/>
                <a:gd name="connsiteX1" fmla="*/ 26367 w 234800"/>
                <a:gd name="connsiteY1" fmla="*/ 77510 h 180722"/>
                <a:gd name="connsiteX2" fmla="*/ 2387 w 234800"/>
                <a:gd name="connsiteY2" fmla="*/ 26379 h 180722"/>
                <a:gd name="connsiteX3" fmla="*/ 53518 w 234800"/>
                <a:gd name="connsiteY3" fmla="*/ 2398 h 180722"/>
                <a:gd name="connsiteX4" fmla="*/ 234800 w 234800"/>
                <a:gd name="connsiteY4" fmla="*/ 161073 h 180722"/>
                <a:gd name="connsiteX5" fmla="*/ 157047 w 234800"/>
                <a:gd name="connsiteY5" fmla="*/ 179878 h 180722"/>
                <a:gd name="connsiteX6" fmla="*/ 157259 w 234800"/>
                <a:gd name="connsiteY6" fmla="*/ 180723 h 18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800" h="180722">
                  <a:moveTo>
                    <a:pt x="157259" y="180723"/>
                  </a:moveTo>
                  <a:cubicBezTo>
                    <a:pt x="156519" y="178188"/>
                    <a:pt x="137609" y="117654"/>
                    <a:pt x="26367" y="77510"/>
                  </a:cubicBezTo>
                  <a:cubicBezTo>
                    <a:pt x="5661" y="70115"/>
                    <a:pt x="-5114" y="47085"/>
                    <a:pt x="2387" y="26379"/>
                  </a:cubicBezTo>
                  <a:cubicBezTo>
                    <a:pt x="9887" y="5567"/>
                    <a:pt x="32812" y="-5103"/>
                    <a:pt x="53518" y="2398"/>
                  </a:cubicBezTo>
                  <a:cubicBezTo>
                    <a:pt x="205537" y="57227"/>
                    <a:pt x="232265" y="150615"/>
                    <a:pt x="234800" y="161073"/>
                  </a:cubicBezTo>
                  <a:lnTo>
                    <a:pt x="157047" y="179878"/>
                  </a:lnTo>
                  <a:lnTo>
                    <a:pt x="157259" y="180723"/>
                  </a:ln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3" name="任意多边形 142">
              <a:extLst>
                <a:ext uri="{FF2B5EF4-FFF2-40B4-BE49-F238E27FC236}">
                  <a16:creationId xmlns:a16="http://schemas.microsoft.com/office/drawing/2014/main" xmlns:p14="http://schemas.microsoft.com/office/powerpoint/2010/main" xmlns="" id="{313F1DE2-6DED-419D-9A97-6F06F319E31A}"/>
                </a:ext>
              </a:extLst>
            </p:cNvPr>
            <p:cNvSpPr/>
            <p:nvPr/>
          </p:nvSpPr>
          <p:spPr>
            <a:xfrm>
              <a:off x="5511272" y="3277201"/>
              <a:ext cx="61777" cy="54360"/>
            </a:xfrm>
            <a:custGeom>
              <a:avLst/>
              <a:gdLst>
                <a:gd name="connsiteX0" fmla="*/ 19476 w 45933"/>
                <a:gd name="connsiteY0" fmla="*/ 38787 h 40419"/>
                <a:gd name="connsiteX1" fmla="*/ 18947 w 45933"/>
                <a:gd name="connsiteY1" fmla="*/ 38471 h 40419"/>
                <a:gd name="connsiteX2" fmla="*/ 10813 w 45933"/>
                <a:gd name="connsiteY2" fmla="*/ 33505 h 40419"/>
                <a:gd name="connsiteX3" fmla="*/ 3418 w 45933"/>
                <a:gd name="connsiteY3" fmla="*/ 2129 h 40419"/>
                <a:gd name="connsiteX4" fmla="*/ 9545 w 45933"/>
                <a:gd name="connsiteY4" fmla="*/ 650 h 40419"/>
                <a:gd name="connsiteX5" fmla="*/ 11024 w 45933"/>
                <a:gd name="connsiteY5" fmla="*/ 6778 h 40419"/>
                <a:gd name="connsiteX6" fmla="*/ 9334 w 45933"/>
                <a:gd name="connsiteY6" fmla="*/ 17236 h 40419"/>
                <a:gd name="connsiteX7" fmla="*/ 15567 w 45933"/>
                <a:gd name="connsiteY7" fmla="*/ 25899 h 40419"/>
                <a:gd name="connsiteX8" fmla="*/ 23701 w 45933"/>
                <a:gd name="connsiteY8" fmla="*/ 30864 h 40419"/>
                <a:gd name="connsiteX9" fmla="*/ 29723 w 45933"/>
                <a:gd name="connsiteY9" fmla="*/ 29385 h 40419"/>
                <a:gd name="connsiteX10" fmla="*/ 37752 w 45933"/>
                <a:gd name="connsiteY10" fmla="*/ 16602 h 40419"/>
                <a:gd name="connsiteX11" fmla="*/ 43879 w 45933"/>
                <a:gd name="connsiteY11" fmla="*/ 15229 h 40419"/>
                <a:gd name="connsiteX12" fmla="*/ 45252 w 45933"/>
                <a:gd name="connsiteY12" fmla="*/ 21356 h 40419"/>
                <a:gd name="connsiteX13" fmla="*/ 37224 w 45933"/>
                <a:gd name="connsiteY13" fmla="*/ 34034 h 40419"/>
                <a:gd name="connsiteX14" fmla="*/ 19476 w 45933"/>
                <a:gd name="connsiteY14" fmla="*/ 38787 h 4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933" h="40419">
                  <a:moveTo>
                    <a:pt x="19476" y="38787"/>
                  </a:moveTo>
                  <a:cubicBezTo>
                    <a:pt x="19264" y="38682"/>
                    <a:pt x="19159" y="38576"/>
                    <a:pt x="18947" y="38471"/>
                  </a:cubicBezTo>
                  <a:lnTo>
                    <a:pt x="10813" y="33505"/>
                  </a:lnTo>
                  <a:cubicBezTo>
                    <a:pt x="143" y="26956"/>
                    <a:pt x="-3238" y="12799"/>
                    <a:pt x="3418" y="2129"/>
                  </a:cubicBezTo>
                  <a:cubicBezTo>
                    <a:pt x="4686" y="17"/>
                    <a:pt x="7115" y="-617"/>
                    <a:pt x="9545" y="650"/>
                  </a:cubicBezTo>
                  <a:cubicBezTo>
                    <a:pt x="11658" y="1918"/>
                    <a:pt x="12292" y="4665"/>
                    <a:pt x="11024" y="6778"/>
                  </a:cubicBezTo>
                  <a:cubicBezTo>
                    <a:pt x="9123" y="9947"/>
                    <a:pt x="8489" y="13644"/>
                    <a:pt x="9334" y="17236"/>
                  </a:cubicBezTo>
                  <a:cubicBezTo>
                    <a:pt x="10179" y="20828"/>
                    <a:pt x="12398" y="23892"/>
                    <a:pt x="15567" y="25899"/>
                  </a:cubicBezTo>
                  <a:lnTo>
                    <a:pt x="23701" y="30864"/>
                  </a:lnTo>
                  <a:cubicBezTo>
                    <a:pt x="25603" y="32026"/>
                    <a:pt x="28455" y="31498"/>
                    <a:pt x="29723" y="29385"/>
                  </a:cubicBezTo>
                  <a:lnTo>
                    <a:pt x="37752" y="16602"/>
                  </a:lnTo>
                  <a:cubicBezTo>
                    <a:pt x="39019" y="14490"/>
                    <a:pt x="41660" y="13856"/>
                    <a:pt x="43879" y="15229"/>
                  </a:cubicBezTo>
                  <a:cubicBezTo>
                    <a:pt x="45992" y="16497"/>
                    <a:pt x="46520" y="19243"/>
                    <a:pt x="45252" y="21356"/>
                  </a:cubicBezTo>
                  <a:lnTo>
                    <a:pt x="37224" y="34034"/>
                  </a:lnTo>
                  <a:cubicBezTo>
                    <a:pt x="33526" y="40161"/>
                    <a:pt x="25603" y="42168"/>
                    <a:pt x="19476" y="38787"/>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4" name="任意多边形 143">
              <a:extLst>
                <a:ext uri="{FF2B5EF4-FFF2-40B4-BE49-F238E27FC236}">
                  <a16:creationId xmlns:a16="http://schemas.microsoft.com/office/drawing/2014/main" xmlns:p14="http://schemas.microsoft.com/office/powerpoint/2010/main" xmlns="" id="{2C705F52-D540-4273-9587-493F86347CC6}"/>
                </a:ext>
              </a:extLst>
            </p:cNvPr>
            <p:cNvSpPr/>
            <p:nvPr/>
          </p:nvSpPr>
          <p:spPr>
            <a:xfrm>
              <a:off x="6388786" y="1747166"/>
              <a:ext cx="228247" cy="399853"/>
            </a:xfrm>
            <a:custGeom>
              <a:avLst/>
              <a:gdLst>
                <a:gd name="connsiteX0" fmla="*/ 100498 w 169708"/>
                <a:gd name="connsiteY0" fmla="*/ 296296 h 297301"/>
                <a:gd name="connsiteX1" fmla="*/ 167582 w 169708"/>
                <a:gd name="connsiteY1" fmla="*/ 203965 h 297301"/>
                <a:gd name="connsiteX2" fmla="*/ 121838 w 169708"/>
                <a:gd name="connsiteY2" fmla="*/ 24795 h 297301"/>
                <a:gd name="connsiteX3" fmla="*/ 51586 w 169708"/>
                <a:gd name="connsiteY3" fmla="*/ 5356 h 297301"/>
                <a:gd name="connsiteX4" fmla="*/ 877 w 169708"/>
                <a:gd name="connsiteY4" fmla="*/ 76559 h 297301"/>
                <a:gd name="connsiteX5" fmla="*/ 17041 w 169708"/>
                <a:gd name="connsiteY5" fmla="*/ 231220 h 297301"/>
                <a:gd name="connsiteX6" fmla="*/ 100498 w 169708"/>
                <a:gd name="connsiteY6" fmla="*/ 296296 h 297301"/>
                <a:gd name="connsiteX7" fmla="*/ 100498 w 169708"/>
                <a:gd name="connsiteY7" fmla="*/ 296296 h 29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08" h="297301">
                  <a:moveTo>
                    <a:pt x="100498" y="296296"/>
                  </a:moveTo>
                  <a:cubicBezTo>
                    <a:pt x="142016" y="289324"/>
                    <a:pt x="179097" y="256469"/>
                    <a:pt x="167582" y="203965"/>
                  </a:cubicBezTo>
                  <a:lnTo>
                    <a:pt x="121838" y="24795"/>
                  </a:lnTo>
                  <a:cubicBezTo>
                    <a:pt x="116133" y="-8905"/>
                    <a:pt x="85286" y="-348"/>
                    <a:pt x="51586" y="5356"/>
                  </a:cubicBezTo>
                  <a:cubicBezTo>
                    <a:pt x="17886" y="11061"/>
                    <a:pt x="-4827" y="42859"/>
                    <a:pt x="877" y="76559"/>
                  </a:cubicBezTo>
                  <a:lnTo>
                    <a:pt x="17041" y="231220"/>
                  </a:lnTo>
                  <a:cubicBezTo>
                    <a:pt x="20421" y="273161"/>
                    <a:pt x="58981" y="303269"/>
                    <a:pt x="100498" y="296296"/>
                  </a:cubicBezTo>
                  <a:lnTo>
                    <a:pt x="100498" y="296296"/>
                  </a:ln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5" name="任意多边形 144">
              <a:extLst>
                <a:ext uri="{FF2B5EF4-FFF2-40B4-BE49-F238E27FC236}">
                  <a16:creationId xmlns:a16="http://schemas.microsoft.com/office/drawing/2014/main" xmlns:p14="http://schemas.microsoft.com/office/powerpoint/2010/main" xmlns="" id="{C37E16A1-3CA6-4B26-8D35-87D62CD47361}"/>
                </a:ext>
              </a:extLst>
            </p:cNvPr>
            <p:cNvSpPr/>
            <p:nvPr/>
          </p:nvSpPr>
          <p:spPr>
            <a:xfrm>
              <a:off x="6388929" y="1753191"/>
              <a:ext cx="165144" cy="241156"/>
            </a:xfrm>
            <a:custGeom>
              <a:avLst/>
              <a:gdLst>
                <a:gd name="connsiteX0" fmla="*/ 118035 w 122789"/>
                <a:gd name="connsiteY0" fmla="*/ 86659 h 179307"/>
                <a:gd name="connsiteX1" fmla="*/ 122789 w 122789"/>
                <a:gd name="connsiteY1" fmla="*/ 51586 h 179307"/>
                <a:gd name="connsiteX2" fmla="*/ 51586 w 122789"/>
                <a:gd name="connsiteY2" fmla="*/ 877 h 179307"/>
                <a:gd name="connsiteX3" fmla="*/ 877 w 122789"/>
                <a:gd name="connsiteY3" fmla="*/ 72081 h 179307"/>
                <a:gd name="connsiteX4" fmla="*/ 12075 w 122789"/>
                <a:gd name="connsiteY4" fmla="*/ 179308 h 179307"/>
                <a:gd name="connsiteX5" fmla="*/ 118035 w 122789"/>
                <a:gd name="connsiteY5" fmla="*/ 86659 h 17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89" h="179307">
                  <a:moveTo>
                    <a:pt x="118035" y="86659"/>
                  </a:moveTo>
                  <a:lnTo>
                    <a:pt x="122789" y="51586"/>
                  </a:lnTo>
                  <a:cubicBezTo>
                    <a:pt x="117084" y="17886"/>
                    <a:pt x="85286" y="-4827"/>
                    <a:pt x="51586" y="877"/>
                  </a:cubicBezTo>
                  <a:cubicBezTo>
                    <a:pt x="17886" y="6582"/>
                    <a:pt x="-4827" y="38381"/>
                    <a:pt x="877" y="72081"/>
                  </a:cubicBezTo>
                  <a:lnTo>
                    <a:pt x="12075" y="179308"/>
                  </a:lnTo>
                  <a:lnTo>
                    <a:pt x="118035" y="86659"/>
                  </a:ln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6" name="任意多边形 145">
              <a:extLst>
                <a:ext uri="{FF2B5EF4-FFF2-40B4-BE49-F238E27FC236}">
                  <a16:creationId xmlns:a16="http://schemas.microsoft.com/office/drawing/2014/main" xmlns:p14="http://schemas.microsoft.com/office/powerpoint/2010/main" xmlns="" id="{012128A2-9FA2-4B94-9D97-E9A376F811C0}"/>
                </a:ext>
              </a:extLst>
            </p:cNvPr>
            <p:cNvSpPr/>
            <p:nvPr/>
          </p:nvSpPr>
          <p:spPr>
            <a:xfrm>
              <a:off x="6507043" y="1726579"/>
              <a:ext cx="96783" cy="96701"/>
            </a:xfrm>
            <a:custGeom>
              <a:avLst/>
              <a:gdLst>
                <a:gd name="connsiteX0" fmla="*/ 48384 w 71960"/>
                <a:gd name="connsiteY0" fmla="*/ 63132 h 71900"/>
                <a:gd name="connsiteX1" fmla="*/ 17431 w 71960"/>
                <a:gd name="connsiteY1" fmla="*/ 71900 h 71900"/>
                <a:gd name="connsiteX2" fmla="*/ 0 w 71960"/>
                <a:gd name="connsiteY2" fmla="*/ 9888 h 71900"/>
                <a:gd name="connsiteX3" fmla="*/ 31059 w 71960"/>
                <a:gd name="connsiteY3" fmla="*/ 1225 h 71900"/>
                <a:gd name="connsiteX4" fmla="*/ 70780 w 71960"/>
                <a:gd name="connsiteY4" fmla="*/ 23516 h 71900"/>
                <a:gd name="connsiteX5" fmla="*/ 70780 w 71960"/>
                <a:gd name="connsiteY5" fmla="*/ 23516 h 71900"/>
                <a:gd name="connsiteX6" fmla="*/ 48384 w 71960"/>
                <a:gd name="connsiteY6" fmla="*/ 63132 h 7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60" h="71900">
                  <a:moveTo>
                    <a:pt x="48384" y="63132"/>
                  </a:moveTo>
                  <a:lnTo>
                    <a:pt x="17431" y="71900"/>
                  </a:lnTo>
                  <a:lnTo>
                    <a:pt x="0" y="9888"/>
                  </a:lnTo>
                  <a:lnTo>
                    <a:pt x="31059" y="1225"/>
                  </a:lnTo>
                  <a:cubicBezTo>
                    <a:pt x="48173" y="-3634"/>
                    <a:pt x="65921" y="6402"/>
                    <a:pt x="70780" y="23516"/>
                  </a:cubicBezTo>
                  <a:lnTo>
                    <a:pt x="70780" y="23516"/>
                  </a:lnTo>
                  <a:cubicBezTo>
                    <a:pt x="75534" y="40524"/>
                    <a:pt x="65498" y="58378"/>
                    <a:pt x="48384" y="63132"/>
                  </a:cubicBez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7" name="任意多边形 146">
              <a:extLst>
                <a:ext uri="{FF2B5EF4-FFF2-40B4-BE49-F238E27FC236}">
                  <a16:creationId xmlns:a16="http://schemas.microsoft.com/office/drawing/2014/main" xmlns:p14="http://schemas.microsoft.com/office/powerpoint/2010/main" xmlns="" id="{A387397C-AE5C-4EDA-80AA-B9F392839D12}"/>
                </a:ext>
              </a:extLst>
            </p:cNvPr>
            <p:cNvSpPr/>
            <p:nvPr/>
          </p:nvSpPr>
          <p:spPr>
            <a:xfrm>
              <a:off x="6262698" y="1578366"/>
              <a:ext cx="298300" cy="372986"/>
            </a:xfrm>
            <a:custGeom>
              <a:avLst/>
              <a:gdLst>
                <a:gd name="connsiteX0" fmla="*/ 148822 w 221793"/>
                <a:gd name="connsiteY0" fmla="*/ 273587 h 277324"/>
                <a:gd name="connsiteX1" fmla="*/ 218019 w 221793"/>
                <a:gd name="connsiteY1" fmla="*/ 150301 h 277324"/>
                <a:gd name="connsiteX2" fmla="*/ 196256 w 221793"/>
                <a:gd name="connsiteY2" fmla="*/ 72971 h 277324"/>
                <a:gd name="connsiteX3" fmla="*/ 72971 w 221793"/>
                <a:gd name="connsiteY3" fmla="*/ 3775 h 277324"/>
                <a:gd name="connsiteX4" fmla="*/ 3775 w 221793"/>
                <a:gd name="connsiteY4" fmla="*/ 127060 h 277324"/>
                <a:gd name="connsiteX5" fmla="*/ 25537 w 221793"/>
                <a:gd name="connsiteY5" fmla="*/ 204391 h 277324"/>
                <a:gd name="connsiteX6" fmla="*/ 148822 w 221793"/>
                <a:gd name="connsiteY6" fmla="*/ 273587 h 27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793" h="277324">
                  <a:moveTo>
                    <a:pt x="148822" y="273587"/>
                  </a:moveTo>
                  <a:cubicBezTo>
                    <a:pt x="201961" y="258691"/>
                    <a:pt x="233020" y="203440"/>
                    <a:pt x="218019" y="150301"/>
                  </a:cubicBezTo>
                  <a:lnTo>
                    <a:pt x="196256" y="72971"/>
                  </a:lnTo>
                  <a:cubicBezTo>
                    <a:pt x="181360" y="19833"/>
                    <a:pt x="126109" y="-11226"/>
                    <a:pt x="72971" y="3775"/>
                  </a:cubicBezTo>
                  <a:cubicBezTo>
                    <a:pt x="19833" y="18671"/>
                    <a:pt x="-11226" y="73922"/>
                    <a:pt x="3775" y="127060"/>
                  </a:cubicBezTo>
                  <a:lnTo>
                    <a:pt x="25537" y="204391"/>
                  </a:lnTo>
                  <a:cubicBezTo>
                    <a:pt x="40433" y="257529"/>
                    <a:pt x="95684" y="288482"/>
                    <a:pt x="148822" y="273587"/>
                  </a:cubicBez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8" name="任意多边形 147">
              <a:extLst>
                <a:ext uri="{FF2B5EF4-FFF2-40B4-BE49-F238E27FC236}">
                  <a16:creationId xmlns:a16="http://schemas.microsoft.com/office/drawing/2014/main" xmlns:p14="http://schemas.microsoft.com/office/powerpoint/2010/main" xmlns="" id="{B6869A9E-6894-4D09-95EB-95BF6CF9E71E}"/>
                </a:ext>
              </a:extLst>
            </p:cNvPr>
            <p:cNvSpPr/>
            <p:nvPr/>
          </p:nvSpPr>
          <p:spPr>
            <a:xfrm>
              <a:off x="6553637" y="1748969"/>
              <a:ext cx="28354" cy="31304"/>
            </a:xfrm>
            <a:custGeom>
              <a:avLst/>
              <a:gdLst>
                <a:gd name="connsiteX0" fmla="*/ 17121 w 21082"/>
                <a:gd name="connsiteY0" fmla="*/ 8240 h 23275"/>
                <a:gd name="connsiteX1" fmla="*/ 8142 w 21082"/>
                <a:gd name="connsiteY1" fmla="*/ 18065 h 23275"/>
                <a:gd name="connsiteX2" fmla="*/ 218 w 21082"/>
                <a:gd name="connsiteY2" fmla="*/ 20283 h 23275"/>
                <a:gd name="connsiteX3" fmla="*/ 17121 w 21082"/>
                <a:gd name="connsiteY3" fmla="*/ 0 h 23275"/>
                <a:gd name="connsiteX4" fmla="*/ 17121 w 21082"/>
                <a:gd name="connsiteY4" fmla="*/ 8240 h 23275"/>
                <a:gd name="connsiteX5" fmla="*/ 17121 w 21082"/>
                <a:gd name="connsiteY5" fmla="*/ 824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82" h="23275">
                  <a:moveTo>
                    <a:pt x="17121" y="8240"/>
                  </a:moveTo>
                  <a:cubicBezTo>
                    <a:pt x="11733" y="8240"/>
                    <a:pt x="7297" y="12466"/>
                    <a:pt x="8142" y="18065"/>
                  </a:cubicBezTo>
                  <a:cubicBezTo>
                    <a:pt x="8881" y="23241"/>
                    <a:pt x="958" y="25566"/>
                    <a:pt x="218" y="20283"/>
                  </a:cubicBezTo>
                  <a:cubicBezTo>
                    <a:pt x="-1366" y="9402"/>
                    <a:pt x="5817" y="106"/>
                    <a:pt x="17121" y="0"/>
                  </a:cubicBezTo>
                  <a:cubicBezTo>
                    <a:pt x="22403" y="0"/>
                    <a:pt x="22403" y="8240"/>
                    <a:pt x="17121" y="8240"/>
                  </a:cubicBezTo>
                  <a:lnTo>
                    <a:pt x="17121" y="8240"/>
                  </a:ln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49" name="任意多边形 148">
              <a:extLst>
                <a:ext uri="{FF2B5EF4-FFF2-40B4-BE49-F238E27FC236}">
                  <a16:creationId xmlns:a16="http://schemas.microsoft.com/office/drawing/2014/main" xmlns:p14="http://schemas.microsoft.com/office/powerpoint/2010/main" xmlns="" id="{86F3D476-7B14-48FE-96E4-2239F9087735}"/>
                </a:ext>
              </a:extLst>
            </p:cNvPr>
            <p:cNvSpPr/>
            <p:nvPr/>
          </p:nvSpPr>
          <p:spPr>
            <a:xfrm>
              <a:off x="6263370" y="1578223"/>
              <a:ext cx="278342" cy="153975"/>
            </a:xfrm>
            <a:custGeom>
              <a:avLst/>
              <a:gdLst>
                <a:gd name="connsiteX0" fmla="*/ 48701 w 206954"/>
                <a:gd name="connsiteY0" fmla="*/ 97586 h 114484"/>
                <a:gd name="connsiteX1" fmla="*/ 88529 w 206954"/>
                <a:gd name="connsiteY1" fmla="*/ 69274 h 114484"/>
                <a:gd name="connsiteX2" fmla="*/ 134589 w 206954"/>
                <a:gd name="connsiteY2" fmla="*/ 66104 h 114484"/>
                <a:gd name="connsiteX3" fmla="*/ 156457 w 206954"/>
                <a:gd name="connsiteY3" fmla="*/ 96001 h 114484"/>
                <a:gd name="connsiteX4" fmla="*/ 206954 w 206954"/>
                <a:gd name="connsiteY4" fmla="*/ 112904 h 114484"/>
                <a:gd name="connsiteX5" fmla="*/ 204841 w 206954"/>
                <a:gd name="connsiteY5" fmla="*/ 105298 h 114484"/>
                <a:gd name="connsiteX6" fmla="*/ 195756 w 206954"/>
                <a:gd name="connsiteY6" fmla="*/ 72971 h 114484"/>
                <a:gd name="connsiteX7" fmla="*/ 72471 w 206954"/>
                <a:gd name="connsiteY7" fmla="*/ 3775 h 114484"/>
                <a:gd name="connsiteX8" fmla="*/ 0 w 206954"/>
                <a:gd name="connsiteY8" fmla="*/ 91564 h 114484"/>
                <a:gd name="connsiteX9" fmla="*/ 3169 w 206954"/>
                <a:gd name="connsiteY9" fmla="*/ 94839 h 114484"/>
                <a:gd name="connsiteX10" fmla="*/ 48701 w 206954"/>
                <a:gd name="connsiteY10" fmla="*/ 97586 h 11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954" h="114484">
                  <a:moveTo>
                    <a:pt x="48701" y="97586"/>
                  </a:moveTo>
                  <a:cubicBezTo>
                    <a:pt x="63174" y="89980"/>
                    <a:pt x="74584" y="77725"/>
                    <a:pt x="88529" y="69274"/>
                  </a:cubicBezTo>
                  <a:cubicBezTo>
                    <a:pt x="102473" y="60822"/>
                    <a:pt x="121278" y="56596"/>
                    <a:pt x="134589" y="66104"/>
                  </a:cubicBezTo>
                  <a:cubicBezTo>
                    <a:pt x="144730" y="73288"/>
                    <a:pt x="148745" y="86282"/>
                    <a:pt x="156457" y="96001"/>
                  </a:cubicBezTo>
                  <a:cubicBezTo>
                    <a:pt x="167761" y="110052"/>
                    <a:pt x="189628" y="118080"/>
                    <a:pt x="206954" y="112904"/>
                  </a:cubicBezTo>
                  <a:lnTo>
                    <a:pt x="204841" y="105298"/>
                  </a:lnTo>
                  <a:lnTo>
                    <a:pt x="195756" y="72971"/>
                  </a:lnTo>
                  <a:cubicBezTo>
                    <a:pt x="180860" y="19833"/>
                    <a:pt x="125609" y="-11226"/>
                    <a:pt x="72471" y="3775"/>
                  </a:cubicBezTo>
                  <a:cubicBezTo>
                    <a:pt x="31164" y="15396"/>
                    <a:pt x="3380" y="51209"/>
                    <a:pt x="0" y="91564"/>
                  </a:cubicBezTo>
                  <a:lnTo>
                    <a:pt x="3169" y="94839"/>
                  </a:lnTo>
                  <a:cubicBezTo>
                    <a:pt x="14367" y="106671"/>
                    <a:pt x="34228" y="105192"/>
                    <a:pt x="48701" y="97586"/>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grpSp>
          <p:nvGrpSpPr>
            <p:cNvPr id="150" name="组合 149">
              <a:extLst>
                <a:ext uri="{FF2B5EF4-FFF2-40B4-BE49-F238E27FC236}">
                  <a16:creationId xmlns:a16="http://schemas.microsoft.com/office/drawing/2014/main" xmlns:p14="http://schemas.microsoft.com/office/powerpoint/2010/main" xmlns="" id="{AD3C146F-06BC-439F-989B-82114B83C007}"/>
                </a:ext>
              </a:extLst>
            </p:cNvPr>
            <p:cNvGrpSpPr/>
            <p:nvPr/>
          </p:nvGrpSpPr>
          <p:grpSpPr>
            <a:xfrm>
              <a:off x="6286916" y="1735128"/>
              <a:ext cx="208926" cy="142438"/>
              <a:chOff x="9784197" y="2698266"/>
              <a:chExt cx="155341" cy="105906"/>
            </a:xfrm>
          </p:grpSpPr>
          <p:sp>
            <p:nvSpPr>
              <p:cNvPr id="178" name="任意多边形 177">
                <a:extLst>
                  <a:ext uri="{FF2B5EF4-FFF2-40B4-BE49-F238E27FC236}">
                    <a16:creationId xmlns:a16="http://schemas.microsoft.com/office/drawing/2014/main" xmlns:p14="http://schemas.microsoft.com/office/powerpoint/2010/main" xmlns="" id="{DF0CF727-8E88-41D5-A97F-D0A16A1F156E}"/>
                  </a:ext>
                </a:extLst>
              </p:cNvPr>
              <p:cNvSpPr/>
              <p:nvPr/>
            </p:nvSpPr>
            <p:spPr>
              <a:xfrm>
                <a:off x="9860878" y="2739889"/>
                <a:ext cx="29972" cy="41668"/>
              </a:xfrm>
              <a:custGeom>
                <a:avLst/>
                <a:gdLst>
                  <a:gd name="connsiteX0" fmla="*/ 8391 w 29972"/>
                  <a:gd name="connsiteY0" fmla="*/ 41669 h 41668"/>
                  <a:gd name="connsiteX1" fmla="*/ 9025 w 29972"/>
                  <a:gd name="connsiteY1" fmla="*/ 41563 h 41668"/>
                  <a:gd name="connsiteX2" fmla="*/ 27407 w 29972"/>
                  <a:gd name="connsiteY2" fmla="*/ 36387 h 41668"/>
                  <a:gd name="connsiteX3" fmla="*/ 29837 w 29972"/>
                  <a:gd name="connsiteY3" fmla="*/ 32055 h 41668"/>
                  <a:gd name="connsiteX4" fmla="*/ 25506 w 29972"/>
                  <a:gd name="connsiteY4" fmla="*/ 29626 h 41668"/>
                  <a:gd name="connsiteX5" fmla="*/ 11033 w 29972"/>
                  <a:gd name="connsiteY5" fmla="*/ 33640 h 41668"/>
                  <a:gd name="connsiteX6" fmla="*/ 6912 w 29972"/>
                  <a:gd name="connsiteY6" fmla="*/ 3004 h 41668"/>
                  <a:gd name="connsiteX7" fmla="*/ 3004 w 29972"/>
                  <a:gd name="connsiteY7" fmla="*/ 46 h 41668"/>
                  <a:gd name="connsiteX8" fmla="*/ 46 w 29972"/>
                  <a:gd name="connsiteY8" fmla="*/ 3954 h 41668"/>
                  <a:gd name="connsiteX9" fmla="*/ 4694 w 29972"/>
                  <a:gd name="connsiteY9" fmla="*/ 38605 h 41668"/>
                  <a:gd name="connsiteX10" fmla="*/ 6278 w 29972"/>
                  <a:gd name="connsiteY10" fmla="*/ 41035 h 41668"/>
                  <a:gd name="connsiteX11" fmla="*/ 8391 w 29972"/>
                  <a:gd name="connsiteY11" fmla="*/ 41669 h 4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72" h="41668">
                    <a:moveTo>
                      <a:pt x="8391" y="41669"/>
                    </a:moveTo>
                    <a:cubicBezTo>
                      <a:pt x="8603" y="41669"/>
                      <a:pt x="8814" y="41563"/>
                      <a:pt x="9025" y="41563"/>
                    </a:cubicBezTo>
                    <a:lnTo>
                      <a:pt x="27407" y="36387"/>
                    </a:lnTo>
                    <a:cubicBezTo>
                      <a:pt x="29309" y="35858"/>
                      <a:pt x="30365" y="33957"/>
                      <a:pt x="29837" y="32055"/>
                    </a:cubicBezTo>
                    <a:cubicBezTo>
                      <a:pt x="29309" y="30154"/>
                      <a:pt x="27407" y="29097"/>
                      <a:pt x="25506" y="29626"/>
                    </a:cubicBezTo>
                    <a:lnTo>
                      <a:pt x="11033" y="33640"/>
                    </a:lnTo>
                    <a:lnTo>
                      <a:pt x="6912" y="3004"/>
                    </a:lnTo>
                    <a:cubicBezTo>
                      <a:pt x="6701" y="1102"/>
                      <a:pt x="4905" y="-271"/>
                      <a:pt x="3004" y="46"/>
                    </a:cubicBezTo>
                    <a:cubicBezTo>
                      <a:pt x="1102" y="257"/>
                      <a:pt x="-271" y="2053"/>
                      <a:pt x="46" y="3954"/>
                    </a:cubicBezTo>
                    <a:lnTo>
                      <a:pt x="4694" y="38605"/>
                    </a:lnTo>
                    <a:cubicBezTo>
                      <a:pt x="4800" y="39556"/>
                      <a:pt x="5433" y="40507"/>
                      <a:pt x="6278" y="41035"/>
                    </a:cubicBezTo>
                    <a:cubicBezTo>
                      <a:pt x="6807" y="41563"/>
                      <a:pt x="7546" y="41669"/>
                      <a:pt x="8391" y="41669"/>
                    </a:cubicBezTo>
                    <a:close/>
                  </a:path>
                </a:pathLst>
              </a:custGeom>
              <a:solidFill>
                <a:srgbClr val="231F20"/>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79" name="任意多边形 178">
                <a:extLst>
                  <a:ext uri="{FF2B5EF4-FFF2-40B4-BE49-F238E27FC236}">
                    <a16:creationId xmlns:a16="http://schemas.microsoft.com/office/drawing/2014/main" xmlns:p14="http://schemas.microsoft.com/office/powerpoint/2010/main" xmlns="" id="{DD54B7E1-2D70-4EED-9F3D-6809123B83D1}"/>
                  </a:ext>
                </a:extLst>
              </p:cNvPr>
              <p:cNvSpPr/>
              <p:nvPr/>
            </p:nvSpPr>
            <p:spPr>
              <a:xfrm>
                <a:off x="9877585" y="2780577"/>
                <a:ext cx="16829" cy="23595"/>
              </a:xfrm>
              <a:custGeom>
                <a:avLst/>
                <a:gdLst>
                  <a:gd name="connsiteX0" fmla="*/ 3833 w 16829"/>
                  <a:gd name="connsiteY0" fmla="*/ 23588 h 23595"/>
                  <a:gd name="connsiteX1" fmla="*/ 4467 w 16829"/>
                  <a:gd name="connsiteY1" fmla="*/ 23483 h 23595"/>
                  <a:gd name="connsiteX2" fmla="*/ 16194 w 16829"/>
                  <a:gd name="connsiteY2" fmla="*/ 2566 h 23595"/>
                  <a:gd name="connsiteX3" fmla="*/ 11862 w 16829"/>
                  <a:gd name="connsiteY3" fmla="*/ 136 h 23595"/>
                  <a:gd name="connsiteX4" fmla="*/ 9432 w 16829"/>
                  <a:gd name="connsiteY4" fmla="*/ 4467 h 23595"/>
                  <a:gd name="connsiteX5" fmla="*/ 2566 w 16829"/>
                  <a:gd name="connsiteY5" fmla="*/ 16722 h 23595"/>
                  <a:gd name="connsiteX6" fmla="*/ 136 w 16829"/>
                  <a:gd name="connsiteY6" fmla="*/ 21053 h 23595"/>
                  <a:gd name="connsiteX7" fmla="*/ 3833 w 16829"/>
                  <a:gd name="connsiteY7" fmla="*/ 23588 h 2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29" h="23595">
                    <a:moveTo>
                      <a:pt x="3833" y="23588"/>
                    </a:moveTo>
                    <a:cubicBezTo>
                      <a:pt x="4045" y="23588"/>
                      <a:pt x="4256" y="23483"/>
                      <a:pt x="4467" y="23483"/>
                    </a:cubicBezTo>
                    <a:cubicBezTo>
                      <a:pt x="13447" y="20947"/>
                      <a:pt x="18729" y="11545"/>
                      <a:pt x="16194" y="2566"/>
                    </a:cubicBezTo>
                    <a:cubicBezTo>
                      <a:pt x="15665" y="664"/>
                      <a:pt x="13658" y="-393"/>
                      <a:pt x="11862" y="136"/>
                    </a:cubicBezTo>
                    <a:cubicBezTo>
                      <a:pt x="9961" y="664"/>
                      <a:pt x="8904" y="2566"/>
                      <a:pt x="9432" y="4467"/>
                    </a:cubicBezTo>
                    <a:cubicBezTo>
                      <a:pt x="10911" y="9749"/>
                      <a:pt x="7848" y="15243"/>
                      <a:pt x="2566" y="16722"/>
                    </a:cubicBezTo>
                    <a:cubicBezTo>
                      <a:pt x="664" y="17250"/>
                      <a:pt x="-392" y="19151"/>
                      <a:pt x="136" y="21053"/>
                    </a:cubicBezTo>
                    <a:cubicBezTo>
                      <a:pt x="558" y="22638"/>
                      <a:pt x="2143" y="23694"/>
                      <a:pt x="3833" y="23588"/>
                    </a:cubicBezTo>
                    <a:close/>
                  </a:path>
                </a:pathLst>
              </a:custGeom>
              <a:solidFill>
                <a:srgbClr val="231F20"/>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80" name="任意多边形 179">
                <a:extLst>
                  <a:ext uri="{FF2B5EF4-FFF2-40B4-BE49-F238E27FC236}">
                    <a16:creationId xmlns:a16="http://schemas.microsoft.com/office/drawing/2014/main" xmlns:p14="http://schemas.microsoft.com/office/powerpoint/2010/main" xmlns="" id="{B5C800EF-4B06-4B67-BAEA-2F943B6266C8}"/>
                  </a:ext>
                </a:extLst>
              </p:cNvPr>
              <p:cNvSpPr/>
              <p:nvPr/>
            </p:nvSpPr>
            <p:spPr>
              <a:xfrm>
                <a:off x="9877886" y="2698266"/>
                <a:ext cx="43087" cy="12411"/>
              </a:xfrm>
              <a:custGeom>
                <a:avLst/>
                <a:gdLst>
                  <a:gd name="connsiteX0" fmla="*/ 3849 w 43087"/>
                  <a:gd name="connsiteY0" fmla="*/ 12406 h 12411"/>
                  <a:gd name="connsiteX1" fmla="*/ 4060 w 43087"/>
                  <a:gd name="connsiteY1" fmla="*/ 12406 h 12411"/>
                  <a:gd name="connsiteX2" fmla="*/ 40084 w 43087"/>
                  <a:gd name="connsiteY2" fmla="*/ 7018 h 12411"/>
                  <a:gd name="connsiteX3" fmla="*/ 43042 w 43087"/>
                  <a:gd name="connsiteY3" fmla="*/ 3004 h 12411"/>
                  <a:gd name="connsiteX4" fmla="*/ 39028 w 43087"/>
                  <a:gd name="connsiteY4" fmla="*/ 46 h 12411"/>
                  <a:gd name="connsiteX5" fmla="*/ 3004 w 43087"/>
                  <a:gd name="connsiteY5" fmla="*/ 5433 h 12411"/>
                  <a:gd name="connsiteX6" fmla="*/ 46 w 43087"/>
                  <a:gd name="connsiteY6" fmla="*/ 9448 h 12411"/>
                  <a:gd name="connsiteX7" fmla="*/ 3849 w 43087"/>
                  <a:gd name="connsiteY7" fmla="*/ 12406 h 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7" h="12411">
                    <a:moveTo>
                      <a:pt x="3849" y="12406"/>
                    </a:moveTo>
                    <a:cubicBezTo>
                      <a:pt x="3954" y="12406"/>
                      <a:pt x="3954" y="12406"/>
                      <a:pt x="4060" y="12406"/>
                    </a:cubicBezTo>
                    <a:lnTo>
                      <a:pt x="40084" y="7018"/>
                    </a:lnTo>
                    <a:cubicBezTo>
                      <a:pt x="41986" y="6701"/>
                      <a:pt x="43359" y="4905"/>
                      <a:pt x="43042" y="3004"/>
                    </a:cubicBezTo>
                    <a:cubicBezTo>
                      <a:pt x="42725" y="1102"/>
                      <a:pt x="41035" y="-271"/>
                      <a:pt x="39028" y="46"/>
                    </a:cubicBezTo>
                    <a:lnTo>
                      <a:pt x="3004" y="5433"/>
                    </a:lnTo>
                    <a:cubicBezTo>
                      <a:pt x="1102" y="5750"/>
                      <a:pt x="-271" y="7546"/>
                      <a:pt x="46" y="9448"/>
                    </a:cubicBezTo>
                    <a:cubicBezTo>
                      <a:pt x="362" y="11244"/>
                      <a:pt x="2053" y="12511"/>
                      <a:pt x="3849" y="12406"/>
                    </a:cubicBezTo>
                    <a:close/>
                  </a:path>
                </a:pathLst>
              </a:custGeom>
              <a:solidFill>
                <a:srgbClr val="231F20"/>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81" name="任意多边形 180">
                <a:extLst>
                  <a:ext uri="{FF2B5EF4-FFF2-40B4-BE49-F238E27FC236}">
                    <a16:creationId xmlns:a16="http://schemas.microsoft.com/office/drawing/2014/main" xmlns:p14="http://schemas.microsoft.com/office/powerpoint/2010/main" xmlns="" id="{BEE6EF90-CFC9-4FBF-B28F-80E3E34B9134}"/>
                  </a:ext>
                </a:extLst>
              </p:cNvPr>
              <p:cNvSpPr/>
              <p:nvPr/>
            </p:nvSpPr>
            <p:spPr>
              <a:xfrm>
                <a:off x="9784197" y="2725009"/>
                <a:ext cx="41788" cy="16728"/>
              </a:xfrm>
              <a:custGeom>
                <a:avLst/>
                <a:gdLst>
                  <a:gd name="connsiteX0" fmla="*/ 3833 w 41788"/>
                  <a:gd name="connsiteY0" fmla="*/ 16722 h 16728"/>
                  <a:gd name="connsiteX1" fmla="*/ 4467 w 41788"/>
                  <a:gd name="connsiteY1" fmla="*/ 16616 h 16728"/>
                  <a:gd name="connsiteX2" fmla="*/ 39224 w 41788"/>
                  <a:gd name="connsiteY2" fmla="*/ 6897 h 16728"/>
                  <a:gd name="connsiteX3" fmla="*/ 41653 w 41788"/>
                  <a:gd name="connsiteY3" fmla="*/ 2565 h 16728"/>
                  <a:gd name="connsiteX4" fmla="*/ 37322 w 41788"/>
                  <a:gd name="connsiteY4" fmla="*/ 136 h 16728"/>
                  <a:gd name="connsiteX5" fmla="*/ 2566 w 41788"/>
                  <a:gd name="connsiteY5" fmla="*/ 9855 h 16728"/>
                  <a:gd name="connsiteX6" fmla="*/ 136 w 41788"/>
                  <a:gd name="connsiteY6" fmla="*/ 14186 h 16728"/>
                  <a:gd name="connsiteX7" fmla="*/ 3833 w 41788"/>
                  <a:gd name="connsiteY7" fmla="*/ 16722 h 1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88" h="16728">
                    <a:moveTo>
                      <a:pt x="3833" y="16722"/>
                    </a:moveTo>
                    <a:cubicBezTo>
                      <a:pt x="4044" y="16722"/>
                      <a:pt x="4256" y="16616"/>
                      <a:pt x="4467" y="16616"/>
                    </a:cubicBezTo>
                    <a:lnTo>
                      <a:pt x="39224" y="6897"/>
                    </a:lnTo>
                    <a:cubicBezTo>
                      <a:pt x="41125" y="6369"/>
                      <a:pt x="42182" y="4467"/>
                      <a:pt x="41653" y="2565"/>
                    </a:cubicBezTo>
                    <a:cubicBezTo>
                      <a:pt x="41125" y="664"/>
                      <a:pt x="39224" y="-393"/>
                      <a:pt x="37322" y="136"/>
                    </a:cubicBezTo>
                    <a:lnTo>
                      <a:pt x="2566" y="9855"/>
                    </a:lnTo>
                    <a:cubicBezTo>
                      <a:pt x="664" y="10383"/>
                      <a:pt x="-392" y="12285"/>
                      <a:pt x="136" y="14186"/>
                    </a:cubicBezTo>
                    <a:cubicBezTo>
                      <a:pt x="664" y="15771"/>
                      <a:pt x="2249" y="16827"/>
                      <a:pt x="3833" y="16722"/>
                    </a:cubicBezTo>
                    <a:close/>
                  </a:path>
                </a:pathLst>
              </a:custGeom>
              <a:solidFill>
                <a:srgbClr val="231F20"/>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grpSp>
            <p:nvGrpSpPr>
              <p:cNvPr id="182" name="组合 181">
                <a:extLst>
                  <a:ext uri="{FF2B5EF4-FFF2-40B4-BE49-F238E27FC236}">
                    <a16:creationId xmlns:a16="http://schemas.microsoft.com/office/drawing/2014/main" xmlns:p14="http://schemas.microsoft.com/office/powerpoint/2010/main" xmlns="" id="{35637200-77A8-426F-B429-C846DC7439C0}"/>
                  </a:ext>
                </a:extLst>
              </p:cNvPr>
              <p:cNvGrpSpPr/>
              <p:nvPr/>
            </p:nvGrpSpPr>
            <p:grpSpPr>
              <a:xfrm>
                <a:off x="9787941" y="2746285"/>
                <a:ext cx="53883" cy="34260"/>
                <a:chOff x="9787941" y="2746285"/>
                <a:chExt cx="53883" cy="34260"/>
              </a:xfrm>
            </p:grpSpPr>
            <p:sp>
              <p:nvSpPr>
                <p:cNvPr id="186" name="任意多边形 185">
                  <a:extLst>
                    <a:ext uri="{FF2B5EF4-FFF2-40B4-BE49-F238E27FC236}">
                      <a16:creationId xmlns:a16="http://schemas.microsoft.com/office/drawing/2014/main" xmlns:p14="http://schemas.microsoft.com/office/powerpoint/2010/main" xmlns="" id="{C87E20F3-6F49-4CA6-A8B8-DAB735B8265C}"/>
                    </a:ext>
                  </a:extLst>
                </p:cNvPr>
                <p:cNvSpPr/>
                <p:nvPr/>
              </p:nvSpPr>
              <p:spPr>
                <a:xfrm>
                  <a:off x="9790811" y="2746285"/>
                  <a:ext cx="51013" cy="31440"/>
                </a:xfrm>
                <a:custGeom>
                  <a:avLst/>
                  <a:gdLst>
                    <a:gd name="connsiteX0" fmla="*/ 50569 w 51013"/>
                    <a:gd name="connsiteY0" fmla="*/ 8862 h 31440"/>
                    <a:gd name="connsiteX1" fmla="*/ 50569 w 51013"/>
                    <a:gd name="connsiteY1" fmla="*/ 8862 h 31440"/>
                    <a:gd name="connsiteX2" fmla="*/ 42117 w 51013"/>
                    <a:gd name="connsiteY2" fmla="*/ 23969 h 31440"/>
                    <a:gd name="connsiteX3" fmla="*/ 17291 w 51013"/>
                    <a:gd name="connsiteY3" fmla="*/ 30942 h 31440"/>
                    <a:gd name="connsiteX4" fmla="*/ 494 w 51013"/>
                    <a:gd name="connsiteY4" fmla="*/ 21539 h 31440"/>
                    <a:gd name="connsiteX5" fmla="*/ 494 w 51013"/>
                    <a:gd name="connsiteY5" fmla="*/ 21539 h 31440"/>
                    <a:gd name="connsiteX6" fmla="*/ 12115 w 51013"/>
                    <a:gd name="connsiteY6" fmla="*/ 4320 h 31440"/>
                    <a:gd name="connsiteX7" fmla="*/ 37469 w 51013"/>
                    <a:gd name="connsiteY7" fmla="*/ 94 h 31440"/>
                    <a:gd name="connsiteX8" fmla="*/ 50569 w 51013"/>
                    <a:gd name="connsiteY8" fmla="*/ 8862 h 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13" h="31440">
                      <a:moveTo>
                        <a:pt x="50569" y="8862"/>
                      </a:moveTo>
                      <a:lnTo>
                        <a:pt x="50569" y="8862"/>
                      </a:lnTo>
                      <a:cubicBezTo>
                        <a:pt x="52365" y="15412"/>
                        <a:pt x="48562" y="22068"/>
                        <a:pt x="42117" y="23969"/>
                      </a:cubicBezTo>
                      <a:lnTo>
                        <a:pt x="17291" y="30942"/>
                      </a:lnTo>
                      <a:cubicBezTo>
                        <a:pt x="10002" y="32949"/>
                        <a:pt x="2501" y="28723"/>
                        <a:pt x="494" y="21539"/>
                      </a:cubicBezTo>
                      <a:lnTo>
                        <a:pt x="494" y="21539"/>
                      </a:lnTo>
                      <a:cubicBezTo>
                        <a:pt x="-1724" y="13510"/>
                        <a:pt x="3769" y="5270"/>
                        <a:pt x="12115" y="4320"/>
                      </a:cubicBezTo>
                      <a:lnTo>
                        <a:pt x="37469" y="94"/>
                      </a:lnTo>
                      <a:cubicBezTo>
                        <a:pt x="43385" y="-646"/>
                        <a:pt x="48879" y="3052"/>
                        <a:pt x="50569" y="8862"/>
                      </a:cubicBez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87" name="任意多边形 186">
                  <a:extLst>
                    <a:ext uri="{FF2B5EF4-FFF2-40B4-BE49-F238E27FC236}">
                      <a16:creationId xmlns:a16="http://schemas.microsoft.com/office/drawing/2014/main" xmlns:p14="http://schemas.microsoft.com/office/powerpoint/2010/main" xmlns="" id="{3FE6621A-E260-45AB-895C-E64DCB222A22}"/>
                    </a:ext>
                  </a:extLst>
                </p:cNvPr>
                <p:cNvSpPr/>
                <p:nvPr/>
              </p:nvSpPr>
              <p:spPr>
                <a:xfrm>
                  <a:off x="9787941" y="2748553"/>
                  <a:ext cx="32036" cy="31992"/>
                </a:xfrm>
                <a:custGeom>
                  <a:avLst/>
                  <a:gdLst>
                    <a:gd name="connsiteX0" fmla="*/ 617 w 32036"/>
                    <a:gd name="connsiteY0" fmla="*/ 20327 h 31992"/>
                    <a:gd name="connsiteX1" fmla="*/ 20372 w 32036"/>
                    <a:gd name="connsiteY1" fmla="*/ 31420 h 31992"/>
                    <a:gd name="connsiteX2" fmla="*/ 31465 w 32036"/>
                    <a:gd name="connsiteY2" fmla="*/ 11665 h 31992"/>
                    <a:gd name="connsiteX3" fmla="*/ 11709 w 32036"/>
                    <a:gd name="connsiteY3" fmla="*/ 572 h 31992"/>
                    <a:gd name="connsiteX4" fmla="*/ 617 w 32036"/>
                    <a:gd name="connsiteY4" fmla="*/ 20327 h 31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6" h="31992">
                      <a:moveTo>
                        <a:pt x="617" y="20327"/>
                      </a:moveTo>
                      <a:cubicBezTo>
                        <a:pt x="3047" y="28779"/>
                        <a:pt x="11815" y="33744"/>
                        <a:pt x="20372" y="31420"/>
                      </a:cubicBezTo>
                      <a:cubicBezTo>
                        <a:pt x="28823" y="28990"/>
                        <a:pt x="33789" y="20222"/>
                        <a:pt x="31465" y="11665"/>
                      </a:cubicBezTo>
                      <a:cubicBezTo>
                        <a:pt x="29035" y="3213"/>
                        <a:pt x="20266" y="-1752"/>
                        <a:pt x="11709" y="572"/>
                      </a:cubicBezTo>
                      <a:cubicBezTo>
                        <a:pt x="3152" y="3002"/>
                        <a:pt x="-1813" y="11876"/>
                        <a:pt x="617" y="20327"/>
                      </a:cubicBezTo>
                      <a:close/>
                    </a:path>
                  </a:pathLst>
                </a:custGeom>
                <a:solidFill>
                  <a:srgbClr val="231F20"/>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grpSp>
          <p:grpSp>
            <p:nvGrpSpPr>
              <p:cNvPr id="183" name="组合 182">
                <a:extLst>
                  <a:ext uri="{FF2B5EF4-FFF2-40B4-BE49-F238E27FC236}">
                    <a16:creationId xmlns:a16="http://schemas.microsoft.com/office/drawing/2014/main" xmlns:p14="http://schemas.microsoft.com/office/powerpoint/2010/main" xmlns="" id="{C92CF0CD-DE6B-45AF-B616-61F48C1A6F1F}"/>
                  </a:ext>
                </a:extLst>
              </p:cNvPr>
              <p:cNvGrpSpPr/>
              <p:nvPr/>
            </p:nvGrpSpPr>
            <p:grpSpPr>
              <a:xfrm>
                <a:off x="9887457" y="2716352"/>
                <a:ext cx="52081" cy="39411"/>
                <a:chOff x="9887457" y="2716352"/>
                <a:chExt cx="52081" cy="39411"/>
              </a:xfrm>
            </p:grpSpPr>
            <p:sp>
              <p:nvSpPr>
                <p:cNvPr id="184" name="任意多边形 183">
                  <a:extLst>
                    <a:ext uri="{FF2B5EF4-FFF2-40B4-BE49-F238E27FC236}">
                      <a16:creationId xmlns:a16="http://schemas.microsoft.com/office/drawing/2014/main" xmlns:p14="http://schemas.microsoft.com/office/powerpoint/2010/main" xmlns="" id="{9D01D6E8-3F40-4662-874A-DC58223F1BA8}"/>
                    </a:ext>
                  </a:extLst>
                </p:cNvPr>
                <p:cNvSpPr/>
                <p:nvPr/>
              </p:nvSpPr>
              <p:spPr>
                <a:xfrm>
                  <a:off x="9889173" y="2716352"/>
                  <a:ext cx="50364" cy="34168"/>
                </a:xfrm>
                <a:custGeom>
                  <a:avLst/>
                  <a:gdLst>
                    <a:gd name="connsiteX0" fmla="*/ 485 w 50364"/>
                    <a:gd name="connsiteY0" fmla="*/ 25272 h 34168"/>
                    <a:gd name="connsiteX1" fmla="*/ 485 w 50364"/>
                    <a:gd name="connsiteY1" fmla="*/ 25272 h 34168"/>
                    <a:gd name="connsiteX2" fmla="*/ 15592 w 50364"/>
                    <a:gd name="connsiteY2" fmla="*/ 33724 h 34168"/>
                    <a:gd name="connsiteX3" fmla="*/ 40418 w 50364"/>
                    <a:gd name="connsiteY3" fmla="*/ 26751 h 34168"/>
                    <a:gd name="connsiteX4" fmla="*/ 49820 w 50364"/>
                    <a:gd name="connsiteY4" fmla="*/ 9954 h 34168"/>
                    <a:gd name="connsiteX5" fmla="*/ 49820 w 50364"/>
                    <a:gd name="connsiteY5" fmla="*/ 9954 h 34168"/>
                    <a:gd name="connsiteX6" fmla="*/ 31016 w 50364"/>
                    <a:gd name="connsiteY6" fmla="*/ 1291 h 34168"/>
                    <a:gd name="connsiteX7" fmla="*/ 7140 w 50364"/>
                    <a:gd name="connsiteY7" fmla="*/ 10905 h 34168"/>
                    <a:gd name="connsiteX8" fmla="*/ 485 w 50364"/>
                    <a:gd name="connsiteY8" fmla="*/ 25272 h 3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64" h="34168">
                      <a:moveTo>
                        <a:pt x="485" y="25272"/>
                      </a:moveTo>
                      <a:lnTo>
                        <a:pt x="485" y="25272"/>
                      </a:lnTo>
                      <a:cubicBezTo>
                        <a:pt x="2281" y="31716"/>
                        <a:pt x="9042" y="35520"/>
                        <a:pt x="15592" y="33724"/>
                      </a:cubicBezTo>
                      <a:lnTo>
                        <a:pt x="40418" y="26751"/>
                      </a:lnTo>
                      <a:cubicBezTo>
                        <a:pt x="47707" y="24744"/>
                        <a:pt x="51933" y="17243"/>
                        <a:pt x="49820" y="9954"/>
                      </a:cubicBezTo>
                      <a:lnTo>
                        <a:pt x="49820" y="9954"/>
                      </a:lnTo>
                      <a:cubicBezTo>
                        <a:pt x="47601" y="1925"/>
                        <a:pt x="38622" y="-2301"/>
                        <a:pt x="31016" y="1291"/>
                      </a:cubicBezTo>
                      <a:lnTo>
                        <a:pt x="7140" y="10905"/>
                      </a:lnTo>
                      <a:cubicBezTo>
                        <a:pt x="1647" y="13335"/>
                        <a:pt x="-1206" y="19462"/>
                        <a:pt x="485" y="25272"/>
                      </a:cubicBez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85" name="任意多边形 184">
                  <a:extLst>
                    <a:ext uri="{FF2B5EF4-FFF2-40B4-BE49-F238E27FC236}">
                      <a16:creationId xmlns:a16="http://schemas.microsoft.com/office/drawing/2014/main" xmlns:p14="http://schemas.microsoft.com/office/powerpoint/2010/main" xmlns="" id="{E05D54BF-3F13-4671-AA31-901C2634EE0E}"/>
                    </a:ext>
                  </a:extLst>
                </p:cNvPr>
                <p:cNvSpPr/>
                <p:nvPr/>
              </p:nvSpPr>
              <p:spPr>
                <a:xfrm>
                  <a:off x="9887457" y="2723727"/>
                  <a:ext cx="32081" cy="32036"/>
                </a:xfrm>
                <a:custGeom>
                  <a:avLst/>
                  <a:gdLst>
                    <a:gd name="connsiteX0" fmla="*/ 31465 w 32081"/>
                    <a:gd name="connsiteY0" fmla="*/ 11665 h 32036"/>
                    <a:gd name="connsiteX1" fmla="*/ 20372 w 32081"/>
                    <a:gd name="connsiteY1" fmla="*/ 31420 h 32036"/>
                    <a:gd name="connsiteX2" fmla="*/ 617 w 32081"/>
                    <a:gd name="connsiteY2" fmla="*/ 20327 h 32036"/>
                    <a:gd name="connsiteX3" fmla="*/ 11709 w 32081"/>
                    <a:gd name="connsiteY3" fmla="*/ 572 h 32036"/>
                    <a:gd name="connsiteX4" fmla="*/ 31465 w 32081"/>
                    <a:gd name="connsiteY4" fmla="*/ 11665 h 3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1" h="32036">
                      <a:moveTo>
                        <a:pt x="31465" y="11665"/>
                      </a:moveTo>
                      <a:cubicBezTo>
                        <a:pt x="33894" y="20116"/>
                        <a:pt x="28929" y="28990"/>
                        <a:pt x="20372" y="31420"/>
                      </a:cubicBezTo>
                      <a:cubicBezTo>
                        <a:pt x="11921" y="33850"/>
                        <a:pt x="3047" y="28884"/>
                        <a:pt x="617" y="20327"/>
                      </a:cubicBezTo>
                      <a:cubicBezTo>
                        <a:pt x="-1813" y="11876"/>
                        <a:pt x="3152" y="3002"/>
                        <a:pt x="11709" y="572"/>
                      </a:cubicBezTo>
                      <a:cubicBezTo>
                        <a:pt x="20266" y="-1752"/>
                        <a:pt x="29141" y="3213"/>
                        <a:pt x="31465" y="11665"/>
                      </a:cubicBezTo>
                      <a:close/>
                    </a:path>
                  </a:pathLst>
                </a:custGeom>
                <a:solidFill>
                  <a:srgbClr val="231F20"/>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grpSp>
        </p:grpSp>
        <p:sp>
          <p:nvSpPr>
            <p:cNvPr id="151" name="任意多边形 150">
              <a:extLst>
                <a:ext uri="{FF2B5EF4-FFF2-40B4-BE49-F238E27FC236}">
                  <a16:creationId xmlns:a16="http://schemas.microsoft.com/office/drawing/2014/main" xmlns:p14="http://schemas.microsoft.com/office/powerpoint/2010/main" xmlns="" id="{F61C0158-FCDD-4D35-8F45-79E38FF070CA}"/>
                </a:ext>
              </a:extLst>
            </p:cNvPr>
            <p:cNvSpPr/>
            <p:nvPr/>
          </p:nvSpPr>
          <p:spPr>
            <a:xfrm>
              <a:off x="6404219" y="1711009"/>
              <a:ext cx="136388" cy="136426"/>
            </a:xfrm>
            <a:custGeom>
              <a:avLst/>
              <a:gdLst>
                <a:gd name="connsiteX0" fmla="*/ 50677 w 101408"/>
                <a:gd name="connsiteY0" fmla="*/ 101436 h 101435"/>
                <a:gd name="connsiteX1" fmla="*/ 1870 w 101408"/>
                <a:gd name="connsiteY1" fmla="*/ 64461 h 101435"/>
                <a:gd name="connsiteX2" fmla="*/ 1870 w 101408"/>
                <a:gd name="connsiteY2" fmla="*/ 64461 h 101435"/>
                <a:gd name="connsiteX3" fmla="*/ 36943 w 101408"/>
                <a:gd name="connsiteY3" fmla="*/ 1921 h 101435"/>
                <a:gd name="connsiteX4" fmla="*/ 75503 w 101408"/>
                <a:gd name="connsiteY4" fmla="*/ 6569 h 101435"/>
                <a:gd name="connsiteX5" fmla="*/ 99484 w 101408"/>
                <a:gd name="connsiteY5" fmla="*/ 37100 h 101435"/>
                <a:gd name="connsiteX6" fmla="*/ 94941 w 101408"/>
                <a:gd name="connsiteY6" fmla="*/ 75659 h 101435"/>
                <a:gd name="connsiteX7" fmla="*/ 64410 w 101408"/>
                <a:gd name="connsiteY7" fmla="*/ 99640 h 101435"/>
                <a:gd name="connsiteX8" fmla="*/ 50677 w 101408"/>
                <a:gd name="connsiteY8" fmla="*/ 101436 h 101435"/>
                <a:gd name="connsiteX9" fmla="*/ 10216 w 101408"/>
                <a:gd name="connsiteY9" fmla="*/ 62137 h 101435"/>
                <a:gd name="connsiteX10" fmla="*/ 61981 w 101408"/>
                <a:gd name="connsiteY10" fmla="*/ 91189 h 101435"/>
                <a:gd name="connsiteX11" fmla="*/ 87229 w 101408"/>
                <a:gd name="connsiteY11" fmla="*/ 71328 h 101435"/>
                <a:gd name="connsiteX12" fmla="*/ 91033 w 101408"/>
                <a:gd name="connsiteY12" fmla="*/ 39424 h 101435"/>
                <a:gd name="connsiteX13" fmla="*/ 71172 w 101408"/>
                <a:gd name="connsiteY13" fmla="*/ 14175 h 101435"/>
                <a:gd name="connsiteX14" fmla="*/ 39268 w 101408"/>
                <a:gd name="connsiteY14" fmla="*/ 10372 h 101435"/>
                <a:gd name="connsiteX15" fmla="*/ 10216 w 101408"/>
                <a:gd name="connsiteY15" fmla="*/ 62137 h 101435"/>
                <a:gd name="connsiteX16" fmla="*/ 10216 w 101408"/>
                <a:gd name="connsiteY16" fmla="*/ 62137 h 10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1408" h="101435">
                  <a:moveTo>
                    <a:pt x="50677" y="101436"/>
                  </a:moveTo>
                  <a:cubicBezTo>
                    <a:pt x="28492" y="101436"/>
                    <a:pt x="8103" y="86752"/>
                    <a:pt x="1870" y="64461"/>
                  </a:cubicBezTo>
                  <a:cubicBezTo>
                    <a:pt x="1870" y="64461"/>
                    <a:pt x="1870" y="64461"/>
                    <a:pt x="1870" y="64461"/>
                  </a:cubicBezTo>
                  <a:cubicBezTo>
                    <a:pt x="-5631" y="37522"/>
                    <a:pt x="10110" y="9527"/>
                    <a:pt x="36943" y="1921"/>
                  </a:cubicBezTo>
                  <a:cubicBezTo>
                    <a:pt x="49937" y="-1777"/>
                    <a:pt x="63671" y="-87"/>
                    <a:pt x="75503" y="6569"/>
                  </a:cubicBezTo>
                  <a:cubicBezTo>
                    <a:pt x="87335" y="13224"/>
                    <a:pt x="95786" y="24000"/>
                    <a:pt x="99484" y="37100"/>
                  </a:cubicBezTo>
                  <a:cubicBezTo>
                    <a:pt x="103181" y="50094"/>
                    <a:pt x="101491" y="63827"/>
                    <a:pt x="94941" y="75659"/>
                  </a:cubicBezTo>
                  <a:cubicBezTo>
                    <a:pt x="88286" y="87491"/>
                    <a:pt x="77510" y="95943"/>
                    <a:pt x="64410" y="99640"/>
                  </a:cubicBezTo>
                  <a:cubicBezTo>
                    <a:pt x="59868" y="100802"/>
                    <a:pt x="55219" y="101436"/>
                    <a:pt x="50677" y="101436"/>
                  </a:cubicBezTo>
                  <a:close/>
                  <a:moveTo>
                    <a:pt x="10216" y="62137"/>
                  </a:moveTo>
                  <a:cubicBezTo>
                    <a:pt x="16449" y="84427"/>
                    <a:pt x="39690" y="97527"/>
                    <a:pt x="61981" y="91189"/>
                  </a:cubicBezTo>
                  <a:cubicBezTo>
                    <a:pt x="72756" y="88125"/>
                    <a:pt x="81736" y="81153"/>
                    <a:pt x="87229" y="71328"/>
                  </a:cubicBezTo>
                  <a:cubicBezTo>
                    <a:pt x="92723" y="61503"/>
                    <a:pt x="94096" y="50199"/>
                    <a:pt x="91033" y="39424"/>
                  </a:cubicBezTo>
                  <a:cubicBezTo>
                    <a:pt x="87969" y="28648"/>
                    <a:pt x="80891" y="19669"/>
                    <a:pt x="71172" y="14175"/>
                  </a:cubicBezTo>
                  <a:cubicBezTo>
                    <a:pt x="61452" y="8682"/>
                    <a:pt x="50043" y="7308"/>
                    <a:pt x="39268" y="10372"/>
                  </a:cubicBezTo>
                  <a:cubicBezTo>
                    <a:pt x="17083" y="16605"/>
                    <a:pt x="3983" y="39846"/>
                    <a:pt x="10216" y="62137"/>
                  </a:cubicBezTo>
                  <a:lnTo>
                    <a:pt x="10216" y="62137"/>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52" name="任意多边形 151">
              <a:extLst>
                <a:ext uri="{FF2B5EF4-FFF2-40B4-BE49-F238E27FC236}">
                  <a16:creationId xmlns:a16="http://schemas.microsoft.com/office/drawing/2014/main" xmlns:p14="http://schemas.microsoft.com/office/powerpoint/2010/main" xmlns="" id="{38060B56-C270-4018-B28E-257C7D36EC9C}"/>
                </a:ext>
              </a:extLst>
            </p:cNvPr>
            <p:cNvSpPr/>
            <p:nvPr/>
          </p:nvSpPr>
          <p:spPr>
            <a:xfrm>
              <a:off x="6252405" y="1753560"/>
              <a:ext cx="136526" cy="136502"/>
            </a:xfrm>
            <a:custGeom>
              <a:avLst/>
              <a:gdLst>
                <a:gd name="connsiteX0" fmla="*/ 50622 w 101510"/>
                <a:gd name="connsiteY0" fmla="*/ 101491 h 101491"/>
                <a:gd name="connsiteX1" fmla="*/ 25901 w 101510"/>
                <a:gd name="connsiteY1" fmla="*/ 94941 h 101491"/>
                <a:gd name="connsiteX2" fmla="*/ 1921 w 101510"/>
                <a:gd name="connsiteY2" fmla="*/ 64411 h 101491"/>
                <a:gd name="connsiteX3" fmla="*/ 1921 w 101510"/>
                <a:gd name="connsiteY3" fmla="*/ 64411 h 101491"/>
                <a:gd name="connsiteX4" fmla="*/ 6569 w 101510"/>
                <a:gd name="connsiteY4" fmla="*/ 25851 h 101491"/>
                <a:gd name="connsiteX5" fmla="*/ 37099 w 101510"/>
                <a:gd name="connsiteY5" fmla="*/ 1870 h 101491"/>
                <a:gd name="connsiteX6" fmla="*/ 99640 w 101510"/>
                <a:gd name="connsiteY6" fmla="*/ 36943 h 101491"/>
                <a:gd name="connsiteX7" fmla="*/ 64567 w 101510"/>
                <a:gd name="connsiteY7" fmla="*/ 99484 h 101491"/>
                <a:gd name="connsiteX8" fmla="*/ 50622 w 101510"/>
                <a:gd name="connsiteY8" fmla="*/ 101491 h 101491"/>
                <a:gd name="connsiteX9" fmla="*/ 50727 w 101510"/>
                <a:gd name="connsiteY9" fmla="*/ 8737 h 101491"/>
                <a:gd name="connsiteX10" fmla="*/ 39424 w 101510"/>
                <a:gd name="connsiteY10" fmla="*/ 10321 h 101491"/>
                <a:gd name="connsiteX11" fmla="*/ 14175 w 101510"/>
                <a:gd name="connsiteY11" fmla="*/ 30182 h 101491"/>
                <a:gd name="connsiteX12" fmla="*/ 10372 w 101510"/>
                <a:gd name="connsiteY12" fmla="*/ 62086 h 101491"/>
                <a:gd name="connsiteX13" fmla="*/ 10372 w 101510"/>
                <a:gd name="connsiteY13" fmla="*/ 62086 h 101491"/>
                <a:gd name="connsiteX14" fmla="*/ 30233 w 101510"/>
                <a:gd name="connsiteY14" fmla="*/ 87335 h 101491"/>
                <a:gd name="connsiteX15" fmla="*/ 62137 w 101510"/>
                <a:gd name="connsiteY15" fmla="*/ 91138 h 101491"/>
                <a:gd name="connsiteX16" fmla="*/ 91188 w 101510"/>
                <a:gd name="connsiteY16" fmla="*/ 39373 h 101491"/>
                <a:gd name="connsiteX17" fmla="*/ 50727 w 101510"/>
                <a:gd name="connsiteY17" fmla="*/ 8737 h 10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510" h="101491">
                  <a:moveTo>
                    <a:pt x="50622" y="101491"/>
                  </a:moveTo>
                  <a:cubicBezTo>
                    <a:pt x="42065" y="101491"/>
                    <a:pt x="33613" y="99273"/>
                    <a:pt x="25901" y="94941"/>
                  </a:cubicBezTo>
                  <a:cubicBezTo>
                    <a:pt x="14069" y="88286"/>
                    <a:pt x="5618" y="77510"/>
                    <a:pt x="1921" y="64411"/>
                  </a:cubicBezTo>
                  <a:lnTo>
                    <a:pt x="1921" y="64411"/>
                  </a:lnTo>
                  <a:cubicBezTo>
                    <a:pt x="-1777" y="51416"/>
                    <a:pt x="-87" y="37683"/>
                    <a:pt x="6569" y="25851"/>
                  </a:cubicBezTo>
                  <a:cubicBezTo>
                    <a:pt x="13224" y="14019"/>
                    <a:pt x="24000" y="5568"/>
                    <a:pt x="37099" y="1870"/>
                  </a:cubicBezTo>
                  <a:cubicBezTo>
                    <a:pt x="64038" y="-5631"/>
                    <a:pt x="92034" y="10110"/>
                    <a:pt x="99640" y="36943"/>
                  </a:cubicBezTo>
                  <a:cubicBezTo>
                    <a:pt x="107141" y="63882"/>
                    <a:pt x="91400" y="91878"/>
                    <a:pt x="64567" y="99484"/>
                  </a:cubicBezTo>
                  <a:cubicBezTo>
                    <a:pt x="59918" y="100857"/>
                    <a:pt x="55270" y="101491"/>
                    <a:pt x="50622" y="101491"/>
                  </a:cubicBezTo>
                  <a:close/>
                  <a:moveTo>
                    <a:pt x="50727" y="8737"/>
                  </a:moveTo>
                  <a:cubicBezTo>
                    <a:pt x="47030" y="8737"/>
                    <a:pt x="43227" y="9265"/>
                    <a:pt x="39424" y="10321"/>
                  </a:cubicBezTo>
                  <a:cubicBezTo>
                    <a:pt x="28648" y="13385"/>
                    <a:pt x="19668" y="20358"/>
                    <a:pt x="14175" y="30182"/>
                  </a:cubicBezTo>
                  <a:cubicBezTo>
                    <a:pt x="8682" y="40007"/>
                    <a:pt x="7308" y="51311"/>
                    <a:pt x="10372" y="62086"/>
                  </a:cubicBezTo>
                  <a:cubicBezTo>
                    <a:pt x="10372" y="62086"/>
                    <a:pt x="10372" y="62086"/>
                    <a:pt x="10372" y="62086"/>
                  </a:cubicBezTo>
                  <a:cubicBezTo>
                    <a:pt x="13436" y="72862"/>
                    <a:pt x="20513" y="81842"/>
                    <a:pt x="30233" y="87335"/>
                  </a:cubicBezTo>
                  <a:cubicBezTo>
                    <a:pt x="39952" y="92828"/>
                    <a:pt x="51361" y="94202"/>
                    <a:pt x="62137" y="91138"/>
                  </a:cubicBezTo>
                  <a:cubicBezTo>
                    <a:pt x="84428" y="84905"/>
                    <a:pt x="97421" y="61664"/>
                    <a:pt x="91188" y="39373"/>
                  </a:cubicBezTo>
                  <a:cubicBezTo>
                    <a:pt x="86012" y="20886"/>
                    <a:pt x="69109" y="8737"/>
                    <a:pt x="50727" y="8737"/>
                  </a:cubicBez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53" name="任意多边形 152">
              <a:extLst>
                <a:ext uri="{FF2B5EF4-FFF2-40B4-BE49-F238E27FC236}">
                  <a16:creationId xmlns:a16="http://schemas.microsoft.com/office/drawing/2014/main" xmlns:p14="http://schemas.microsoft.com/office/powerpoint/2010/main" xmlns="" id="{8F4F824E-3958-49CD-A0D3-23123A77DABD}"/>
                </a:ext>
              </a:extLst>
            </p:cNvPr>
            <p:cNvSpPr/>
            <p:nvPr/>
          </p:nvSpPr>
          <p:spPr>
            <a:xfrm>
              <a:off x="6372147" y="1780657"/>
              <a:ext cx="44247" cy="20885"/>
            </a:xfrm>
            <a:custGeom>
              <a:avLst/>
              <a:gdLst>
                <a:gd name="connsiteX0" fmla="*/ 4376 w 32899"/>
                <a:gd name="connsiteY0" fmla="*/ 15529 h 15529"/>
                <a:gd name="connsiteX1" fmla="*/ 889 w 32899"/>
                <a:gd name="connsiteY1" fmla="*/ 13734 h 15529"/>
                <a:gd name="connsiteX2" fmla="*/ 1734 w 32899"/>
                <a:gd name="connsiteY2" fmla="*/ 7606 h 15529"/>
                <a:gd name="connsiteX3" fmla="*/ 28462 w 32899"/>
                <a:gd name="connsiteY3" fmla="*/ 0 h 15529"/>
                <a:gd name="connsiteX4" fmla="*/ 32899 w 32899"/>
                <a:gd name="connsiteY4" fmla="*/ 4226 h 15529"/>
                <a:gd name="connsiteX5" fmla="*/ 28674 w 32899"/>
                <a:gd name="connsiteY5" fmla="*/ 8663 h 15529"/>
                <a:gd name="connsiteX6" fmla="*/ 7017 w 32899"/>
                <a:gd name="connsiteY6" fmla="*/ 14579 h 15529"/>
                <a:gd name="connsiteX7" fmla="*/ 4376 w 32899"/>
                <a:gd name="connsiteY7" fmla="*/ 15529 h 1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99" h="15529">
                  <a:moveTo>
                    <a:pt x="4376" y="15529"/>
                  </a:moveTo>
                  <a:cubicBezTo>
                    <a:pt x="3002" y="15529"/>
                    <a:pt x="1734" y="14896"/>
                    <a:pt x="889" y="13734"/>
                  </a:cubicBezTo>
                  <a:cubicBezTo>
                    <a:pt x="-590" y="11832"/>
                    <a:pt x="-167" y="9085"/>
                    <a:pt x="1734" y="7606"/>
                  </a:cubicBezTo>
                  <a:cubicBezTo>
                    <a:pt x="11454" y="423"/>
                    <a:pt x="27723" y="0"/>
                    <a:pt x="28462" y="0"/>
                  </a:cubicBezTo>
                  <a:cubicBezTo>
                    <a:pt x="30469" y="0"/>
                    <a:pt x="32793" y="1902"/>
                    <a:pt x="32899" y="4226"/>
                  </a:cubicBezTo>
                  <a:cubicBezTo>
                    <a:pt x="32899" y="6656"/>
                    <a:pt x="30998" y="8663"/>
                    <a:pt x="28674" y="8663"/>
                  </a:cubicBezTo>
                  <a:cubicBezTo>
                    <a:pt x="28568" y="8663"/>
                    <a:pt x="14517" y="9085"/>
                    <a:pt x="7017" y="14579"/>
                  </a:cubicBezTo>
                  <a:cubicBezTo>
                    <a:pt x="6172" y="15318"/>
                    <a:pt x="5327" y="15529"/>
                    <a:pt x="4376" y="15529"/>
                  </a:cubicBez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54" name="任意多边形 153">
              <a:extLst>
                <a:ext uri="{FF2B5EF4-FFF2-40B4-BE49-F238E27FC236}">
                  <a16:creationId xmlns:a16="http://schemas.microsoft.com/office/drawing/2014/main" xmlns:p14="http://schemas.microsoft.com/office/powerpoint/2010/main" xmlns="" id="{2684A102-F021-46A1-B51F-9E1135868758}"/>
                </a:ext>
              </a:extLst>
            </p:cNvPr>
            <p:cNvSpPr/>
            <p:nvPr/>
          </p:nvSpPr>
          <p:spPr>
            <a:xfrm>
              <a:off x="5051681" y="2869017"/>
              <a:ext cx="1264540" cy="1877634"/>
            </a:xfrm>
            <a:custGeom>
              <a:avLst/>
              <a:gdLst>
                <a:gd name="connsiteX0" fmla="*/ 862572 w 940217"/>
                <a:gd name="connsiteY0" fmla="*/ 1396067 h 1396067"/>
                <a:gd name="connsiteX1" fmla="*/ 796968 w 940217"/>
                <a:gd name="connsiteY1" fmla="*/ 1359937 h 1396067"/>
                <a:gd name="connsiteX2" fmla="*/ 12042 w 940217"/>
                <a:gd name="connsiteY2" fmla="*/ 119164 h 1396067"/>
                <a:gd name="connsiteX3" fmla="*/ 36129 w 940217"/>
                <a:gd name="connsiteY3" fmla="*/ 12042 h 1396067"/>
                <a:gd name="connsiteX4" fmla="*/ 143250 w 940217"/>
                <a:gd name="connsiteY4" fmla="*/ 36129 h 1396067"/>
                <a:gd name="connsiteX5" fmla="*/ 928176 w 940217"/>
                <a:gd name="connsiteY5" fmla="*/ 1276902 h 1396067"/>
                <a:gd name="connsiteX6" fmla="*/ 904089 w 940217"/>
                <a:gd name="connsiteY6" fmla="*/ 1384024 h 1396067"/>
                <a:gd name="connsiteX7" fmla="*/ 862572 w 940217"/>
                <a:gd name="connsiteY7" fmla="*/ 1396067 h 139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0217" h="1396067">
                  <a:moveTo>
                    <a:pt x="862572" y="1396067"/>
                  </a:moveTo>
                  <a:cubicBezTo>
                    <a:pt x="836900" y="1396067"/>
                    <a:pt x="811652" y="1383284"/>
                    <a:pt x="796968" y="1359937"/>
                  </a:cubicBezTo>
                  <a:lnTo>
                    <a:pt x="12042" y="119164"/>
                  </a:lnTo>
                  <a:cubicBezTo>
                    <a:pt x="-10882" y="82928"/>
                    <a:pt x="-107" y="34967"/>
                    <a:pt x="36129" y="12042"/>
                  </a:cubicBezTo>
                  <a:cubicBezTo>
                    <a:pt x="72364" y="-10882"/>
                    <a:pt x="120326" y="-107"/>
                    <a:pt x="143250" y="36129"/>
                  </a:cubicBezTo>
                  <a:lnTo>
                    <a:pt x="928176" y="1276902"/>
                  </a:lnTo>
                  <a:cubicBezTo>
                    <a:pt x="951100" y="1313138"/>
                    <a:pt x="940324" y="1361099"/>
                    <a:pt x="904089" y="1384024"/>
                  </a:cubicBezTo>
                  <a:cubicBezTo>
                    <a:pt x="891095" y="1392264"/>
                    <a:pt x="876728" y="1396067"/>
                    <a:pt x="862572" y="1396067"/>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55" name="任意多边形 154">
              <a:extLst>
                <a:ext uri="{FF2B5EF4-FFF2-40B4-BE49-F238E27FC236}">
                  <a16:creationId xmlns:a16="http://schemas.microsoft.com/office/drawing/2014/main" xmlns:p14="http://schemas.microsoft.com/office/powerpoint/2010/main" xmlns="" id="{B7A7C797-0A81-4A45-A5F5-7EFDC49DD0A3}"/>
                </a:ext>
              </a:extLst>
            </p:cNvPr>
            <p:cNvSpPr/>
            <p:nvPr/>
          </p:nvSpPr>
          <p:spPr>
            <a:xfrm>
              <a:off x="3746792" y="1183914"/>
              <a:ext cx="1907316" cy="2071415"/>
            </a:xfrm>
            <a:custGeom>
              <a:avLst/>
              <a:gdLst>
                <a:gd name="connsiteX0" fmla="*/ 1259572 w 1418136"/>
                <a:gd name="connsiteY0" fmla="*/ 415379 h 1540149"/>
                <a:gd name="connsiteX1" fmla="*/ 392774 w 1418136"/>
                <a:gd name="connsiteY1" fmla="*/ 62955 h 1540149"/>
                <a:gd name="connsiteX2" fmla="*/ 392140 w 1418136"/>
                <a:gd name="connsiteY2" fmla="*/ 63378 h 1540149"/>
                <a:gd name="connsiteX3" fmla="*/ 392140 w 1418136"/>
                <a:gd name="connsiteY3" fmla="*/ 63378 h 1540149"/>
                <a:gd name="connsiteX4" fmla="*/ 391506 w 1418136"/>
                <a:gd name="connsiteY4" fmla="*/ 63800 h 1540149"/>
                <a:gd name="connsiteX5" fmla="*/ 391506 w 1418136"/>
                <a:gd name="connsiteY5" fmla="*/ 63800 h 1540149"/>
                <a:gd name="connsiteX6" fmla="*/ 390872 w 1418136"/>
                <a:gd name="connsiteY6" fmla="*/ 64223 h 1540149"/>
                <a:gd name="connsiteX7" fmla="*/ 390872 w 1418136"/>
                <a:gd name="connsiteY7" fmla="*/ 64223 h 1540149"/>
                <a:gd name="connsiteX8" fmla="*/ 390238 w 1418136"/>
                <a:gd name="connsiteY8" fmla="*/ 64645 h 1540149"/>
                <a:gd name="connsiteX9" fmla="*/ 390238 w 1418136"/>
                <a:gd name="connsiteY9" fmla="*/ 64645 h 1540149"/>
                <a:gd name="connsiteX10" fmla="*/ 389604 w 1418136"/>
                <a:gd name="connsiteY10" fmla="*/ 65068 h 1540149"/>
                <a:gd name="connsiteX11" fmla="*/ 389604 w 1418136"/>
                <a:gd name="connsiteY11" fmla="*/ 65068 h 1540149"/>
                <a:gd name="connsiteX12" fmla="*/ 388971 w 1418136"/>
                <a:gd name="connsiteY12" fmla="*/ 65491 h 1540149"/>
                <a:gd name="connsiteX13" fmla="*/ 388971 w 1418136"/>
                <a:gd name="connsiteY13" fmla="*/ 65491 h 1540149"/>
                <a:gd name="connsiteX14" fmla="*/ 388337 w 1418136"/>
                <a:gd name="connsiteY14" fmla="*/ 65913 h 1540149"/>
                <a:gd name="connsiteX15" fmla="*/ 388337 w 1418136"/>
                <a:gd name="connsiteY15" fmla="*/ 65913 h 1540149"/>
                <a:gd name="connsiteX16" fmla="*/ 387703 w 1418136"/>
                <a:gd name="connsiteY16" fmla="*/ 66336 h 1540149"/>
                <a:gd name="connsiteX17" fmla="*/ 387703 w 1418136"/>
                <a:gd name="connsiteY17" fmla="*/ 66336 h 1540149"/>
                <a:gd name="connsiteX18" fmla="*/ 387069 w 1418136"/>
                <a:gd name="connsiteY18" fmla="*/ 66758 h 1540149"/>
                <a:gd name="connsiteX19" fmla="*/ 387069 w 1418136"/>
                <a:gd name="connsiteY19" fmla="*/ 66758 h 1540149"/>
                <a:gd name="connsiteX20" fmla="*/ 386435 w 1418136"/>
                <a:gd name="connsiteY20" fmla="*/ 67181 h 1540149"/>
                <a:gd name="connsiteX21" fmla="*/ 386435 w 1418136"/>
                <a:gd name="connsiteY21" fmla="*/ 67181 h 1540149"/>
                <a:gd name="connsiteX22" fmla="*/ 385801 w 1418136"/>
                <a:gd name="connsiteY22" fmla="*/ 67603 h 1540149"/>
                <a:gd name="connsiteX23" fmla="*/ 385801 w 1418136"/>
                <a:gd name="connsiteY23" fmla="*/ 67603 h 1540149"/>
                <a:gd name="connsiteX24" fmla="*/ 385168 w 1418136"/>
                <a:gd name="connsiteY24" fmla="*/ 68026 h 1540149"/>
                <a:gd name="connsiteX25" fmla="*/ 385168 w 1418136"/>
                <a:gd name="connsiteY25" fmla="*/ 68026 h 1540149"/>
                <a:gd name="connsiteX26" fmla="*/ 384534 w 1418136"/>
                <a:gd name="connsiteY26" fmla="*/ 68449 h 1540149"/>
                <a:gd name="connsiteX27" fmla="*/ 384534 w 1418136"/>
                <a:gd name="connsiteY27" fmla="*/ 68449 h 1540149"/>
                <a:gd name="connsiteX28" fmla="*/ 383900 w 1418136"/>
                <a:gd name="connsiteY28" fmla="*/ 68871 h 1540149"/>
                <a:gd name="connsiteX29" fmla="*/ 383900 w 1418136"/>
                <a:gd name="connsiteY29" fmla="*/ 68871 h 1540149"/>
                <a:gd name="connsiteX30" fmla="*/ 383266 w 1418136"/>
                <a:gd name="connsiteY30" fmla="*/ 69294 h 1540149"/>
                <a:gd name="connsiteX31" fmla="*/ 383266 w 1418136"/>
                <a:gd name="connsiteY31" fmla="*/ 69294 h 1540149"/>
                <a:gd name="connsiteX32" fmla="*/ 382632 w 1418136"/>
                <a:gd name="connsiteY32" fmla="*/ 69716 h 1540149"/>
                <a:gd name="connsiteX33" fmla="*/ 382632 w 1418136"/>
                <a:gd name="connsiteY33" fmla="*/ 69716 h 1540149"/>
                <a:gd name="connsiteX34" fmla="*/ 381998 w 1418136"/>
                <a:gd name="connsiteY34" fmla="*/ 70139 h 1540149"/>
                <a:gd name="connsiteX35" fmla="*/ 381998 w 1418136"/>
                <a:gd name="connsiteY35" fmla="*/ 70139 h 1540149"/>
                <a:gd name="connsiteX36" fmla="*/ 381364 w 1418136"/>
                <a:gd name="connsiteY36" fmla="*/ 70561 h 1540149"/>
                <a:gd name="connsiteX37" fmla="*/ 381364 w 1418136"/>
                <a:gd name="connsiteY37" fmla="*/ 70561 h 1540149"/>
                <a:gd name="connsiteX38" fmla="*/ 380730 w 1418136"/>
                <a:gd name="connsiteY38" fmla="*/ 70984 h 1540149"/>
                <a:gd name="connsiteX39" fmla="*/ 380730 w 1418136"/>
                <a:gd name="connsiteY39" fmla="*/ 70984 h 1540149"/>
                <a:gd name="connsiteX40" fmla="*/ 380097 w 1418136"/>
                <a:gd name="connsiteY40" fmla="*/ 71407 h 1540149"/>
                <a:gd name="connsiteX41" fmla="*/ 380097 w 1418136"/>
                <a:gd name="connsiteY41" fmla="*/ 71407 h 1540149"/>
                <a:gd name="connsiteX42" fmla="*/ 379463 w 1418136"/>
                <a:gd name="connsiteY42" fmla="*/ 71829 h 1540149"/>
                <a:gd name="connsiteX43" fmla="*/ 379463 w 1418136"/>
                <a:gd name="connsiteY43" fmla="*/ 71829 h 1540149"/>
                <a:gd name="connsiteX44" fmla="*/ 378829 w 1418136"/>
                <a:gd name="connsiteY44" fmla="*/ 72252 h 1540149"/>
                <a:gd name="connsiteX45" fmla="*/ 378829 w 1418136"/>
                <a:gd name="connsiteY45" fmla="*/ 72252 h 1540149"/>
                <a:gd name="connsiteX46" fmla="*/ 378195 w 1418136"/>
                <a:gd name="connsiteY46" fmla="*/ 72674 h 1540149"/>
                <a:gd name="connsiteX47" fmla="*/ 378195 w 1418136"/>
                <a:gd name="connsiteY47" fmla="*/ 72674 h 1540149"/>
                <a:gd name="connsiteX48" fmla="*/ 377561 w 1418136"/>
                <a:gd name="connsiteY48" fmla="*/ 73097 h 1540149"/>
                <a:gd name="connsiteX49" fmla="*/ 377561 w 1418136"/>
                <a:gd name="connsiteY49" fmla="*/ 73097 h 1540149"/>
                <a:gd name="connsiteX50" fmla="*/ 376927 w 1418136"/>
                <a:gd name="connsiteY50" fmla="*/ 73519 h 1540149"/>
                <a:gd name="connsiteX51" fmla="*/ 376927 w 1418136"/>
                <a:gd name="connsiteY51" fmla="*/ 73519 h 1540149"/>
                <a:gd name="connsiteX52" fmla="*/ 376294 w 1418136"/>
                <a:gd name="connsiteY52" fmla="*/ 73942 h 1540149"/>
                <a:gd name="connsiteX53" fmla="*/ 376294 w 1418136"/>
                <a:gd name="connsiteY53" fmla="*/ 73942 h 1540149"/>
                <a:gd name="connsiteX54" fmla="*/ 375660 w 1418136"/>
                <a:gd name="connsiteY54" fmla="*/ 74365 h 1540149"/>
                <a:gd name="connsiteX55" fmla="*/ 375660 w 1418136"/>
                <a:gd name="connsiteY55" fmla="*/ 74365 h 1540149"/>
                <a:gd name="connsiteX56" fmla="*/ 375026 w 1418136"/>
                <a:gd name="connsiteY56" fmla="*/ 74787 h 1540149"/>
                <a:gd name="connsiteX57" fmla="*/ 375026 w 1418136"/>
                <a:gd name="connsiteY57" fmla="*/ 74787 h 1540149"/>
                <a:gd name="connsiteX58" fmla="*/ 374392 w 1418136"/>
                <a:gd name="connsiteY58" fmla="*/ 75210 h 1540149"/>
                <a:gd name="connsiteX59" fmla="*/ 374392 w 1418136"/>
                <a:gd name="connsiteY59" fmla="*/ 75210 h 1540149"/>
                <a:gd name="connsiteX60" fmla="*/ 373758 w 1418136"/>
                <a:gd name="connsiteY60" fmla="*/ 75632 h 1540149"/>
                <a:gd name="connsiteX61" fmla="*/ 373758 w 1418136"/>
                <a:gd name="connsiteY61" fmla="*/ 75632 h 1540149"/>
                <a:gd name="connsiteX62" fmla="*/ 373124 w 1418136"/>
                <a:gd name="connsiteY62" fmla="*/ 76055 h 1540149"/>
                <a:gd name="connsiteX63" fmla="*/ 373124 w 1418136"/>
                <a:gd name="connsiteY63" fmla="*/ 76055 h 1540149"/>
                <a:gd name="connsiteX64" fmla="*/ 372490 w 1418136"/>
                <a:gd name="connsiteY64" fmla="*/ 76477 h 1540149"/>
                <a:gd name="connsiteX65" fmla="*/ 372490 w 1418136"/>
                <a:gd name="connsiteY65" fmla="*/ 76477 h 1540149"/>
                <a:gd name="connsiteX66" fmla="*/ 371856 w 1418136"/>
                <a:gd name="connsiteY66" fmla="*/ 76900 h 1540149"/>
                <a:gd name="connsiteX67" fmla="*/ 371856 w 1418136"/>
                <a:gd name="connsiteY67" fmla="*/ 76900 h 1540149"/>
                <a:gd name="connsiteX68" fmla="*/ 371223 w 1418136"/>
                <a:gd name="connsiteY68" fmla="*/ 77323 h 1540149"/>
                <a:gd name="connsiteX69" fmla="*/ 371223 w 1418136"/>
                <a:gd name="connsiteY69" fmla="*/ 77323 h 1540149"/>
                <a:gd name="connsiteX70" fmla="*/ 370589 w 1418136"/>
                <a:gd name="connsiteY70" fmla="*/ 77745 h 1540149"/>
                <a:gd name="connsiteX71" fmla="*/ 370589 w 1418136"/>
                <a:gd name="connsiteY71" fmla="*/ 77745 h 1540149"/>
                <a:gd name="connsiteX72" fmla="*/ 369955 w 1418136"/>
                <a:gd name="connsiteY72" fmla="*/ 78168 h 1540149"/>
                <a:gd name="connsiteX73" fmla="*/ 369955 w 1418136"/>
                <a:gd name="connsiteY73" fmla="*/ 78168 h 1540149"/>
                <a:gd name="connsiteX74" fmla="*/ 369321 w 1418136"/>
                <a:gd name="connsiteY74" fmla="*/ 78590 h 1540149"/>
                <a:gd name="connsiteX75" fmla="*/ 369321 w 1418136"/>
                <a:gd name="connsiteY75" fmla="*/ 78590 h 1540149"/>
                <a:gd name="connsiteX76" fmla="*/ 368687 w 1418136"/>
                <a:gd name="connsiteY76" fmla="*/ 79013 h 1540149"/>
                <a:gd name="connsiteX77" fmla="*/ 368687 w 1418136"/>
                <a:gd name="connsiteY77" fmla="*/ 79013 h 1540149"/>
                <a:gd name="connsiteX78" fmla="*/ 368053 w 1418136"/>
                <a:gd name="connsiteY78" fmla="*/ 79435 h 1540149"/>
                <a:gd name="connsiteX79" fmla="*/ 368053 w 1418136"/>
                <a:gd name="connsiteY79" fmla="*/ 79435 h 1540149"/>
                <a:gd name="connsiteX80" fmla="*/ 367420 w 1418136"/>
                <a:gd name="connsiteY80" fmla="*/ 79858 h 1540149"/>
                <a:gd name="connsiteX81" fmla="*/ 367420 w 1418136"/>
                <a:gd name="connsiteY81" fmla="*/ 79858 h 1540149"/>
                <a:gd name="connsiteX82" fmla="*/ 366785 w 1418136"/>
                <a:gd name="connsiteY82" fmla="*/ 80281 h 1540149"/>
                <a:gd name="connsiteX83" fmla="*/ 366785 w 1418136"/>
                <a:gd name="connsiteY83" fmla="*/ 80281 h 1540149"/>
                <a:gd name="connsiteX84" fmla="*/ 366152 w 1418136"/>
                <a:gd name="connsiteY84" fmla="*/ 80703 h 1540149"/>
                <a:gd name="connsiteX85" fmla="*/ 366152 w 1418136"/>
                <a:gd name="connsiteY85" fmla="*/ 80703 h 1540149"/>
                <a:gd name="connsiteX86" fmla="*/ 365518 w 1418136"/>
                <a:gd name="connsiteY86" fmla="*/ 81126 h 1540149"/>
                <a:gd name="connsiteX87" fmla="*/ 365518 w 1418136"/>
                <a:gd name="connsiteY87" fmla="*/ 81126 h 1540149"/>
                <a:gd name="connsiteX88" fmla="*/ 364884 w 1418136"/>
                <a:gd name="connsiteY88" fmla="*/ 81548 h 1540149"/>
                <a:gd name="connsiteX89" fmla="*/ 364884 w 1418136"/>
                <a:gd name="connsiteY89" fmla="*/ 81548 h 1540149"/>
                <a:gd name="connsiteX90" fmla="*/ 364250 w 1418136"/>
                <a:gd name="connsiteY90" fmla="*/ 81971 h 1540149"/>
                <a:gd name="connsiteX91" fmla="*/ 364250 w 1418136"/>
                <a:gd name="connsiteY91" fmla="*/ 81971 h 1540149"/>
                <a:gd name="connsiteX92" fmla="*/ 363616 w 1418136"/>
                <a:gd name="connsiteY92" fmla="*/ 82393 h 1540149"/>
                <a:gd name="connsiteX93" fmla="*/ 363616 w 1418136"/>
                <a:gd name="connsiteY93" fmla="*/ 82393 h 1540149"/>
                <a:gd name="connsiteX94" fmla="*/ 362983 w 1418136"/>
                <a:gd name="connsiteY94" fmla="*/ 82816 h 1540149"/>
                <a:gd name="connsiteX95" fmla="*/ 362983 w 1418136"/>
                <a:gd name="connsiteY95" fmla="*/ 82816 h 1540149"/>
                <a:gd name="connsiteX96" fmla="*/ 362349 w 1418136"/>
                <a:gd name="connsiteY96" fmla="*/ 83239 h 1540149"/>
                <a:gd name="connsiteX97" fmla="*/ 362349 w 1418136"/>
                <a:gd name="connsiteY97" fmla="*/ 83239 h 1540149"/>
                <a:gd name="connsiteX98" fmla="*/ 361715 w 1418136"/>
                <a:gd name="connsiteY98" fmla="*/ 83661 h 1540149"/>
                <a:gd name="connsiteX99" fmla="*/ 361715 w 1418136"/>
                <a:gd name="connsiteY99" fmla="*/ 83661 h 1540149"/>
                <a:gd name="connsiteX100" fmla="*/ 361081 w 1418136"/>
                <a:gd name="connsiteY100" fmla="*/ 84084 h 1540149"/>
                <a:gd name="connsiteX101" fmla="*/ 361081 w 1418136"/>
                <a:gd name="connsiteY101" fmla="*/ 84084 h 1540149"/>
                <a:gd name="connsiteX102" fmla="*/ 360447 w 1418136"/>
                <a:gd name="connsiteY102" fmla="*/ 84506 h 1540149"/>
                <a:gd name="connsiteX103" fmla="*/ 360447 w 1418136"/>
                <a:gd name="connsiteY103" fmla="*/ 84506 h 1540149"/>
                <a:gd name="connsiteX104" fmla="*/ 359813 w 1418136"/>
                <a:gd name="connsiteY104" fmla="*/ 84929 h 1540149"/>
                <a:gd name="connsiteX105" fmla="*/ 359813 w 1418136"/>
                <a:gd name="connsiteY105" fmla="*/ 84929 h 1540149"/>
                <a:gd name="connsiteX106" fmla="*/ 359180 w 1418136"/>
                <a:gd name="connsiteY106" fmla="*/ 85351 h 1540149"/>
                <a:gd name="connsiteX107" fmla="*/ 359180 w 1418136"/>
                <a:gd name="connsiteY107" fmla="*/ 85351 h 1540149"/>
                <a:gd name="connsiteX108" fmla="*/ 358545 w 1418136"/>
                <a:gd name="connsiteY108" fmla="*/ 85774 h 1540149"/>
                <a:gd name="connsiteX109" fmla="*/ 358545 w 1418136"/>
                <a:gd name="connsiteY109" fmla="*/ 85774 h 1540149"/>
                <a:gd name="connsiteX110" fmla="*/ 357912 w 1418136"/>
                <a:gd name="connsiteY110" fmla="*/ 86197 h 1540149"/>
                <a:gd name="connsiteX111" fmla="*/ 357912 w 1418136"/>
                <a:gd name="connsiteY111" fmla="*/ 86197 h 1540149"/>
                <a:gd name="connsiteX112" fmla="*/ 357278 w 1418136"/>
                <a:gd name="connsiteY112" fmla="*/ 86619 h 1540149"/>
                <a:gd name="connsiteX113" fmla="*/ 357278 w 1418136"/>
                <a:gd name="connsiteY113" fmla="*/ 86619 h 1540149"/>
                <a:gd name="connsiteX114" fmla="*/ 356644 w 1418136"/>
                <a:gd name="connsiteY114" fmla="*/ 87042 h 1540149"/>
                <a:gd name="connsiteX115" fmla="*/ 356644 w 1418136"/>
                <a:gd name="connsiteY115" fmla="*/ 87042 h 1540149"/>
                <a:gd name="connsiteX116" fmla="*/ 356010 w 1418136"/>
                <a:gd name="connsiteY116" fmla="*/ 87464 h 1540149"/>
                <a:gd name="connsiteX117" fmla="*/ 356010 w 1418136"/>
                <a:gd name="connsiteY117" fmla="*/ 87464 h 1540149"/>
                <a:gd name="connsiteX118" fmla="*/ 355376 w 1418136"/>
                <a:gd name="connsiteY118" fmla="*/ 87887 h 1540149"/>
                <a:gd name="connsiteX119" fmla="*/ 355376 w 1418136"/>
                <a:gd name="connsiteY119" fmla="*/ 87887 h 1540149"/>
                <a:gd name="connsiteX120" fmla="*/ 354742 w 1418136"/>
                <a:gd name="connsiteY120" fmla="*/ 88309 h 1540149"/>
                <a:gd name="connsiteX121" fmla="*/ 354742 w 1418136"/>
                <a:gd name="connsiteY121" fmla="*/ 88309 h 1540149"/>
                <a:gd name="connsiteX122" fmla="*/ 354109 w 1418136"/>
                <a:gd name="connsiteY122" fmla="*/ 88732 h 1540149"/>
                <a:gd name="connsiteX123" fmla="*/ 354109 w 1418136"/>
                <a:gd name="connsiteY123" fmla="*/ 88732 h 1540149"/>
                <a:gd name="connsiteX124" fmla="*/ 353475 w 1418136"/>
                <a:gd name="connsiteY124" fmla="*/ 89155 h 1540149"/>
                <a:gd name="connsiteX125" fmla="*/ 353475 w 1418136"/>
                <a:gd name="connsiteY125" fmla="*/ 89155 h 1540149"/>
                <a:gd name="connsiteX126" fmla="*/ 352841 w 1418136"/>
                <a:gd name="connsiteY126" fmla="*/ 89577 h 1540149"/>
                <a:gd name="connsiteX127" fmla="*/ 352841 w 1418136"/>
                <a:gd name="connsiteY127" fmla="*/ 89577 h 1540149"/>
                <a:gd name="connsiteX128" fmla="*/ 352207 w 1418136"/>
                <a:gd name="connsiteY128" fmla="*/ 90000 h 1540149"/>
                <a:gd name="connsiteX129" fmla="*/ 352207 w 1418136"/>
                <a:gd name="connsiteY129" fmla="*/ 90000 h 1540149"/>
                <a:gd name="connsiteX130" fmla="*/ 351573 w 1418136"/>
                <a:gd name="connsiteY130" fmla="*/ 90422 h 1540149"/>
                <a:gd name="connsiteX131" fmla="*/ 351573 w 1418136"/>
                <a:gd name="connsiteY131" fmla="*/ 90422 h 1540149"/>
                <a:gd name="connsiteX132" fmla="*/ 350939 w 1418136"/>
                <a:gd name="connsiteY132" fmla="*/ 90845 h 1540149"/>
                <a:gd name="connsiteX133" fmla="*/ 350939 w 1418136"/>
                <a:gd name="connsiteY133" fmla="*/ 90845 h 1540149"/>
                <a:gd name="connsiteX134" fmla="*/ 350305 w 1418136"/>
                <a:gd name="connsiteY134" fmla="*/ 91267 h 1540149"/>
                <a:gd name="connsiteX135" fmla="*/ 350305 w 1418136"/>
                <a:gd name="connsiteY135" fmla="*/ 91267 h 1540149"/>
                <a:gd name="connsiteX136" fmla="*/ 349671 w 1418136"/>
                <a:gd name="connsiteY136" fmla="*/ 91690 h 1540149"/>
                <a:gd name="connsiteX137" fmla="*/ 349671 w 1418136"/>
                <a:gd name="connsiteY137" fmla="*/ 91690 h 1540149"/>
                <a:gd name="connsiteX138" fmla="*/ 349038 w 1418136"/>
                <a:gd name="connsiteY138" fmla="*/ 92113 h 1540149"/>
                <a:gd name="connsiteX139" fmla="*/ 349038 w 1418136"/>
                <a:gd name="connsiteY139" fmla="*/ 92113 h 1540149"/>
                <a:gd name="connsiteX140" fmla="*/ 348404 w 1418136"/>
                <a:gd name="connsiteY140" fmla="*/ 92535 h 1540149"/>
                <a:gd name="connsiteX141" fmla="*/ 348404 w 1418136"/>
                <a:gd name="connsiteY141" fmla="*/ 92535 h 1540149"/>
                <a:gd name="connsiteX142" fmla="*/ 347770 w 1418136"/>
                <a:gd name="connsiteY142" fmla="*/ 92958 h 1540149"/>
                <a:gd name="connsiteX143" fmla="*/ 347770 w 1418136"/>
                <a:gd name="connsiteY143" fmla="*/ 92958 h 1540149"/>
                <a:gd name="connsiteX144" fmla="*/ 347136 w 1418136"/>
                <a:gd name="connsiteY144" fmla="*/ 93380 h 1540149"/>
                <a:gd name="connsiteX145" fmla="*/ 347136 w 1418136"/>
                <a:gd name="connsiteY145" fmla="*/ 93380 h 1540149"/>
                <a:gd name="connsiteX146" fmla="*/ 346502 w 1418136"/>
                <a:gd name="connsiteY146" fmla="*/ 93803 h 1540149"/>
                <a:gd name="connsiteX147" fmla="*/ 346502 w 1418136"/>
                <a:gd name="connsiteY147" fmla="*/ 93803 h 1540149"/>
                <a:gd name="connsiteX148" fmla="*/ 345868 w 1418136"/>
                <a:gd name="connsiteY148" fmla="*/ 94225 h 1540149"/>
                <a:gd name="connsiteX149" fmla="*/ 345868 w 1418136"/>
                <a:gd name="connsiteY149" fmla="*/ 94225 h 1540149"/>
                <a:gd name="connsiteX150" fmla="*/ 345235 w 1418136"/>
                <a:gd name="connsiteY150" fmla="*/ 94648 h 1540149"/>
                <a:gd name="connsiteX151" fmla="*/ 345235 w 1418136"/>
                <a:gd name="connsiteY151" fmla="*/ 94648 h 1540149"/>
                <a:gd name="connsiteX152" fmla="*/ 344601 w 1418136"/>
                <a:gd name="connsiteY152" fmla="*/ 95071 h 1540149"/>
                <a:gd name="connsiteX153" fmla="*/ 344601 w 1418136"/>
                <a:gd name="connsiteY153" fmla="*/ 95071 h 1540149"/>
                <a:gd name="connsiteX154" fmla="*/ 343967 w 1418136"/>
                <a:gd name="connsiteY154" fmla="*/ 95493 h 1540149"/>
                <a:gd name="connsiteX155" fmla="*/ 343967 w 1418136"/>
                <a:gd name="connsiteY155" fmla="*/ 95493 h 1540149"/>
                <a:gd name="connsiteX156" fmla="*/ 343333 w 1418136"/>
                <a:gd name="connsiteY156" fmla="*/ 95916 h 1540149"/>
                <a:gd name="connsiteX157" fmla="*/ 343333 w 1418136"/>
                <a:gd name="connsiteY157" fmla="*/ 95916 h 1540149"/>
                <a:gd name="connsiteX158" fmla="*/ 342699 w 1418136"/>
                <a:gd name="connsiteY158" fmla="*/ 96338 h 1540149"/>
                <a:gd name="connsiteX159" fmla="*/ 342699 w 1418136"/>
                <a:gd name="connsiteY159" fmla="*/ 96338 h 1540149"/>
                <a:gd name="connsiteX160" fmla="*/ 342065 w 1418136"/>
                <a:gd name="connsiteY160" fmla="*/ 96761 h 1540149"/>
                <a:gd name="connsiteX161" fmla="*/ 342065 w 1418136"/>
                <a:gd name="connsiteY161" fmla="*/ 96761 h 1540149"/>
                <a:gd name="connsiteX162" fmla="*/ 341431 w 1418136"/>
                <a:gd name="connsiteY162" fmla="*/ 97183 h 1540149"/>
                <a:gd name="connsiteX163" fmla="*/ 341431 w 1418136"/>
                <a:gd name="connsiteY163" fmla="*/ 97183 h 1540149"/>
                <a:gd name="connsiteX164" fmla="*/ 340797 w 1418136"/>
                <a:gd name="connsiteY164" fmla="*/ 97606 h 1540149"/>
                <a:gd name="connsiteX165" fmla="*/ 340797 w 1418136"/>
                <a:gd name="connsiteY165" fmla="*/ 97606 h 1540149"/>
                <a:gd name="connsiteX166" fmla="*/ 340164 w 1418136"/>
                <a:gd name="connsiteY166" fmla="*/ 98029 h 1540149"/>
                <a:gd name="connsiteX167" fmla="*/ 340164 w 1418136"/>
                <a:gd name="connsiteY167" fmla="*/ 98029 h 1540149"/>
                <a:gd name="connsiteX168" fmla="*/ 339530 w 1418136"/>
                <a:gd name="connsiteY168" fmla="*/ 98451 h 1540149"/>
                <a:gd name="connsiteX169" fmla="*/ 339530 w 1418136"/>
                <a:gd name="connsiteY169" fmla="*/ 98451 h 1540149"/>
                <a:gd name="connsiteX170" fmla="*/ 338896 w 1418136"/>
                <a:gd name="connsiteY170" fmla="*/ 98874 h 1540149"/>
                <a:gd name="connsiteX171" fmla="*/ 338896 w 1418136"/>
                <a:gd name="connsiteY171" fmla="*/ 98874 h 1540149"/>
                <a:gd name="connsiteX172" fmla="*/ 338262 w 1418136"/>
                <a:gd name="connsiteY172" fmla="*/ 99296 h 1540149"/>
                <a:gd name="connsiteX173" fmla="*/ 338262 w 1418136"/>
                <a:gd name="connsiteY173" fmla="*/ 99296 h 1540149"/>
                <a:gd name="connsiteX174" fmla="*/ 337628 w 1418136"/>
                <a:gd name="connsiteY174" fmla="*/ 99719 h 1540149"/>
                <a:gd name="connsiteX175" fmla="*/ 337628 w 1418136"/>
                <a:gd name="connsiteY175" fmla="*/ 99719 h 1540149"/>
                <a:gd name="connsiteX176" fmla="*/ 336994 w 1418136"/>
                <a:gd name="connsiteY176" fmla="*/ 100141 h 1540149"/>
                <a:gd name="connsiteX177" fmla="*/ 336994 w 1418136"/>
                <a:gd name="connsiteY177" fmla="*/ 100141 h 1540149"/>
                <a:gd name="connsiteX178" fmla="*/ 336361 w 1418136"/>
                <a:gd name="connsiteY178" fmla="*/ 100564 h 1540149"/>
                <a:gd name="connsiteX179" fmla="*/ 336361 w 1418136"/>
                <a:gd name="connsiteY179" fmla="*/ 100564 h 1540149"/>
                <a:gd name="connsiteX180" fmla="*/ 335727 w 1418136"/>
                <a:gd name="connsiteY180" fmla="*/ 100987 h 1540149"/>
                <a:gd name="connsiteX181" fmla="*/ 335727 w 1418136"/>
                <a:gd name="connsiteY181" fmla="*/ 100987 h 1540149"/>
                <a:gd name="connsiteX182" fmla="*/ 335093 w 1418136"/>
                <a:gd name="connsiteY182" fmla="*/ 101409 h 1540149"/>
                <a:gd name="connsiteX183" fmla="*/ 335093 w 1418136"/>
                <a:gd name="connsiteY183" fmla="*/ 101409 h 1540149"/>
                <a:gd name="connsiteX184" fmla="*/ 334459 w 1418136"/>
                <a:gd name="connsiteY184" fmla="*/ 101832 h 1540149"/>
                <a:gd name="connsiteX185" fmla="*/ 334459 w 1418136"/>
                <a:gd name="connsiteY185" fmla="*/ 101832 h 1540149"/>
                <a:gd name="connsiteX186" fmla="*/ 333825 w 1418136"/>
                <a:gd name="connsiteY186" fmla="*/ 102254 h 1540149"/>
                <a:gd name="connsiteX187" fmla="*/ 333825 w 1418136"/>
                <a:gd name="connsiteY187" fmla="*/ 102254 h 1540149"/>
                <a:gd name="connsiteX188" fmla="*/ 333191 w 1418136"/>
                <a:gd name="connsiteY188" fmla="*/ 102677 h 1540149"/>
                <a:gd name="connsiteX189" fmla="*/ 333191 w 1418136"/>
                <a:gd name="connsiteY189" fmla="*/ 102677 h 1540149"/>
                <a:gd name="connsiteX190" fmla="*/ 332557 w 1418136"/>
                <a:gd name="connsiteY190" fmla="*/ 103099 h 1540149"/>
                <a:gd name="connsiteX191" fmla="*/ 332557 w 1418136"/>
                <a:gd name="connsiteY191" fmla="*/ 103099 h 1540149"/>
                <a:gd name="connsiteX192" fmla="*/ 331924 w 1418136"/>
                <a:gd name="connsiteY192" fmla="*/ 103522 h 1540149"/>
                <a:gd name="connsiteX193" fmla="*/ 331924 w 1418136"/>
                <a:gd name="connsiteY193" fmla="*/ 103522 h 1540149"/>
                <a:gd name="connsiteX194" fmla="*/ 331290 w 1418136"/>
                <a:gd name="connsiteY194" fmla="*/ 103945 h 1540149"/>
                <a:gd name="connsiteX195" fmla="*/ 331290 w 1418136"/>
                <a:gd name="connsiteY195" fmla="*/ 103945 h 1540149"/>
                <a:gd name="connsiteX196" fmla="*/ 330656 w 1418136"/>
                <a:gd name="connsiteY196" fmla="*/ 104367 h 1540149"/>
                <a:gd name="connsiteX197" fmla="*/ 330656 w 1418136"/>
                <a:gd name="connsiteY197" fmla="*/ 104367 h 1540149"/>
                <a:gd name="connsiteX198" fmla="*/ 330022 w 1418136"/>
                <a:gd name="connsiteY198" fmla="*/ 104790 h 1540149"/>
                <a:gd name="connsiteX199" fmla="*/ 330022 w 1418136"/>
                <a:gd name="connsiteY199" fmla="*/ 104790 h 1540149"/>
                <a:gd name="connsiteX200" fmla="*/ 329388 w 1418136"/>
                <a:gd name="connsiteY200" fmla="*/ 105212 h 1540149"/>
                <a:gd name="connsiteX201" fmla="*/ 329388 w 1418136"/>
                <a:gd name="connsiteY201" fmla="*/ 105212 h 1540149"/>
                <a:gd name="connsiteX202" fmla="*/ 328754 w 1418136"/>
                <a:gd name="connsiteY202" fmla="*/ 105635 h 1540149"/>
                <a:gd name="connsiteX203" fmla="*/ 328754 w 1418136"/>
                <a:gd name="connsiteY203" fmla="*/ 105635 h 1540149"/>
                <a:gd name="connsiteX204" fmla="*/ 328121 w 1418136"/>
                <a:gd name="connsiteY204" fmla="*/ 106057 h 1540149"/>
                <a:gd name="connsiteX205" fmla="*/ 328121 w 1418136"/>
                <a:gd name="connsiteY205" fmla="*/ 106057 h 1540149"/>
                <a:gd name="connsiteX206" fmla="*/ 327487 w 1418136"/>
                <a:gd name="connsiteY206" fmla="*/ 106480 h 1540149"/>
                <a:gd name="connsiteX207" fmla="*/ 327487 w 1418136"/>
                <a:gd name="connsiteY207" fmla="*/ 106480 h 1540149"/>
                <a:gd name="connsiteX208" fmla="*/ 326853 w 1418136"/>
                <a:gd name="connsiteY208" fmla="*/ 106903 h 1540149"/>
                <a:gd name="connsiteX209" fmla="*/ 326853 w 1418136"/>
                <a:gd name="connsiteY209" fmla="*/ 106903 h 1540149"/>
                <a:gd name="connsiteX210" fmla="*/ 326219 w 1418136"/>
                <a:gd name="connsiteY210" fmla="*/ 107325 h 1540149"/>
                <a:gd name="connsiteX211" fmla="*/ 326219 w 1418136"/>
                <a:gd name="connsiteY211" fmla="*/ 107325 h 1540149"/>
                <a:gd name="connsiteX212" fmla="*/ 325585 w 1418136"/>
                <a:gd name="connsiteY212" fmla="*/ 107748 h 1540149"/>
                <a:gd name="connsiteX213" fmla="*/ 325585 w 1418136"/>
                <a:gd name="connsiteY213" fmla="*/ 107748 h 1540149"/>
                <a:gd name="connsiteX214" fmla="*/ 324951 w 1418136"/>
                <a:gd name="connsiteY214" fmla="*/ 108170 h 1540149"/>
                <a:gd name="connsiteX215" fmla="*/ 324951 w 1418136"/>
                <a:gd name="connsiteY215" fmla="*/ 108170 h 1540149"/>
                <a:gd name="connsiteX216" fmla="*/ 324317 w 1418136"/>
                <a:gd name="connsiteY216" fmla="*/ 108593 h 1540149"/>
                <a:gd name="connsiteX217" fmla="*/ 324317 w 1418136"/>
                <a:gd name="connsiteY217" fmla="*/ 108593 h 1540149"/>
                <a:gd name="connsiteX218" fmla="*/ 323683 w 1418136"/>
                <a:gd name="connsiteY218" fmla="*/ 109015 h 1540149"/>
                <a:gd name="connsiteX219" fmla="*/ 323683 w 1418136"/>
                <a:gd name="connsiteY219" fmla="*/ 109015 h 1540149"/>
                <a:gd name="connsiteX220" fmla="*/ 323050 w 1418136"/>
                <a:gd name="connsiteY220" fmla="*/ 109438 h 1540149"/>
                <a:gd name="connsiteX221" fmla="*/ 323050 w 1418136"/>
                <a:gd name="connsiteY221" fmla="*/ 109438 h 1540149"/>
                <a:gd name="connsiteX222" fmla="*/ 322416 w 1418136"/>
                <a:gd name="connsiteY222" fmla="*/ 109861 h 1540149"/>
                <a:gd name="connsiteX223" fmla="*/ 322416 w 1418136"/>
                <a:gd name="connsiteY223" fmla="*/ 109861 h 1540149"/>
                <a:gd name="connsiteX224" fmla="*/ 321782 w 1418136"/>
                <a:gd name="connsiteY224" fmla="*/ 110283 h 1540149"/>
                <a:gd name="connsiteX225" fmla="*/ 321782 w 1418136"/>
                <a:gd name="connsiteY225" fmla="*/ 110283 h 1540149"/>
                <a:gd name="connsiteX226" fmla="*/ 321148 w 1418136"/>
                <a:gd name="connsiteY226" fmla="*/ 110706 h 1540149"/>
                <a:gd name="connsiteX227" fmla="*/ 321148 w 1418136"/>
                <a:gd name="connsiteY227" fmla="*/ 110706 h 1540149"/>
                <a:gd name="connsiteX228" fmla="*/ 320514 w 1418136"/>
                <a:gd name="connsiteY228" fmla="*/ 111128 h 1540149"/>
                <a:gd name="connsiteX229" fmla="*/ 320514 w 1418136"/>
                <a:gd name="connsiteY229" fmla="*/ 111128 h 1540149"/>
                <a:gd name="connsiteX230" fmla="*/ 319880 w 1418136"/>
                <a:gd name="connsiteY230" fmla="*/ 111551 h 1540149"/>
                <a:gd name="connsiteX231" fmla="*/ 319880 w 1418136"/>
                <a:gd name="connsiteY231" fmla="*/ 111551 h 1540149"/>
                <a:gd name="connsiteX232" fmla="*/ 319246 w 1418136"/>
                <a:gd name="connsiteY232" fmla="*/ 111973 h 1540149"/>
                <a:gd name="connsiteX233" fmla="*/ 319246 w 1418136"/>
                <a:gd name="connsiteY233" fmla="*/ 111973 h 1540149"/>
                <a:gd name="connsiteX234" fmla="*/ 318612 w 1418136"/>
                <a:gd name="connsiteY234" fmla="*/ 112396 h 1540149"/>
                <a:gd name="connsiteX235" fmla="*/ 318612 w 1418136"/>
                <a:gd name="connsiteY235" fmla="*/ 112396 h 1540149"/>
                <a:gd name="connsiteX236" fmla="*/ 317979 w 1418136"/>
                <a:gd name="connsiteY236" fmla="*/ 112819 h 1540149"/>
                <a:gd name="connsiteX237" fmla="*/ 317979 w 1418136"/>
                <a:gd name="connsiteY237" fmla="*/ 112819 h 1540149"/>
                <a:gd name="connsiteX238" fmla="*/ 317345 w 1418136"/>
                <a:gd name="connsiteY238" fmla="*/ 113241 h 1540149"/>
                <a:gd name="connsiteX239" fmla="*/ 317345 w 1418136"/>
                <a:gd name="connsiteY239" fmla="*/ 113241 h 1540149"/>
                <a:gd name="connsiteX240" fmla="*/ 316711 w 1418136"/>
                <a:gd name="connsiteY240" fmla="*/ 113664 h 1540149"/>
                <a:gd name="connsiteX241" fmla="*/ 316711 w 1418136"/>
                <a:gd name="connsiteY241" fmla="*/ 113664 h 1540149"/>
                <a:gd name="connsiteX242" fmla="*/ 316077 w 1418136"/>
                <a:gd name="connsiteY242" fmla="*/ 114086 h 1540149"/>
                <a:gd name="connsiteX243" fmla="*/ 316077 w 1418136"/>
                <a:gd name="connsiteY243" fmla="*/ 114086 h 1540149"/>
                <a:gd name="connsiteX244" fmla="*/ 315443 w 1418136"/>
                <a:gd name="connsiteY244" fmla="*/ 114509 h 1540149"/>
                <a:gd name="connsiteX245" fmla="*/ 315443 w 1418136"/>
                <a:gd name="connsiteY245" fmla="*/ 114509 h 1540149"/>
                <a:gd name="connsiteX246" fmla="*/ 314809 w 1418136"/>
                <a:gd name="connsiteY246" fmla="*/ 114931 h 1540149"/>
                <a:gd name="connsiteX247" fmla="*/ 314809 w 1418136"/>
                <a:gd name="connsiteY247" fmla="*/ 114931 h 1540149"/>
                <a:gd name="connsiteX248" fmla="*/ 314176 w 1418136"/>
                <a:gd name="connsiteY248" fmla="*/ 115354 h 1540149"/>
                <a:gd name="connsiteX249" fmla="*/ 314176 w 1418136"/>
                <a:gd name="connsiteY249" fmla="*/ 115354 h 1540149"/>
                <a:gd name="connsiteX250" fmla="*/ 313542 w 1418136"/>
                <a:gd name="connsiteY250" fmla="*/ 115776 h 1540149"/>
                <a:gd name="connsiteX251" fmla="*/ 313542 w 1418136"/>
                <a:gd name="connsiteY251" fmla="*/ 115776 h 1540149"/>
                <a:gd name="connsiteX252" fmla="*/ 312908 w 1418136"/>
                <a:gd name="connsiteY252" fmla="*/ 116199 h 1540149"/>
                <a:gd name="connsiteX253" fmla="*/ 312908 w 1418136"/>
                <a:gd name="connsiteY253" fmla="*/ 116199 h 1540149"/>
                <a:gd name="connsiteX254" fmla="*/ 312274 w 1418136"/>
                <a:gd name="connsiteY254" fmla="*/ 116622 h 1540149"/>
                <a:gd name="connsiteX255" fmla="*/ 312274 w 1418136"/>
                <a:gd name="connsiteY255" fmla="*/ 116622 h 1540149"/>
                <a:gd name="connsiteX256" fmla="*/ 311640 w 1418136"/>
                <a:gd name="connsiteY256" fmla="*/ 117044 h 1540149"/>
                <a:gd name="connsiteX257" fmla="*/ 311640 w 1418136"/>
                <a:gd name="connsiteY257" fmla="*/ 117044 h 1540149"/>
                <a:gd name="connsiteX258" fmla="*/ 311006 w 1418136"/>
                <a:gd name="connsiteY258" fmla="*/ 117467 h 1540149"/>
                <a:gd name="connsiteX259" fmla="*/ 311006 w 1418136"/>
                <a:gd name="connsiteY259" fmla="*/ 117467 h 1540149"/>
                <a:gd name="connsiteX260" fmla="*/ 310372 w 1418136"/>
                <a:gd name="connsiteY260" fmla="*/ 117889 h 1540149"/>
                <a:gd name="connsiteX261" fmla="*/ 310372 w 1418136"/>
                <a:gd name="connsiteY261" fmla="*/ 117889 h 1540149"/>
                <a:gd name="connsiteX262" fmla="*/ 309739 w 1418136"/>
                <a:gd name="connsiteY262" fmla="*/ 118312 h 1540149"/>
                <a:gd name="connsiteX263" fmla="*/ 309739 w 1418136"/>
                <a:gd name="connsiteY263" fmla="*/ 118312 h 1540149"/>
                <a:gd name="connsiteX264" fmla="*/ 309105 w 1418136"/>
                <a:gd name="connsiteY264" fmla="*/ 118734 h 1540149"/>
                <a:gd name="connsiteX265" fmla="*/ 309105 w 1418136"/>
                <a:gd name="connsiteY265" fmla="*/ 118734 h 1540149"/>
                <a:gd name="connsiteX266" fmla="*/ 308471 w 1418136"/>
                <a:gd name="connsiteY266" fmla="*/ 119157 h 1540149"/>
                <a:gd name="connsiteX267" fmla="*/ 308471 w 1418136"/>
                <a:gd name="connsiteY267" fmla="*/ 119157 h 1540149"/>
                <a:gd name="connsiteX268" fmla="*/ 307837 w 1418136"/>
                <a:gd name="connsiteY268" fmla="*/ 119580 h 1540149"/>
                <a:gd name="connsiteX269" fmla="*/ 307837 w 1418136"/>
                <a:gd name="connsiteY269" fmla="*/ 119580 h 1540149"/>
                <a:gd name="connsiteX270" fmla="*/ 307203 w 1418136"/>
                <a:gd name="connsiteY270" fmla="*/ 120002 h 1540149"/>
                <a:gd name="connsiteX271" fmla="*/ 307203 w 1418136"/>
                <a:gd name="connsiteY271" fmla="*/ 120002 h 1540149"/>
                <a:gd name="connsiteX272" fmla="*/ 306569 w 1418136"/>
                <a:gd name="connsiteY272" fmla="*/ 120425 h 1540149"/>
                <a:gd name="connsiteX273" fmla="*/ 306569 w 1418136"/>
                <a:gd name="connsiteY273" fmla="*/ 120425 h 1540149"/>
                <a:gd name="connsiteX274" fmla="*/ 305936 w 1418136"/>
                <a:gd name="connsiteY274" fmla="*/ 120847 h 1540149"/>
                <a:gd name="connsiteX275" fmla="*/ 305936 w 1418136"/>
                <a:gd name="connsiteY275" fmla="*/ 120847 h 1540149"/>
                <a:gd name="connsiteX276" fmla="*/ 305302 w 1418136"/>
                <a:gd name="connsiteY276" fmla="*/ 121270 h 1540149"/>
                <a:gd name="connsiteX277" fmla="*/ 305302 w 1418136"/>
                <a:gd name="connsiteY277" fmla="*/ 121270 h 1540149"/>
                <a:gd name="connsiteX278" fmla="*/ 304668 w 1418136"/>
                <a:gd name="connsiteY278" fmla="*/ 121692 h 1540149"/>
                <a:gd name="connsiteX279" fmla="*/ 304668 w 1418136"/>
                <a:gd name="connsiteY279" fmla="*/ 121692 h 1540149"/>
                <a:gd name="connsiteX280" fmla="*/ 304034 w 1418136"/>
                <a:gd name="connsiteY280" fmla="*/ 122115 h 1540149"/>
                <a:gd name="connsiteX281" fmla="*/ 304034 w 1418136"/>
                <a:gd name="connsiteY281" fmla="*/ 122115 h 1540149"/>
                <a:gd name="connsiteX282" fmla="*/ 303400 w 1418136"/>
                <a:gd name="connsiteY282" fmla="*/ 122538 h 1540149"/>
                <a:gd name="connsiteX283" fmla="*/ 303400 w 1418136"/>
                <a:gd name="connsiteY283" fmla="*/ 122538 h 1540149"/>
                <a:gd name="connsiteX284" fmla="*/ 302766 w 1418136"/>
                <a:gd name="connsiteY284" fmla="*/ 122960 h 1540149"/>
                <a:gd name="connsiteX285" fmla="*/ 302766 w 1418136"/>
                <a:gd name="connsiteY285" fmla="*/ 122960 h 1540149"/>
                <a:gd name="connsiteX286" fmla="*/ 302132 w 1418136"/>
                <a:gd name="connsiteY286" fmla="*/ 123383 h 1540149"/>
                <a:gd name="connsiteX287" fmla="*/ 302132 w 1418136"/>
                <a:gd name="connsiteY287" fmla="*/ 123383 h 1540149"/>
                <a:gd name="connsiteX288" fmla="*/ 301498 w 1418136"/>
                <a:gd name="connsiteY288" fmla="*/ 123805 h 1540149"/>
                <a:gd name="connsiteX289" fmla="*/ 301498 w 1418136"/>
                <a:gd name="connsiteY289" fmla="*/ 123805 h 1540149"/>
                <a:gd name="connsiteX290" fmla="*/ 300865 w 1418136"/>
                <a:gd name="connsiteY290" fmla="*/ 124228 h 1540149"/>
                <a:gd name="connsiteX291" fmla="*/ 300865 w 1418136"/>
                <a:gd name="connsiteY291" fmla="*/ 124228 h 1540149"/>
                <a:gd name="connsiteX292" fmla="*/ 300231 w 1418136"/>
                <a:gd name="connsiteY292" fmla="*/ 124650 h 1540149"/>
                <a:gd name="connsiteX293" fmla="*/ 300231 w 1418136"/>
                <a:gd name="connsiteY293" fmla="*/ 124650 h 1540149"/>
                <a:gd name="connsiteX294" fmla="*/ 299597 w 1418136"/>
                <a:gd name="connsiteY294" fmla="*/ 125073 h 1540149"/>
                <a:gd name="connsiteX295" fmla="*/ 299597 w 1418136"/>
                <a:gd name="connsiteY295" fmla="*/ 125073 h 1540149"/>
                <a:gd name="connsiteX296" fmla="*/ 298963 w 1418136"/>
                <a:gd name="connsiteY296" fmla="*/ 125496 h 1540149"/>
                <a:gd name="connsiteX297" fmla="*/ 298963 w 1418136"/>
                <a:gd name="connsiteY297" fmla="*/ 125496 h 1540149"/>
                <a:gd name="connsiteX298" fmla="*/ 298329 w 1418136"/>
                <a:gd name="connsiteY298" fmla="*/ 125918 h 1540149"/>
                <a:gd name="connsiteX299" fmla="*/ 298329 w 1418136"/>
                <a:gd name="connsiteY299" fmla="*/ 125918 h 1540149"/>
                <a:gd name="connsiteX300" fmla="*/ 297695 w 1418136"/>
                <a:gd name="connsiteY300" fmla="*/ 126341 h 1540149"/>
                <a:gd name="connsiteX301" fmla="*/ 297695 w 1418136"/>
                <a:gd name="connsiteY301" fmla="*/ 126341 h 1540149"/>
                <a:gd name="connsiteX302" fmla="*/ 297062 w 1418136"/>
                <a:gd name="connsiteY302" fmla="*/ 126763 h 1540149"/>
                <a:gd name="connsiteX303" fmla="*/ 297062 w 1418136"/>
                <a:gd name="connsiteY303" fmla="*/ 126763 h 1540149"/>
                <a:gd name="connsiteX304" fmla="*/ 296428 w 1418136"/>
                <a:gd name="connsiteY304" fmla="*/ 127186 h 1540149"/>
                <a:gd name="connsiteX305" fmla="*/ 296428 w 1418136"/>
                <a:gd name="connsiteY305" fmla="*/ 127186 h 1540149"/>
                <a:gd name="connsiteX306" fmla="*/ 295794 w 1418136"/>
                <a:gd name="connsiteY306" fmla="*/ 127608 h 1540149"/>
                <a:gd name="connsiteX307" fmla="*/ 295794 w 1418136"/>
                <a:gd name="connsiteY307" fmla="*/ 127608 h 1540149"/>
                <a:gd name="connsiteX308" fmla="*/ 295160 w 1418136"/>
                <a:gd name="connsiteY308" fmla="*/ 128031 h 1540149"/>
                <a:gd name="connsiteX309" fmla="*/ 295160 w 1418136"/>
                <a:gd name="connsiteY309" fmla="*/ 128031 h 1540149"/>
                <a:gd name="connsiteX310" fmla="*/ 294526 w 1418136"/>
                <a:gd name="connsiteY310" fmla="*/ 128454 h 1540149"/>
                <a:gd name="connsiteX311" fmla="*/ 294526 w 1418136"/>
                <a:gd name="connsiteY311" fmla="*/ 128454 h 1540149"/>
                <a:gd name="connsiteX312" fmla="*/ 293892 w 1418136"/>
                <a:gd name="connsiteY312" fmla="*/ 128876 h 1540149"/>
                <a:gd name="connsiteX313" fmla="*/ 293892 w 1418136"/>
                <a:gd name="connsiteY313" fmla="*/ 128876 h 1540149"/>
                <a:gd name="connsiteX314" fmla="*/ 293258 w 1418136"/>
                <a:gd name="connsiteY314" fmla="*/ 129299 h 1540149"/>
                <a:gd name="connsiteX315" fmla="*/ 293258 w 1418136"/>
                <a:gd name="connsiteY315" fmla="*/ 129299 h 1540149"/>
                <a:gd name="connsiteX316" fmla="*/ 292624 w 1418136"/>
                <a:gd name="connsiteY316" fmla="*/ 129721 h 1540149"/>
                <a:gd name="connsiteX317" fmla="*/ 292624 w 1418136"/>
                <a:gd name="connsiteY317" fmla="*/ 129721 h 1540149"/>
                <a:gd name="connsiteX318" fmla="*/ 291991 w 1418136"/>
                <a:gd name="connsiteY318" fmla="*/ 130144 h 1540149"/>
                <a:gd name="connsiteX319" fmla="*/ 291991 w 1418136"/>
                <a:gd name="connsiteY319" fmla="*/ 130144 h 1540149"/>
                <a:gd name="connsiteX320" fmla="*/ 291357 w 1418136"/>
                <a:gd name="connsiteY320" fmla="*/ 130566 h 1540149"/>
                <a:gd name="connsiteX321" fmla="*/ 291357 w 1418136"/>
                <a:gd name="connsiteY321" fmla="*/ 130566 h 1540149"/>
                <a:gd name="connsiteX322" fmla="*/ 290723 w 1418136"/>
                <a:gd name="connsiteY322" fmla="*/ 130989 h 1540149"/>
                <a:gd name="connsiteX323" fmla="*/ 290723 w 1418136"/>
                <a:gd name="connsiteY323" fmla="*/ 130989 h 1540149"/>
                <a:gd name="connsiteX324" fmla="*/ 290089 w 1418136"/>
                <a:gd name="connsiteY324" fmla="*/ 131412 h 1540149"/>
                <a:gd name="connsiteX325" fmla="*/ 290089 w 1418136"/>
                <a:gd name="connsiteY325" fmla="*/ 131412 h 1540149"/>
                <a:gd name="connsiteX326" fmla="*/ 289455 w 1418136"/>
                <a:gd name="connsiteY326" fmla="*/ 131834 h 1540149"/>
                <a:gd name="connsiteX327" fmla="*/ 289455 w 1418136"/>
                <a:gd name="connsiteY327" fmla="*/ 131834 h 1540149"/>
                <a:gd name="connsiteX328" fmla="*/ 288821 w 1418136"/>
                <a:gd name="connsiteY328" fmla="*/ 132257 h 1540149"/>
                <a:gd name="connsiteX329" fmla="*/ 288821 w 1418136"/>
                <a:gd name="connsiteY329" fmla="*/ 132257 h 1540149"/>
                <a:gd name="connsiteX330" fmla="*/ 288188 w 1418136"/>
                <a:gd name="connsiteY330" fmla="*/ 132679 h 1540149"/>
                <a:gd name="connsiteX331" fmla="*/ 288188 w 1418136"/>
                <a:gd name="connsiteY331" fmla="*/ 132679 h 1540149"/>
                <a:gd name="connsiteX332" fmla="*/ 287553 w 1418136"/>
                <a:gd name="connsiteY332" fmla="*/ 133102 h 1540149"/>
                <a:gd name="connsiteX333" fmla="*/ 287553 w 1418136"/>
                <a:gd name="connsiteY333" fmla="*/ 133102 h 1540149"/>
                <a:gd name="connsiteX334" fmla="*/ 286920 w 1418136"/>
                <a:gd name="connsiteY334" fmla="*/ 133524 h 1540149"/>
                <a:gd name="connsiteX335" fmla="*/ 286920 w 1418136"/>
                <a:gd name="connsiteY335" fmla="*/ 133524 h 1540149"/>
                <a:gd name="connsiteX336" fmla="*/ 286286 w 1418136"/>
                <a:gd name="connsiteY336" fmla="*/ 133947 h 1540149"/>
                <a:gd name="connsiteX337" fmla="*/ 286286 w 1418136"/>
                <a:gd name="connsiteY337" fmla="*/ 133947 h 1540149"/>
                <a:gd name="connsiteX338" fmla="*/ 285652 w 1418136"/>
                <a:gd name="connsiteY338" fmla="*/ 134370 h 1540149"/>
                <a:gd name="connsiteX339" fmla="*/ 285652 w 1418136"/>
                <a:gd name="connsiteY339" fmla="*/ 134370 h 1540149"/>
                <a:gd name="connsiteX340" fmla="*/ 285018 w 1418136"/>
                <a:gd name="connsiteY340" fmla="*/ 134792 h 1540149"/>
                <a:gd name="connsiteX341" fmla="*/ 285018 w 1418136"/>
                <a:gd name="connsiteY341" fmla="*/ 134792 h 1540149"/>
                <a:gd name="connsiteX342" fmla="*/ 284384 w 1418136"/>
                <a:gd name="connsiteY342" fmla="*/ 135215 h 1540149"/>
                <a:gd name="connsiteX343" fmla="*/ 284384 w 1418136"/>
                <a:gd name="connsiteY343" fmla="*/ 135215 h 1540149"/>
                <a:gd name="connsiteX344" fmla="*/ 283750 w 1418136"/>
                <a:gd name="connsiteY344" fmla="*/ 135637 h 1540149"/>
                <a:gd name="connsiteX345" fmla="*/ 283750 w 1418136"/>
                <a:gd name="connsiteY345" fmla="*/ 135637 h 1540149"/>
                <a:gd name="connsiteX346" fmla="*/ 283117 w 1418136"/>
                <a:gd name="connsiteY346" fmla="*/ 136060 h 1540149"/>
                <a:gd name="connsiteX347" fmla="*/ 283117 w 1418136"/>
                <a:gd name="connsiteY347" fmla="*/ 136060 h 1540149"/>
                <a:gd name="connsiteX348" fmla="*/ 282483 w 1418136"/>
                <a:gd name="connsiteY348" fmla="*/ 136482 h 1540149"/>
                <a:gd name="connsiteX349" fmla="*/ 282483 w 1418136"/>
                <a:gd name="connsiteY349" fmla="*/ 136482 h 1540149"/>
                <a:gd name="connsiteX350" fmla="*/ 281849 w 1418136"/>
                <a:gd name="connsiteY350" fmla="*/ 136905 h 1540149"/>
                <a:gd name="connsiteX351" fmla="*/ 281849 w 1418136"/>
                <a:gd name="connsiteY351" fmla="*/ 136905 h 1540149"/>
                <a:gd name="connsiteX352" fmla="*/ 281215 w 1418136"/>
                <a:gd name="connsiteY352" fmla="*/ 137328 h 1540149"/>
                <a:gd name="connsiteX353" fmla="*/ 281215 w 1418136"/>
                <a:gd name="connsiteY353" fmla="*/ 137328 h 1540149"/>
                <a:gd name="connsiteX354" fmla="*/ 280581 w 1418136"/>
                <a:gd name="connsiteY354" fmla="*/ 137750 h 1540149"/>
                <a:gd name="connsiteX355" fmla="*/ 280581 w 1418136"/>
                <a:gd name="connsiteY355" fmla="*/ 137750 h 1540149"/>
                <a:gd name="connsiteX356" fmla="*/ 279948 w 1418136"/>
                <a:gd name="connsiteY356" fmla="*/ 138173 h 1540149"/>
                <a:gd name="connsiteX357" fmla="*/ 279948 w 1418136"/>
                <a:gd name="connsiteY357" fmla="*/ 138173 h 1540149"/>
                <a:gd name="connsiteX358" fmla="*/ 279313 w 1418136"/>
                <a:gd name="connsiteY358" fmla="*/ 138595 h 1540149"/>
                <a:gd name="connsiteX359" fmla="*/ 279313 w 1418136"/>
                <a:gd name="connsiteY359" fmla="*/ 138595 h 1540149"/>
                <a:gd name="connsiteX360" fmla="*/ 278680 w 1418136"/>
                <a:gd name="connsiteY360" fmla="*/ 139018 h 1540149"/>
                <a:gd name="connsiteX361" fmla="*/ 278680 w 1418136"/>
                <a:gd name="connsiteY361" fmla="*/ 139018 h 1540149"/>
                <a:gd name="connsiteX362" fmla="*/ 278046 w 1418136"/>
                <a:gd name="connsiteY362" fmla="*/ 139440 h 1540149"/>
                <a:gd name="connsiteX363" fmla="*/ 278046 w 1418136"/>
                <a:gd name="connsiteY363" fmla="*/ 139440 h 1540149"/>
                <a:gd name="connsiteX364" fmla="*/ 277412 w 1418136"/>
                <a:gd name="connsiteY364" fmla="*/ 139863 h 1540149"/>
                <a:gd name="connsiteX365" fmla="*/ 277412 w 1418136"/>
                <a:gd name="connsiteY365" fmla="*/ 139863 h 1540149"/>
                <a:gd name="connsiteX366" fmla="*/ 276778 w 1418136"/>
                <a:gd name="connsiteY366" fmla="*/ 140286 h 1540149"/>
                <a:gd name="connsiteX367" fmla="*/ 276778 w 1418136"/>
                <a:gd name="connsiteY367" fmla="*/ 140286 h 1540149"/>
                <a:gd name="connsiteX368" fmla="*/ 276144 w 1418136"/>
                <a:gd name="connsiteY368" fmla="*/ 140708 h 1540149"/>
                <a:gd name="connsiteX369" fmla="*/ 276144 w 1418136"/>
                <a:gd name="connsiteY369" fmla="*/ 140708 h 1540149"/>
                <a:gd name="connsiteX370" fmla="*/ 275510 w 1418136"/>
                <a:gd name="connsiteY370" fmla="*/ 141131 h 1540149"/>
                <a:gd name="connsiteX371" fmla="*/ 275510 w 1418136"/>
                <a:gd name="connsiteY371" fmla="*/ 141131 h 1540149"/>
                <a:gd name="connsiteX372" fmla="*/ 274877 w 1418136"/>
                <a:gd name="connsiteY372" fmla="*/ 141553 h 1540149"/>
                <a:gd name="connsiteX373" fmla="*/ 274877 w 1418136"/>
                <a:gd name="connsiteY373" fmla="*/ 141553 h 1540149"/>
                <a:gd name="connsiteX374" fmla="*/ 274243 w 1418136"/>
                <a:gd name="connsiteY374" fmla="*/ 141976 h 1540149"/>
                <a:gd name="connsiteX375" fmla="*/ 274243 w 1418136"/>
                <a:gd name="connsiteY375" fmla="*/ 141976 h 1540149"/>
                <a:gd name="connsiteX376" fmla="*/ 273609 w 1418136"/>
                <a:gd name="connsiteY376" fmla="*/ 142398 h 1540149"/>
                <a:gd name="connsiteX377" fmla="*/ 273609 w 1418136"/>
                <a:gd name="connsiteY377" fmla="*/ 142398 h 1540149"/>
                <a:gd name="connsiteX378" fmla="*/ 272975 w 1418136"/>
                <a:gd name="connsiteY378" fmla="*/ 142821 h 1540149"/>
                <a:gd name="connsiteX379" fmla="*/ 272975 w 1418136"/>
                <a:gd name="connsiteY379" fmla="*/ 142821 h 1540149"/>
                <a:gd name="connsiteX380" fmla="*/ 272341 w 1418136"/>
                <a:gd name="connsiteY380" fmla="*/ 143244 h 1540149"/>
                <a:gd name="connsiteX381" fmla="*/ 272341 w 1418136"/>
                <a:gd name="connsiteY381" fmla="*/ 143244 h 1540149"/>
                <a:gd name="connsiteX382" fmla="*/ 271707 w 1418136"/>
                <a:gd name="connsiteY382" fmla="*/ 143666 h 1540149"/>
                <a:gd name="connsiteX383" fmla="*/ 271707 w 1418136"/>
                <a:gd name="connsiteY383" fmla="*/ 143666 h 1540149"/>
                <a:gd name="connsiteX384" fmla="*/ 271073 w 1418136"/>
                <a:gd name="connsiteY384" fmla="*/ 144089 h 1540149"/>
                <a:gd name="connsiteX385" fmla="*/ 271073 w 1418136"/>
                <a:gd name="connsiteY385" fmla="*/ 144089 h 1540149"/>
                <a:gd name="connsiteX386" fmla="*/ 270439 w 1418136"/>
                <a:gd name="connsiteY386" fmla="*/ 144511 h 1540149"/>
                <a:gd name="connsiteX387" fmla="*/ 270439 w 1418136"/>
                <a:gd name="connsiteY387" fmla="*/ 144511 h 1540149"/>
                <a:gd name="connsiteX388" fmla="*/ 269806 w 1418136"/>
                <a:gd name="connsiteY388" fmla="*/ 144934 h 1540149"/>
                <a:gd name="connsiteX389" fmla="*/ 269806 w 1418136"/>
                <a:gd name="connsiteY389" fmla="*/ 144934 h 1540149"/>
                <a:gd name="connsiteX390" fmla="*/ 269172 w 1418136"/>
                <a:gd name="connsiteY390" fmla="*/ 145356 h 1540149"/>
                <a:gd name="connsiteX391" fmla="*/ 269172 w 1418136"/>
                <a:gd name="connsiteY391" fmla="*/ 145356 h 1540149"/>
                <a:gd name="connsiteX392" fmla="*/ 268538 w 1418136"/>
                <a:gd name="connsiteY392" fmla="*/ 145779 h 1540149"/>
                <a:gd name="connsiteX393" fmla="*/ 268538 w 1418136"/>
                <a:gd name="connsiteY393" fmla="*/ 145779 h 1540149"/>
                <a:gd name="connsiteX394" fmla="*/ 267904 w 1418136"/>
                <a:gd name="connsiteY394" fmla="*/ 146202 h 1540149"/>
                <a:gd name="connsiteX395" fmla="*/ 267904 w 1418136"/>
                <a:gd name="connsiteY395" fmla="*/ 146202 h 1540149"/>
                <a:gd name="connsiteX396" fmla="*/ 267270 w 1418136"/>
                <a:gd name="connsiteY396" fmla="*/ 146624 h 1540149"/>
                <a:gd name="connsiteX397" fmla="*/ 267270 w 1418136"/>
                <a:gd name="connsiteY397" fmla="*/ 146624 h 1540149"/>
                <a:gd name="connsiteX398" fmla="*/ 266636 w 1418136"/>
                <a:gd name="connsiteY398" fmla="*/ 147047 h 1540149"/>
                <a:gd name="connsiteX399" fmla="*/ 266636 w 1418136"/>
                <a:gd name="connsiteY399" fmla="*/ 147047 h 1540149"/>
                <a:gd name="connsiteX400" fmla="*/ 266003 w 1418136"/>
                <a:gd name="connsiteY400" fmla="*/ 147469 h 1540149"/>
                <a:gd name="connsiteX401" fmla="*/ 266003 w 1418136"/>
                <a:gd name="connsiteY401" fmla="*/ 147469 h 1540149"/>
                <a:gd name="connsiteX402" fmla="*/ 265369 w 1418136"/>
                <a:gd name="connsiteY402" fmla="*/ 147892 h 1540149"/>
                <a:gd name="connsiteX403" fmla="*/ 265369 w 1418136"/>
                <a:gd name="connsiteY403" fmla="*/ 147892 h 1540149"/>
                <a:gd name="connsiteX404" fmla="*/ 264735 w 1418136"/>
                <a:gd name="connsiteY404" fmla="*/ 148314 h 1540149"/>
                <a:gd name="connsiteX405" fmla="*/ 264735 w 1418136"/>
                <a:gd name="connsiteY405" fmla="*/ 148314 h 1540149"/>
                <a:gd name="connsiteX406" fmla="*/ 264101 w 1418136"/>
                <a:gd name="connsiteY406" fmla="*/ 148737 h 1540149"/>
                <a:gd name="connsiteX407" fmla="*/ 264101 w 1418136"/>
                <a:gd name="connsiteY407" fmla="*/ 148737 h 1540149"/>
                <a:gd name="connsiteX408" fmla="*/ 263467 w 1418136"/>
                <a:gd name="connsiteY408" fmla="*/ 149160 h 1540149"/>
                <a:gd name="connsiteX409" fmla="*/ 263467 w 1418136"/>
                <a:gd name="connsiteY409" fmla="*/ 149160 h 1540149"/>
                <a:gd name="connsiteX410" fmla="*/ 262833 w 1418136"/>
                <a:gd name="connsiteY410" fmla="*/ 149582 h 1540149"/>
                <a:gd name="connsiteX411" fmla="*/ 262833 w 1418136"/>
                <a:gd name="connsiteY411" fmla="*/ 149582 h 1540149"/>
                <a:gd name="connsiteX412" fmla="*/ 262199 w 1418136"/>
                <a:gd name="connsiteY412" fmla="*/ 150005 h 1540149"/>
                <a:gd name="connsiteX413" fmla="*/ 262199 w 1418136"/>
                <a:gd name="connsiteY413" fmla="*/ 150005 h 1540149"/>
                <a:gd name="connsiteX414" fmla="*/ 261565 w 1418136"/>
                <a:gd name="connsiteY414" fmla="*/ 150427 h 1540149"/>
                <a:gd name="connsiteX415" fmla="*/ 261565 w 1418136"/>
                <a:gd name="connsiteY415" fmla="*/ 150427 h 1540149"/>
                <a:gd name="connsiteX416" fmla="*/ 260932 w 1418136"/>
                <a:gd name="connsiteY416" fmla="*/ 150850 h 1540149"/>
                <a:gd name="connsiteX417" fmla="*/ 260932 w 1418136"/>
                <a:gd name="connsiteY417" fmla="*/ 150850 h 1540149"/>
                <a:gd name="connsiteX418" fmla="*/ 260298 w 1418136"/>
                <a:gd name="connsiteY418" fmla="*/ 151272 h 1540149"/>
                <a:gd name="connsiteX419" fmla="*/ 260298 w 1418136"/>
                <a:gd name="connsiteY419" fmla="*/ 151272 h 1540149"/>
                <a:gd name="connsiteX420" fmla="*/ 259664 w 1418136"/>
                <a:gd name="connsiteY420" fmla="*/ 151695 h 1540149"/>
                <a:gd name="connsiteX421" fmla="*/ 259664 w 1418136"/>
                <a:gd name="connsiteY421" fmla="*/ 151695 h 1540149"/>
                <a:gd name="connsiteX422" fmla="*/ 259030 w 1418136"/>
                <a:gd name="connsiteY422" fmla="*/ 152118 h 1540149"/>
                <a:gd name="connsiteX423" fmla="*/ 259030 w 1418136"/>
                <a:gd name="connsiteY423" fmla="*/ 152118 h 1540149"/>
                <a:gd name="connsiteX424" fmla="*/ 258396 w 1418136"/>
                <a:gd name="connsiteY424" fmla="*/ 152540 h 1540149"/>
                <a:gd name="connsiteX425" fmla="*/ 258396 w 1418136"/>
                <a:gd name="connsiteY425" fmla="*/ 152540 h 1540149"/>
                <a:gd name="connsiteX426" fmla="*/ 257762 w 1418136"/>
                <a:gd name="connsiteY426" fmla="*/ 152963 h 1540149"/>
                <a:gd name="connsiteX427" fmla="*/ 257762 w 1418136"/>
                <a:gd name="connsiteY427" fmla="*/ 152963 h 1540149"/>
                <a:gd name="connsiteX428" fmla="*/ 257129 w 1418136"/>
                <a:gd name="connsiteY428" fmla="*/ 153385 h 1540149"/>
                <a:gd name="connsiteX429" fmla="*/ 257129 w 1418136"/>
                <a:gd name="connsiteY429" fmla="*/ 153385 h 1540149"/>
                <a:gd name="connsiteX430" fmla="*/ 256495 w 1418136"/>
                <a:gd name="connsiteY430" fmla="*/ 153808 h 1540149"/>
                <a:gd name="connsiteX431" fmla="*/ 256495 w 1418136"/>
                <a:gd name="connsiteY431" fmla="*/ 153808 h 1540149"/>
                <a:gd name="connsiteX432" fmla="*/ 255861 w 1418136"/>
                <a:gd name="connsiteY432" fmla="*/ 154230 h 1540149"/>
                <a:gd name="connsiteX433" fmla="*/ 255861 w 1418136"/>
                <a:gd name="connsiteY433" fmla="*/ 154230 h 1540149"/>
                <a:gd name="connsiteX434" fmla="*/ 255227 w 1418136"/>
                <a:gd name="connsiteY434" fmla="*/ 154653 h 1540149"/>
                <a:gd name="connsiteX435" fmla="*/ 255227 w 1418136"/>
                <a:gd name="connsiteY435" fmla="*/ 154653 h 1540149"/>
                <a:gd name="connsiteX436" fmla="*/ 254593 w 1418136"/>
                <a:gd name="connsiteY436" fmla="*/ 155076 h 1540149"/>
                <a:gd name="connsiteX437" fmla="*/ 254593 w 1418136"/>
                <a:gd name="connsiteY437" fmla="*/ 155076 h 1540149"/>
                <a:gd name="connsiteX438" fmla="*/ 253959 w 1418136"/>
                <a:gd name="connsiteY438" fmla="*/ 155498 h 1540149"/>
                <a:gd name="connsiteX439" fmla="*/ 253959 w 1418136"/>
                <a:gd name="connsiteY439" fmla="*/ 155498 h 1540149"/>
                <a:gd name="connsiteX440" fmla="*/ 253325 w 1418136"/>
                <a:gd name="connsiteY440" fmla="*/ 155921 h 1540149"/>
                <a:gd name="connsiteX441" fmla="*/ 253325 w 1418136"/>
                <a:gd name="connsiteY441" fmla="*/ 155921 h 1540149"/>
                <a:gd name="connsiteX442" fmla="*/ 252691 w 1418136"/>
                <a:gd name="connsiteY442" fmla="*/ 156343 h 1540149"/>
                <a:gd name="connsiteX443" fmla="*/ 252691 w 1418136"/>
                <a:gd name="connsiteY443" fmla="*/ 156343 h 1540149"/>
                <a:gd name="connsiteX444" fmla="*/ 252058 w 1418136"/>
                <a:gd name="connsiteY444" fmla="*/ 156766 h 1540149"/>
                <a:gd name="connsiteX445" fmla="*/ 252058 w 1418136"/>
                <a:gd name="connsiteY445" fmla="*/ 156766 h 1540149"/>
                <a:gd name="connsiteX446" fmla="*/ 251424 w 1418136"/>
                <a:gd name="connsiteY446" fmla="*/ 157188 h 1540149"/>
                <a:gd name="connsiteX447" fmla="*/ 251424 w 1418136"/>
                <a:gd name="connsiteY447" fmla="*/ 157188 h 1540149"/>
                <a:gd name="connsiteX448" fmla="*/ 250790 w 1418136"/>
                <a:gd name="connsiteY448" fmla="*/ 157611 h 1540149"/>
                <a:gd name="connsiteX449" fmla="*/ 250790 w 1418136"/>
                <a:gd name="connsiteY449" fmla="*/ 157611 h 1540149"/>
                <a:gd name="connsiteX450" fmla="*/ 250156 w 1418136"/>
                <a:gd name="connsiteY450" fmla="*/ 158034 h 1540149"/>
                <a:gd name="connsiteX451" fmla="*/ 250156 w 1418136"/>
                <a:gd name="connsiteY451" fmla="*/ 158034 h 1540149"/>
                <a:gd name="connsiteX452" fmla="*/ 249522 w 1418136"/>
                <a:gd name="connsiteY452" fmla="*/ 158456 h 1540149"/>
                <a:gd name="connsiteX453" fmla="*/ 249522 w 1418136"/>
                <a:gd name="connsiteY453" fmla="*/ 158456 h 1540149"/>
                <a:gd name="connsiteX454" fmla="*/ 248889 w 1418136"/>
                <a:gd name="connsiteY454" fmla="*/ 158879 h 1540149"/>
                <a:gd name="connsiteX455" fmla="*/ 248889 w 1418136"/>
                <a:gd name="connsiteY455" fmla="*/ 158879 h 1540149"/>
                <a:gd name="connsiteX456" fmla="*/ 248255 w 1418136"/>
                <a:gd name="connsiteY456" fmla="*/ 159301 h 1540149"/>
                <a:gd name="connsiteX457" fmla="*/ 248255 w 1418136"/>
                <a:gd name="connsiteY457" fmla="*/ 159301 h 1540149"/>
                <a:gd name="connsiteX458" fmla="*/ 247621 w 1418136"/>
                <a:gd name="connsiteY458" fmla="*/ 159724 h 1540149"/>
                <a:gd name="connsiteX459" fmla="*/ 247621 w 1418136"/>
                <a:gd name="connsiteY459" fmla="*/ 159724 h 1540149"/>
                <a:gd name="connsiteX460" fmla="*/ 246987 w 1418136"/>
                <a:gd name="connsiteY460" fmla="*/ 160146 h 1540149"/>
                <a:gd name="connsiteX461" fmla="*/ 246987 w 1418136"/>
                <a:gd name="connsiteY461" fmla="*/ 160146 h 1540149"/>
                <a:gd name="connsiteX462" fmla="*/ 246353 w 1418136"/>
                <a:gd name="connsiteY462" fmla="*/ 160569 h 1540149"/>
                <a:gd name="connsiteX463" fmla="*/ 246353 w 1418136"/>
                <a:gd name="connsiteY463" fmla="*/ 160569 h 1540149"/>
                <a:gd name="connsiteX464" fmla="*/ 245719 w 1418136"/>
                <a:gd name="connsiteY464" fmla="*/ 160992 h 1540149"/>
                <a:gd name="connsiteX465" fmla="*/ 245719 w 1418136"/>
                <a:gd name="connsiteY465" fmla="*/ 160992 h 1540149"/>
                <a:gd name="connsiteX466" fmla="*/ 245085 w 1418136"/>
                <a:gd name="connsiteY466" fmla="*/ 161414 h 1540149"/>
                <a:gd name="connsiteX467" fmla="*/ 245085 w 1418136"/>
                <a:gd name="connsiteY467" fmla="*/ 161414 h 1540149"/>
                <a:gd name="connsiteX468" fmla="*/ 244451 w 1418136"/>
                <a:gd name="connsiteY468" fmla="*/ 161837 h 1540149"/>
                <a:gd name="connsiteX469" fmla="*/ 244451 w 1418136"/>
                <a:gd name="connsiteY469" fmla="*/ 161837 h 1540149"/>
                <a:gd name="connsiteX470" fmla="*/ 243818 w 1418136"/>
                <a:gd name="connsiteY470" fmla="*/ 162259 h 1540149"/>
                <a:gd name="connsiteX471" fmla="*/ 243818 w 1418136"/>
                <a:gd name="connsiteY471" fmla="*/ 162259 h 1540149"/>
                <a:gd name="connsiteX472" fmla="*/ 243184 w 1418136"/>
                <a:gd name="connsiteY472" fmla="*/ 162682 h 1540149"/>
                <a:gd name="connsiteX473" fmla="*/ 243184 w 1418136"/>
                <a:gd name="connsiteY473" fmla="*/ 162682 h 1540149"/>
                <a:gd name="connsiteX474" fmla="*/ 242550 w 1418136"/>
                <a:gd name="connsiteY474" fmla="*/ 163104 h 1540149"/>
                <a:gd name="connsiteX475" fmla="*/ 242550 w 1418136"/>
                <a:gd name="connsiteY475" fmla="*/ 163104 h 1540149"/>
                <a:gd name="connsiteX476" fmla="*/ 241916 w 1418136"/>
                <a:gd name="connsiteY476" fmla="*/ 163527 h 1540149"/>
                <a:gd name="connsiteX477" fmla="*/ 241916 w 1418136"/>
                <a:gd name="connsiteY477" fmla="*/ 163527 h 1540149"/>
                <a:gd name="connsiteX478" fmla="*/ 241282 w 1418136"/>
                <a:gd name="connsiteY478" fmla="*/ 163950 h 1540149"/>
                <a:gd name="connsiteX479" fmla="*/ 241282 w 1418136"/>
                <a:gd name="connsiteY479" fmla="*/ 163950 h 1540149"/>
                <a:gd name="connsiteX480" fmla="*/ 240648 w 1418136"/>
                <a:gd name="connsiteY480" fmla="*/ 164372 h 1540149"/>
                <a:gd name="connsiteX481" fmla="*/ 240648 w 1418136"/>
                <a:gd name="connsiteY481" fmla="*/ 164372 h 1540149"/>
                <a:gd name="connsiteX482" fmla="*/ 240014 w 1418136"/>
                <a:gd name="connsiteY482" fmla="*/ 164795 h 1540149"/>
                <a:gd name="connsiteX483" fmla="*/ 240014 w 1418136"/>
                <a:gd name="connsiteY483" fmla="*/ 164795 h 1540149"/>
                <a:gd name="connsiteX484" fmla="*/ 239380 w 1418136"/>
                <a:gd name="connsiteY484" fmla="*/ 165217 h 1540149"/>
                <a:gd name="connsiteX485" fmla="*/ 239380 w 1418136"/>
                <a:gd name="connsiteY485" fmla="*/ 165217 h 1540149"/>
                <a:gd name="connsiteX486" fmla="*/ 238747 w 1418136"/>
                <a:gd name="connsiteY486" fmla="*/ 165640 h 1540149"/>
                <a:gd name="connsiteX487" fmla="*/ 238747 w 1418136"/>
                <a:gd name="connsiteY487" fmla="*/ 165640 h 1540149"/>
                <a:gd name="connsiteX488" fmla="*/ 238113 w 1418136"/>
                <a:gd name="connsiteY488" fmla="*/ 166062 h 1540149"/>
                <a:gd name="connsiteX489" fmla="*/ 238113 w 1418136"/>
                <a:gd name="connsiteY489" fmla="*/ 166062 h 1540149"/>
                <a:gd name="connsiteX490" fmla="*/ 237479 w 1418136"/>
                <a:gd name="connsiteY490" fmla="*/ 166485 h 1540149"/>
                <a:gd name="connsiteX491" fmla="*/ 237479 w 1418136"/>
                <a:gd name="connsiteY491" fmla="*/ 166485 h 1540149"/>
                <a:gd name="connsiteX492" fmla="*/ 236845 w 1418136"/>
                <a:gd name="connsiteY492" fmla="*/ 166908 h 1540149"/>
                <a:gd name="connsiteX493" fmla="*/ 236845 w 1418136"/>
                <a:gd name="connsiteY493" fmla="*/ 166908 h 1540149"/>
                <a:gd name="connsiteX494" fmla="*/ 236211 w 1418136"/>
                <a:gd name="connsiteY494" fmla="*/ 167330 h 1540149"/>
                <a:gd name="connsiteX495" fmla="*/ 236211 w 1418136"/>
                <a:gd name="connsiteY495" fmla="*/ 167330 h 1540149"/>
                <a:gd name="connsiteX496" fmla="*/ 235577 w 1418136"/>
                <a:gd name="connsiteY496" fmla="*/ 167753 h 1540149"/>
                <a:gd name="connsiteX497" fmla="*/ 235577 w 1418136"/>
                <a:gd name="connsiteY497" fmla="*/ 167753 h 1540149"/>
                <a:gd name="connsiteX498" fmla="*/ 234944 w 1418136"/>
                <a:gd name="connsiteY498" fmla="*/ 168175 h 1540149"/>
                <a:gd name="connsiteX499" fmla="*/ 234944 w 1418136"/>
                <a:gd name="connsiteY499" fmla="*/ 168175 h 1540149"/>
                <a:gd name="connsiteX500" fmla="*/ 234310 w 1418136"/>
                <a:gd name="connsiteY500" fmla="*/ 168598 h 1540149"/>
                <a:gd name="connsiteX501" fmla="*/ 234310 w 1418136"/>
                <a:gd name="connsiteY501" fmla="*/ 168598 h 1540149"/>
                <a:gd name="connsiteX502" fmla="*/ 233676 w 1418136"/>
                <a:gd name="connsiteY502" fmla="*/ 169020 h 1540149"/>
                <a:gd name="connsiteX503" fmla="*/ 233676 w 1418136"/>
                <a:gd name="connsiteY503" fmla="*/ 169020 h 1540149"/>
                <a:gd name="connsiteX504" fmla="*/ 233042 w 1418136"/>
                <a:gd name="connsiteY504" fmla="*/ 169443 h 1540149"/>
                <a:gd name="connsiteX505" fmla="*/ 233042 w 1418136"/>
                <a:gd name="connsiteY505" fmla="*/ 169443 h 1540149"/>
                <a:gd name="connsiteX506" fmla="*/ 232408 w 1418136"/>
                <a:gd name="connsiteY506" fmla="*/ 169866 h 1540149"/>
                <a:gd name="connsiteX507" fmla="*/ 232408 w 1418136"/>
                <a:gd name="connsiteY507" fmla="*/ 169866 h 1540149"/>
                <a:gd name="connsiteX508" fmla="*/ 231774 w 1418136"/>
                <a:gd name="connsiteY508" fmla="*/ 170288 h 1540149"/>
                <a:gd name="connsiteX509" fmla="*/ 231774 w 1418136"/>
                <a:gd name="connsiteY509" fmla="*/ 170288 h 1540149"/>
                <a:gd name="connsiteX510" fmla="*/ 231140 w 1418136"/>
                <a:gd name="connsiteY510" fmla="*/ 170711 h 1540149"/>
                <a:gd name="connsiteX511" fmla="*/ 231140 w 1418136"/>
                <a:gd name="connsiteY511" fmla="*/ 170711 h 1540149"/>
                <a:gd name="connsiteX512" fmla="*/ 230506 w 1418136"/>
                <a:gd name="connsiteY512" fmla="*/ 171133 h 1540149"/>
                <a:gd name="connsiteX513" fmla="*/ 230506 w 1418136"/>
                <a:gd name="connsiteY513" fmla="*/ 171133 h 1540149"/>
                <a:gd name="connsiteX514" fmla="*/ 229873 w 1418136"/>
                <a:gd name="connsiteY514" fmla="*/ 171556 h 1540149"/>
                <a:gd name="connsiteX515" fmla="*/ 229873 w 1418136"/>
                <a:gd name="connsiteY515" fmla="*/ 171556 h 1540149"/>
                <a:gd name="connsiteX516" fmla="*/ 229239 w 1418136"/>
                <a:gd name="connsiteY516" fmla="*/ 171978 h 1540149"/>
                <a:gd name="connsiteX517" fmla="*/ 229239 w 1418136"/>
                <a:gd name="connsiteY517" fmla="*/ 171978 h 1540149"/>
                <a:gd name="connsiteX518" fmla="*/ 228605 w 1418136"/>
                <a:gd name="connsiteY518" fmla="*/ 172401 h 1540149"/>
                <a:gd name="connsiteX519" fmla="*/ 228605 w 1418136"/>
                <a:gd name="connsiteY519" fmla="*/ 172401 h 1540149"/>
                <a:gd name="connsiteX520" fmla="*/ 227971 w 1418136"/>
                <a:gd name="connsiteY520" fmla="*/ 172824 h 1540149"/>
                <a:gd name="connsiteX521" fmla="*/ 227971 w 1418136"/>
                <a:gd name="connsiteY521" fmla="*/ 172824 h 1540149"/>
                <a:gd name="connsiteX522" fmla="*/ 227337 w 1418136"/>
                <a:gd name="connsiteY522" fmla="*/ 173246 h 1540149"/>
                <a:gd name="connsiteX523" fmla="*/ 227337 w 1418136"/>
                <a:gd name="connsiteY523" fmla="*/ 173246 h 1540149"/>
                <a:gd name="connsiteX524" fmla="*/ 226703 w 1418136"/>
                <a:gd name="connsiteY524" fmla="*/ 173669 h 1540149"/>
                <a:gd name="connsiteX525" fmla="*/ 226703 w 1418136"/>
                <a:gd name="connsiteY525" fmla="*/ 173669 h 1540149"/>
                <a:gd name="connsiteX526" fmla="*/ 226070 w 1418136"/>
                <a:gd name="connsiteY526" fmla="*/ 174091 h 1540149"/>
                <a:gd name="connsiteX527" fmla="*/ 226070 w 1418136"/>
                <a:gd name="connsiteY527" fmla="*/ 174091 h 1540149"/>
                <a:gd name="connsiteX528" fmla="*/ 225436 w 1418136"/>
                <a:gd name="connsiteY528" fmla="*/ 174514 h 1540149"/>
                <a:gd name="connsiteX529" fmla="*/ 225436 w 1418136"/>
                <a:gd name="connsiteY529" fmla="*/ 174514 h 1540149"/>
                <a:gd name="connsiteX530" fmla="*/ 224802 w 1418136"/>
                <a:gd name="connsiteY530" fmla="*/ 174936 h 1540149"/>
                <a:gd name="connsiteX531" fmla="*/ 224802 w 1418136"/>
                <a:gd name="connsiteY531" fmla="*/ 174936 h 1540149"/>
                <a:gd name="connsiteX532" fmla="*/ 224168 w 1418136"/>
                <a:gd name="connsiteY532" fmla="*/ 175359 h 1540149"/>
                <a:gd name="connsiteX533" fmla="*/ 224168 w 1418136"/>
                <a:gd name="connsiteY533" fmla="*/ 175359 h 1540149"/>
                <a:gd name="connsiteX534" fmla="*/ 223534 w 1418136"/>
                <a:gd name="connsiteY534" fmla="*/ 175782 h 1540149"/>
                <a:gd name="connsiteX535" fmla="*/ 223534 w 1418136"/>
                <a:gd name="connsiteY535" fmla="*/ 175782 h 1540149"/>
                <a:gd name="connsiteX536" fmla="*/ 222900 w 1418136"/>
                <a:gd name="connsiteY536" fmla="*/ 176204 h 1540149"/>
                <a:gd name="connsiteX537" fmla="*/ 222900 w 1418136"/>
                <a:gd name="connsiteY537" fmla="*/ 176204 h 1540149"/>
                <a:gd name="connsiteX538" fmla="*/ 222266 w 1418136"/>
                <a:gd name="connsiteY538" fmla="*/ 176627 h 1540149"/>
                <a:gd name="connsiteX539" fmla="*/ 222266 w 1418136"/>
                <a:gd name="connsiteY539" fmla="*/ 176627 h 1540149"/>
                <a:gd name="connsiteX540" fmla="*/ 221633 w 1418136"/>
                <a:gd name="connsiteY540" fmla="*/ 177049 h 1540149"/>
                <a:gd name="connsiteX541" fmla="*/ 221633 w 1418136"/>
                <a:gd name="connsiteY541" fmla="*/ 177049 h 1540149"/>
                <a:gd name="connsiteX542" fmla="*/ 220999 w 1418136"/>
                <a:gd name="connsiteY542" fmla="*/ 177472 h 1540149"/>
                <a:gd name="connsiteX543" fmla="*/ 220999 w 1418136"/>
                <a:gd name="connsiteY543" fmla="*/ 177472 h 1540149"/>
                <a:gd name="connsiteX544" fmla="*/ 220365 w 1418136"/>
                <a:gd name="connsiteY544" fmla="*/ 177894 h 1540149"/>
                <a:gd name="connsiteX545" fmla="*/ 220365 w 1418136"/>
                <a:gd name="connsiteY545" fmla="*/ 177894 h 1540149"/>
                <a:gd name="connsiteX546" fmla="*/ 219731 w 1418136"/>
                <a:gd name="connsiteY546" fmla="*/ 178317 h 1540149"/>
                <a:gd name="connsiteX547" fmla="*/ 219731 w 1418136"/>
                <a:gd name="connsiteY547" fmla="*/ 178317 h 1540149"/>
                <a:gd name="connsiteX548" fmla="*/ 219097 w 1418136"/>
                <a:gd name="connsiteY548" fmla="*/ 178740 h 1540149"/>
                <a:gd name="connsiteX549" fmla="*/ 219097 w 1418136"/>
                <a:gd name="connsiteY549" fmla="*/ 178740 h 1540149"/>
                <a:gd name="connsiteX550" fmla="*/ 218463 w 1418136"/>
                <a:gd name="connsiteY550" fmla="*/ 179162 h 1540149"/>
                <a:gd name="connsiteX551" fmla="*/ 218463 w 1418136"/>
                <a:gd name="connsiteY551" fmla="*/ 179162 h 1540149"/>
                <a:gd name="connsiteX552" fmla="*/ 217830 w 1418136"/>
                <a:gd name="connsiteY552" fmla="*/ 179585 h 1540149"/>
                <a:gd name="connsiteX553" fmla="*/ 217830 w 1418136"/>
                <a:gd name="connsiteY553" fmla="*/ 179585 h 1540149"/>
                <a:gd name="connsiteX554" fmla="*/ 217196 w 1418136"/>
                <a:gd name="connsiteY554" fmla="*/ 180007 h 1540149"/>
                <a:gd name="connsiteX555" fmla="*/ 217196 w 1418136"/>
                <a:gd name="connsiteY555" fmla="*/ 180007 h 1540149"/>
                <a:gd name="connsiteX556" fmla="*/ 216562 w 1418136"/>
                <a:gd name="connsiteY556" fmla="*/ 180430 h 1540149"/>
                <a:gd name="connsiteX557" fmla="*/ 216562 w 1418136"/>
                <a:gd name="connsiteY557" fmla="*/ 180430 h 1540149"/>
                <a:gd name="connsiteX558" fmla="*/ 215928 w 1418136"/>
                <a:gd name="connsiteY558" fmla="*/ 180852 h 1540149"/>
                <a:gd name="connsiteX559" fmla="*/ 215928 w 1418136"/>
                <a:gd name="connsiteY559" fmla="*/ 180852 h 1540149"/>
                <a:gd name="connsiteX560" fmla="*/ 215294 w 1418136"/>
                <a:gd name="connsiteY560" fmla="*/ 181275 h 1540149"/>
                <a:gd name="connsiteX561" fmla="*/ 215294 w 1418136"/>
                <a:gd name="connsiteY561" fmla="*/ 181275 h 1540149"/>
                <a:gd name="connsiteX562" fmla="*/ 214660 w 1418136"/>
                <a:gd name="connsiteY562" fmla="*/ 181698 h 1540149"/>
                <a:gd name="connsiteX563" fmla="*/ 214660 w 1418136"/>
                <a:gd name="connsiteY563" fmla="*/ 181698 h 1540149"/>
                <a:gd name="connsiteX564" fmla="*/ 214026 w 1418136"/>
                <a:gd name="connsiteY564" fmla="*/ 182120 h 1540149"/>
                <a:gd name="connsiteX565" fmla="*/ 214026 w 1418136"/>
                <a:gd name="connsiteY565" fmla="*/ 182120 h 1540149"/>
                <a:gd name="connsiteX566" fmla="*/ 213392 w 1418136"/>
                <a:gd name="connsiteY566" fmla="*/ 182543 h 1540149"/>
                <a:gd name="connsiteX567" fmla="*/ 213392 w 1418136"/>
                <a:gd name="connsiteY567" fmla="*/ 182543 h 1540149"/>
                <a:gd name="connsiteX568" fmla="*/ 212759 w 1418136"/>
                <a:gd name="connsiteY568" fmla="*/ 182965 h 1540149"/>
                <a:gd name="connsiteX569" fmla="*/ 212759 w 1418136"/>
                <a:gd name="connsiteY569" fmla="*/ 182965 h 1540149"/>
                <a:gd name="connsiteX570" fmla="*/ 212125 w 1418136"/>
                <a:gd name="connsiteY570" fmla="*/ 183388 h 1540149"/>
                <a:gd name="connsiteX571" fmla="*/ 212125 w 1418136"/>
                <a:gd name="connsiteY571" fmla="*/ 183388 h 1540149"/>
                <a:gd name="connsiteX572" fmla="*/ 211491 w 1418136"/>
                <a:gd name="connsiteY572" fmla="*/ 183810 h 1540149"/>
                <a:gd name="connsiteX573" fmla="*/ 211491 w 1418136"/>
                <a:gd name="connsiteY573" fmla="*/ 183810 h 1540149"/>
                <a:gd name="connsiteX574" fmla="*/ 210857 w 1418136"/>
                <a:gd name="connsiteY574" fmla="*/ 184233 h 1540149"/>
                <a:gd name="connsiteX575" fmla="*/ 210857 w 1418136"/>
                <a:gd name="connsiteY575" fmla="*/ 184233 h 1540149"/>
                <a:gd name="connsiteX576" fmla="*/ 210223 w 1418136"/>
                <a:gd name="connsiteY576" fmla="*/ 184656 h 1540149"/>
                <a:gd name="connsiteX577" fmla="*/ 210223 w 1418136"/>
                <a:gd name="connsiteY577" fmla="*/ 184656 h 1540149"/>
                <a:gd name="connsiteX578" fmla="*/ 209589 w 1418136"/>
                <a:gd name="connsiteY578" fmla="*/ 185078 h 1540149"/>
                <a:gd name="connsiteX579" fmla="*/ 209589 w 1418136"/>
                <a:gd name="connsiteY579" fmla="*/ 185078 h 1540149"/>
                <a:gd name="connsiteX580" fmla="*/ 208956 w 1418136"/>
                <a:gd name="connsiteY580" fmla="*/ 185501 h 1540149"/>
                <a:gd name="connsiteX581" fmla="*/ 208956 w 1418136"/>
                <a:gd name="connsiteY581" fmla="*/ 185501 h 1540149"/>
                <a:gd name="connsiteX582" fmla="*/ 208321 w 1418136"/>
                <a:gd name="connsiteY582" fmla="*/ 185923 h 1540149"/>
                <a:gd name="connsiteX583" fmla="*/ 208321 w 1418136"/>
                <a:gd name="connsiteY583" fmla="*/ 185923 h 1540149"/>
                <a:gd name="connsiteX584" fmla="*/ 207688 w 1418136"/>
                <a:gd name="connsiteY584" fmla="*/ 186346 h 1540149"/>
                <a:gd name="connsiteX585" fmla="*/ 207688 w 1418136"/>
                <a:gd name="connsiteY585" fmla="*/ 186346 h 1540149"/>
                <a:gd name="connsiteX586" fmla="*/ 207054 w 1418136"/>
                <a:gd name="connsiteY586" fmla="*/ 186768 h 1540149"/>
                <a:gd name="connsiteX587" fmla="*/ 207054 w 1418136"/>
                <a:gd name="connsiteY587" fmla="*/ 186768 h 1540149"/>
                <a:gd name="connsiteX588" fmla="*/ 206420 w 1418136"/>
                <a:gd name="connsiteY588" fmla="*/ 187191 h 1540149"/>
                <a:gd name="connsiteX589" fmla="*/ 206420 w 1418136"/>
                <a:gd name="connsiteY589" fmla="*/ 187191 h 1540149"/>
                <a:gd name="connsiteX590" fmla="*/ 205786 w 1418136"/>
                <a:gd name="connsiteY590" fmla="*/ 187614 h 1540149"/>
                <a:gd name="connsiteX591" fmla="*/ 205786 w 1418136"/>
                <a:gd name="connsiteY591" fmla="*/ 187614 h 1540149"/>
                <a:gd name="connsiteX592" fmla="*/ 205152 w 1418136"/>
                <a:gd name="connsiteY592" fmla="*/ 188036 h 1540149"/>
                <a:gd name="connsiteX593" fmla="*/ 205152 w 1418136"/>
                <a:gd name="connsiteY593" fmla="*/ 188036 h 1540149"/>
                <a:gd name="connsiteX594" fmla="*/ 204518 w 1418136"/>
                <a:gd name="connsiteY594" fmla="*/ 188459 h 1540149"/>
                <a:gd name="connsiteX595" fmla="*/ 204518 w 1418136"/>
                <a:gd name="connsiteY595" fmla="*/ 188459 h 1540149"/>
                <a:gd name="connsiteX596" fmla="*/ 203885 w 1418136"/>
                <a:gd name="connsiteY596" fmla="*/ 188881 h 1540149"/>
                <a:gd name="connsiteX597" fmla="*/ 203885 w 1418136"/>
                <a:gd name="connsiteY597" fmla="*/ 188881 h 1540149"/>
                <a:gd name="connsiteX598" fmla="*/ 203251 w 1418136"/>
                <a:gd name="connsiteY598" fmla="*/ 189304 h 1540149"/>
                <a:gd name="connsiteX599" fmla="*/ 203251 w 1418136"/>
                <a:gd name="connsiteY599" fmla="*/ 189304 h 1540149"/>
                <a:gd name="connsiteX600" fmla="*/ 202617 w 1418136"/>
                <a:gd name="connsiteY600" fmla="*/ 189726 h 1540149"/>
                <a:gd name="connsiteX601" fmla="*/ 202617 w 1418136"/>
                <a:gd name="connsiteY601" fmla="*/ 189726 h 1540149"/>
                <a:gd name="connsiteX602" fmla="*/ 201983 w 1418136"/>
                <a:gd name="connsiteY602" fmla="*/ 190149 h 1540149"/>
                <a:gd name="connsiteX603" fmla="*/ 201983 w 1418136"/>
                <a:gd name="connsiteY603" fmla="*/ 190149 h 1540149"/>
                <a:gd name="connsiteX604" fmla="*/ 158564 w 1418136"/>
                <a:gd name="connsiteY604" fmla="*/ 1124770 h 1540149"/>
                <a:gd name="connsiteX605" fmla="*/ 1025362 w 1418136"/>
                <a:gd name="connsiteY605" fmla="*/ 1477194 h 1540149"/>
                <a:gd name="connsiteX606" fmla="*/ 1025996 w 1418136"/>
                <a:gd name="connsiteY606" fmla="*/ 1476771 h 1540149"/>
                <a:gd name="connsiteX607" fmla="*/ 1025996 w 1418136"/>
                <a:gd name="connsiteY607" fmla="*/ 1476771 h 1540149"/>
                <a:gd name="connsiteX608" fmla="*/ 1026630 w 1418136"/>
                <a:gd name="connsiteY608" fmla="*/ 1476349 h 1540149"/>
                <a:gd name="connsiteX609" fmla="*/ 1026630 w 1418136"/>
                <a:gd name="connsiteY609" fmla="*/ 1476349 h 1540149"/>
                <a:gd name="connsiteX610" fmla="*/ 1027264 w 1418136"/>
                <a:gd name="connsiteY610" fmla="*/ 1475926 h 1540149"/>
                <a:gd name="connsiteX611" fmla="*/ 1027264 w 1418136"/>
                <a:gd name="connsiteY611" fmla="*/ 1475926 h 1540149"/>
                <a:gd name="connsiteX612" fmla="*/ 1027898 w 1418136"/>
                <a:gd name="connsiteY612" fmla="*/ 1475504 h 1540149"/>
                <a:gd name="connsiteX613" fmla="*/ 1027898 w 1418136"/>
                <a:gd name="connsiteY613" fmla="*/ 1475504 h 1540149"/>
                <a:gd name="connsiteX614" fmla="*/ 1028532 w 1418136"/>
                <a:gd name="connsiteY614" fmla="*/ 1475081 h 1540149"/>
                <a:gd name="connsiteX615" fmla="*/ 1028532 w 1418136"/>
                <a:gd name="connsiteY615" fmla="*/ 1475081 h 1540149"/>
                <a:gd name="connsiteX616" fmla="*/ 1029165 w 1418136"/>
                <a:gd name="connsiteY616" fmla="*/ 1474658 h 1540149"/>
                <a:gd name="connsiteX617" fmla="*/ 1029165 w 1418136"/>
                <a:gd name="connsiteY617" fmla="*/ 1474658 h 1540149"/>
                <a:gd name="connsiteX618" fmla="*/ 1029799 w 1418136"/>
                <a:gd name="connsiteY618" fmla="*/ 1474236 h 1540149"/>
                <a:gd name="connsiteX619" fmla="*/ 1029799 w 1418136"/>
                <a:gd name="connsiteY619" fmla="*/ 1474236 h 1540149"/>
                <a:gd name="connsiteX620" fmla="*/ 1030433 w 1418136"/>
                <a:gd name="connsiteY620" fmla="*/ 1473813 h 1540149"/>
                <a:gd name="connsiteX621" fmla="*/ 1030433 w 1418136"/>
                <a:gd name="connsiteY621" fmla="*/ 1473813 h 1540149"/>
                <a:gd name="connsiteX622" fmla="*/ 1031067 w 1418136"/>
                <a:gd name="connsiteY622" fmla="*/ 1473391 h 1540149"/>
                <a:gd name="connsiteX623" fmla="*/ 1031067 w 1418136"/>
                <a:gd name="connsiteY623" fmla="*/ 1473391 h 1540149"/>
                <a:gd name="connsiteX624" fmla="*/ 1031701 w 1418136"/>
                <a:gd name="connsiteY624" fmla="*/ 1472968 h 1540149"/>
                <a:gd name="connsiteX625" fmla="*/ 1031701 w 1418136"/>
                <a:gd name="connsiteY625" fmla="*/ 1472968 h 1540149"/>
                <a:gd name="connsiteX626" fmla="*/ 1032335 w 1418136"/>
                <a:gd name="connsiteY626" fmla="*/ 1472546 h 1540149"/>
                <a:gd name="connsiteX627" fmla="*/ 1032335 w 1418136"/>
                <a:gd name="connsiteY627" fmla="*/ 1472546 h 1540149"/>
                <a:gd name="connsiteX628" fmla="*/ 1032969 w 1418136"/>
                <a:gd name="connsiteY628" fmla="*/ 1472123 h 1540149"/>
                <a:gd name="connsiteX629" fmla="*/ 1032969 w 1418136"/>
                <a:gd name="connsiteY629" fmla="*/ 1472123 h 1540149"/>
                <a:gd name="connsiteX630" fmla="*/ 1033603 w 1418136"/>
                <a:gd name="connsiteY630" fmla="*/ 1471700 h 1540149"/>
                <a:gd name="connsiteX631" fmla="*/ 1033603 w 1418136"/>
                <a:gd name="connsiteY631" fmla="*/ 1471700 h 1540149"/>
                <a:gd name="connsiteX632" fmla="*/ 1034236 w 1418136"/>
                <a:gd name="connsiteY632" fmla="*/ 1471278 h 1540149"/>
                <a:gd name="connsiteX633" fmla="*/ 1034236 w 1418136"/>
                <a:gd name="connsiteY633" fmla="*/ 1471278 h 1540149"/>
                <a:gd name="connsiteX634" fmla="*/ 1034870 w 1418136"/>
                <a:gd name="connsiteY634" fmla="*/ 1470855 h 1540149"/>
                <a:gd name="connsiteX635" fmla="*/ 1034870 w 1418136"/>
                <a:gd name="connsiteY635" fmla="*/ 1470855 h 1540149"/>
                <a:gd name="connsiteX636" fmla="*/ 1035504 w 1418136"/>
                <a:gd name="connsiteY636" fmla="*/ 1470433 h 1540149"/>
                <a:gd name="connsiteX637" fmla="*/ 1035504 w 1418136"/>
                <a:gd name="connsiteY637" fmla="*/ 1470433 h 1540149"/>
                <a:gd name="connsiteX638" fmla="*/ 1036138 w 1418136"/>
                <a:gd name="connsiteY638" fmla="*/ 1470010 h 1540149"/>
                <a:gd name="connsiteX639" fmla="*/ 1036138 w 1418136"/>
                <a:gd name="connsiteY639" fmla="*/ 1470010 h 1540149"/>
                <a:gd name="connsiteX640" fmla="*/ 1036772 w 1418136"/>
                <a:gd name="connsiteY640" fmla="*/ 1469588 h 1540149"/>
                <a:gd name="connsiteX641" fmla="*/ 1036772 w 1418136"/>
                <a:gd name="connsiteY641" fmla="*/ 1469588 h 1540149"/>
                <a:gd name="connsiteX642" fmla="*/ 1037406 w 1418136"/>
                <a:gd name="connsiteY642" fmla="*/ 1469165 h 1540149"/>
                <a:gd name="connsiteX643" fmla="*/ 1037406 w 1418136"/>
                <a:gd name="connsiteY643" fmla="*/ 1469165 h 1540149"/>
                <a:gd name="connsiteX644" fmla="*/ 1038039 w 1418136"/>
                <a:gd name="connsiteY644" fmla="*/ 1468743 h 1540149"/>
                <a:gd name="connsiteX645" fmla="*/ 1038039 w 1418136"/>
                <a:gd name="connsiteY645" fmla="*/ 1468743 h 1540149"/>
                <a:gd name="connsiteX646" fmla="*/ 1038673 w 1418136"/>
                <a:gd name="connsiteY646" fmla="*/ 1468320 h 1540149"/>
                <a:gd name="connsiteX647" fmla="*/ 1038673 w 1418136"/>
                <a:gd name="connsiteY647" fmla="*/ 1468320 h 1540149"/>
                <a:gd name="connsiteX648" fmla="*/ 1039307 w 1418136"/>
                <a:gd name="connsiteY648" fmla="*/ 1467897 h 1540149"/>
                <a:gd name="connsiteX649" fmla="*/ 1039307 w 1418136"/>
                <a:gd name="connsiteY649" fmla="*/ 1467897 h 1540149"/>
                <a:gd name="connsiteX650" fmla="*/ 1039941 w 1418136"/>
                <a:gd name="connsiteY650" fmla="*/ 1467475 h 1540149"/>
                <a:gd name="connsiteX651" fmla="*/ 1039941 w 1418136"/>
                <a:gd name="connsiteY651" fmla="*/ 1467475 h 1540149"/>
                <a:gd name="connsiteX652" fmla="*/ 1040575 w 1418136"/>
                <a:gd name="connsiteY652" fmla="*/ 1467052 h 1540149"/>
                <a:gd name="connsiteX653" fmla="*/ 1040575 w 1418136"/>
                <a:gd name="connsiteY653" fmla="*/ 1467052 h 1540149"/>
                <a:gd name="connsiteX654" fmla="*/ 1041209 w 1418136"/>
                <a:gd name="connsiteY654" fmla="*/ 1466630 h 1540149"/>
                <a:gd name="connsiteX655" fmla="*/ 1041209 w 1418136"/>
                <a:gd name="connsiteY655" fmla="*/ 1466630 h 1540149"/>
                <a:gd name="connsiteX656" fmla="*/ 1041843 w 1418136"/>
                <a:gd name="connsiteY656" fmla="*/ 1466207 h 1540149"/>
                <a:gd name="connsiteX657" fmla="*/ 1041843 w 1418136"/>
                <a:gd name="connsiteY657" fmla="*/ 1466207 h 1540149"/>
                <a:gd name="connsiteX658" fmla="*/ 1042476 w 1418136"/>
                <a:gd name="connsiteY658" fmla="*/ 1465785 h 1540149"/>
                <a:gd name="connsiteX659" fmla="*/ 1042476 w 1418136"/>
                <a:gd name="connsiteY659" fmla="*/ 1465785 h 1540149"/>
                <a:gd name="connsiteX660" fmla="*/ 1043110 w 1418136"/>
                <a:gd name="connsiteY660" fmla="*/ 1465362 h 1540149"/>
                <a:gd name="connsiteX661" fmla="*/ 1043110 w 1418136"/>
                <a:gd name="connsiteY661" fmla="*/ 1465362 h 1540149"/>
                <a:gd name="connsiteX662" fmla="*/ 1043744 w 1418136"/>
                <a:gd name="connsiteY662" fmla="*/ 1464939 h 1540149"/>
                <a:gd name="connsiteX663" fmla="*/ 1043744 w 1418136"/>
                <a:gd name="connsiteY663" fmla="*/ 1464939 h 1540149"/>
                <a:gd name="connsiteX664" fmla="*/ 1044378 w 1418136"/>
                <a:gd name="connsiteY664" fmla="*/ 1464517 h 1540149"/>
                <a:gd name="connsiteX665" fmla="*/ 1044378 w 1418136"/>
                <a:gd name="connsiteY665" fmla="*/ 1464517 h 1540149"/>
                <a:gd name="connsiteX666" fmla="*/ 1045012 w 1418136"/>
                <a:gd name="connsiteY666" fmla="*/ 1464094 h 1540149"/>
                <a:gd name="connsiteX667" fmla="*/ 1045012 w 1418136"/>
                <a:gd name="connsiteY667" fmla="*/ 1464094 h 1540149"/>
                <a:gd name="connsiteX668" fmla="*/ 1045646 w 1418136"/>
                <a:gd name="connsiteY668" fmla="*/ 1463672 h 1540149"/>
                <a:gd name="connsiteX669" fmla="*/ 1045646 w 1418136"/>
                <a:gd name="connsiteY669" fmla="*/ 1463672 h 1540149"/>
                <a:gd name="connsiteX670" fmla="*/ 1046279 w 1418136"/>
                <a:gd name="connsiteY670" fmla="*/ 1463249 h 1540149"/>
                <a:gd name="connsiteX671" fmla="*/ 1046279 w 1418136"/>
                <a:gd name="connsiteY671" fmla="*/ 1463249 h 1540149"/>
                <a:gd name="connsiteX672" fmla="*/ 1046913 w 1418136"/>
                <a:gd name="connsiteY672" fmla="*/ 1462827 h 1540149"/>
                <a:gd name="connsiteX673" fmla="*/ 1046913 w 1418136"/>
                <a:gd name="connsiteY673" fmla="*/ 1462827 h 1540149"/>
                <a:gd name="connsiteX674" fmla="*/ 1047547 w 1418136"/>
                <a:gd name="connsiteY674" fmla="*/ 1462404 h 1540149"/>
                <a:gd name="connsiteX675" fmla="*/ 1047547 w 1418136"/>
                <a:gd name="connsiteY675" fmla="*/ 1462404 h 1540149"/>
                <a:gd name="connsiteX676" fmla="*/ 1048181 w 1418136"/>
                <a:gd name="connsiteY676" fmla="*/ 1461981 h 1540149"/>
                <a:gd name="connsiteX677" fmla="*/ 1048181 w 1418136"/>
                <a:gd name="connsiteY677" fmla="*/ 1461981 h 1540149"/>
                <a:gd name="connsiteX678" fmla="*/ 1048815 w 1418136"/>
                <a:gd name="connsiteY678" fmla="*/ 1461559 h 1540149"/>
                <a:gd name="connsiteX679" fmla="*/ 1048815 w 1418136"/>
                <a:gd name="connsiteY679" fmla="*/ 1461559 h 1540149"/>
                <a:gd name="connsiteX680" fmla="*/ 1049449 w 1418136"/>
                <a:gd name="connsiteY680" fmla="*/ 1461136 h 1540149"/>
                <a:gd name="connsiteX681" fmla="*/ 1049449 w 1418136"/>
                <a:gd name="connsiteY681" fmla="*/ 1461136 h 1540149"/>
                <a:gd name="connsiteX682" fmla="*/ 1050083 w 1418136"/>
                <a:gd name="connsiteY682" fmla="*/ 1460714 h 1540149"/>
                <a:gd name="connsiteX683" fmla="*/ 1050083 w 1418136"/>
                <a:gd name="connsiteY683" fmla="*/ 1460714 h 1540149"/>
                <a:gd name="connsiteX684" fmla="*/ 1050717 w 1418136"/>
                <a:gd name="connsiteY684" fmla="*/ 1460291 h 1540149"/>
                <a:gd name="connsiteX685" fmla="*/ 1050717 w 1418136"/>
                <a:gd name="connsiteY685" fmla="*/ 1460291 h 1540149"/>
                <a:gd name="connsiteX686" fmla="*/ 1051350 w 1418136"/>
                <a:gd name="connsiteY686" fmla="*/ 1459869 h 1540149"/>
                <a:gd name="connsiteX687" fmla="*/ 1051350 w 1418136"/>
                <a:gd name="connsiteY687" fmla="*/ 1459869 h 1540149"/>
                <a:gd name="connsiteX688" fmla="*/ 1051984 w 1418136"/>
                <a:gd name="connsiteY688" fmla="*/ 1459446 h 1540149"/>
                <a:gd name="connsiteX689" fmla="*/ 1051984 w 1418136"/>
                <a:gd name="connsiteY689" fmla="*/ 1459446 h 1540149"/>
                <a:gd name="connsiteX690" fmla="*/ 1052618 w 1418136"/>
                <a:gd name="connsiteY690" fmla="*/ 1459023 h 1540149"/>
                <a:gd name="connsiteX691" fmla="*/ 1052618 w 1418136"/>
                <a:gd name="connsiteY691" fmla="*/ 1459023 h 1540149"/>
                <a:gd name="connsiteX692" fmla="*/ 1053252 w 1418136"/>
                <a:gd name="connsiteY692" fmla="*/ 1458601 h 1540149"/>
                <a:gd name="connsiteX693" fmla="*/ 1053252 w 1418136"/>
                <a:gd name="connsiteY693" fmla="*/ 1458601 h 1540149"/>
                <a:gd name="connsiteX694" fmla="*/ 1053886 w 1418136"/>
                <a:gd name="connsiteY694" fmla="*/ 1458178 h 1540149"/>
                <a:gd name="connsiteX695" fmla="*/ 1053886 w 1418136"/>
                <a:gd name="connsiteY695" fmla="*/ 1458178 h 1540149"/>
                <a:gd name="connsiteX696" fmla="*/ 1054520 w 1418136"/>
                <a:gd name="connsiteY696" fmla="*/ 1457756 h 1540149"/>
                <a:gd name="connsiteX697" fmla="*/ 1054520 w 1418136"/>
                <a:gd name="connsiteY697" fmla="*/ 1457756 h 1540149"/>
                <a:gd name="connsiteX698" fmla="*/ 1055153 w 1418136"/>
                <a:gd name="connsiteY698" fmla="*/ 1457333 h 1540149"/>
                <a:gd name="connsiteX699" fmla="*/ 1055153 w 1418136"/>
                <a:gd name="connsiteY699" fmla="*/ 1457333 h 1540149"/>
                <a:gd name="connsiteX700" fmla="*/ 1055787 w 1418136"/>
                <a:gd name="connsiteY700" fmla="*/ 1456911 h 1540149"/>
                <a:gd name="connsiteX701" fmla="*/ 1055787 w 1418136"/>
                <a:gd name="connsiteY701" fmla="*/ 1456911 h 1540149"/>
                <a:gd name="connsiteX702" fmla="*/ 1056421 w 1418136"/>
                <a:gd name="connsiteY702" fmla="*/ 1456488 h 1540149"/>
                <a:gd name="connsiteX703" fmla="*/ 1056421 w 1418136"/>
                <a:gd name="connsiteY703" fmla="*/ 1456488 h 1540149"/>
                <a:gd name="connsiteX704" fmla="*/ 1057055 w 1418136"/>
                <a:gd name="connsiteY704" fmla="*/ 1456065 h 1540149"/>
                <a:gd name="connsiteX705" fmla="*/ 1057055 w 1418136"/>
                <a:gd name="connsiteY705" fmla="*/ 1456065 h 1540149"/>
                <a:gd name="connsiteX706" fmla="*/ 1057689 w 1418136"/>
                <a:gd name="connsiteY706" fmla="*/ 1455643 h 1540149"/>
                <a:gd name="connsiteX707" fmla="*/ 1057689 w 1418136"/>
                <a:gd name="connsiteY707" fmla="*/ 1455643 h 1540149"/>
                <a:gd name="connsiteX708" fmla="*/ 1058323 w 1418136"/>
                <a:gd name="connsiteY708" fmla="*/ 1455220 h 1540149"/>
                <a:gd name="connsiteX709" fmla="*/ 1058323 w 1418136"/>
                <a:gd name="connsiteY709" fmla="*/ 1455220 h 1540149"/>
                <a:gd name="connsiteX710" fmla="*/ 1058957 w 1418136"/>
                <a:gd name="connsiteY710" fmla="*/ 1454798 h 1540149"/>
                <a:gd name="connsiteX711" fmla="*/ 1058957 w 1418136"/>
                <a:gd name="connsiteY711" fmla="*/ 1454798 h 1540149"/>
                <a:gd name="connsiteX712" fmla="*/ 1059591 w 1418136"/>
                <a:gd name="connsiteY712" fmla="*/ 1454375 h 1540149"/>
                <a:gd name="connsiteX713" fmla="*/ 1059591 w 1418136"/>
                <a:gd name="connsiteY713" fmla="*/ 1454375 h 1540149"/>
                <a:gd name="connsiteX714" fmla="*/ 1060224 w 1418136"/>
                <a:gd name="connsiteY714" fmla="*/ 1453953 h 1540149"/>
                <a:gd name="connsiteX715" fmla="*/ 1060224 w 1418136"/>
                <a:gd name="connsiteY715" fmla="*/ 1453953 h 1540149"/>
                <a:gd name="connsiteX716" fmla="*/ 1060858 w 1418136"/>
                <a:gd name="connsiteY716" fmla="*/ 1453530 h 1540149"/>
                <a:gd name="connsiteX717" fmla="*/ 1060858 w 1418136"/>
                <a:gd name="connsiteY717" fmla="*/ 1453530 h 1540149"/>
                <a:gd name="connsiteX718" fmla="*/ 1061492 w 1418136"/>
                <a:gd name="connsiteY718" fmla="*/ 1453107 h 1540149"/>
                <a:gd name="connsiteX719" fmla="*/ 1061492 w 1418136"/>
                <a:gd name="connsiteY719" fmla="*/ 1453107 h 1540149"/>
                <a:gd name="connsiteX720" fmla="*/ 1062126 w 1418136"/>
                <a:gd name="connsiteY720" fmla="*/ 1452685 h 1540149"/>
                <a:gd name="connsiteX721" fmla="*/ 1062126 w 1418136"/>
                <a:gd name="connsiteY721" fmla="*/ 1452685 h 1540149"/>
                <a:gd name="connsiteX722" fmla="*/ 1062760 w 1418136"/>
                <a:gd name="connsiteY722" fmla="*/ 1452262 h 1540149"/>
                <a:gd name="connsiteX723" fmla="*/ 1062760 w 1418136"/>
                <a:gd name="connsiteY723" fmla="*/ 1452262 h 1540149"/>
                <a:gd name="connsiteX724" fmla="*/ 1063394 w 1418136"/>
                <a:gd name="connsiteY724" fmla="*/ 1451840 h 1540149"/>
                <a:gd name="connsiteX725" fmla="*/ 1063394 w 1418136"/>
                <a:gd name="connsiteY725" fmla="*/ 1451840 h 1540149"/>
                <a:gd name="connsiteX726" fmla="*/ 1064027 w 1418136"/>
                <a:gd name="connsiteY726" fmla="*/ 1451417 h 1540149"/>
                <a:gd name="connsiteX727" fmla="*/ 1064027 w 1418136"/>
                <a:gd name="connsiteY727" fmla="*/ 1451417 h 1540149"/>
                <a:gd name="connsiteX728" fmla="*/ 1064662 w 1418136"/>
                <a:gd name="connsiteY728" fmla="*/ 1450995 h 1540149"/>
                <a:gd name="connsiteX729" fmla="*/ 1064662 w 1418136"/>
                <a:gd name="connsiteY729" fmla="*/ 1450995 h 1540149"/>
                <a:gd name="connsiteX730" fmla="*/ 1065295 w 1418136"/>
                <a:gd name="connsiteY730" fmla="*/ 1450572 h 1540149"/>
                <a:gd name="connsiteX731" fmla="*/ 1065295 w 1418136"/>
                <a:gd name="connsiteY731" fmla="*/ 1450572 h 1540149"/>
                <a:gd name="connsiteX732" fmla="*/ 1065929 w 1418136"/>
                <a:gd name="connsiteY732" fmla="*/ 1450149 h 1540149"/>
                <a:gd name="connsiteX733" fmla="*/ 1065929 w 1418136"/>
                <a:gd name="connsiteY733" fmla="*/ 1450149 h 1540149"/>
                <a:gd name="connsiteX734" fmla="*/ 1066563 w 1418136"/>
                <a:gd name="connsiteY734" fmla="*/ 1449727 h 1540149"/>
                <a:gd name="connsiteX735" fmla="*/ 1066563 w 1418136"/>
                <a:gd name="connsiteY735" fmla="*/ 1449727 h 1540149"/>
                <a:gd name="connsiteX736" fmla="*/ 1067197 w 1418136"/>
                <a:gd name="connsiteY736" fmla="*/ 1449304 h 1540149"/>
                <a:gd name="connsiteX737" fmla="*/ 1067197 w 1418136"/>
                <a:gd name="connsiteY737" fmla="*/ 1449304 h 1540149"/>
                <a:gd name="connsiteX738" fmla="*/ 1067831 w 1418136"/>
                <a:gd name="connsiteY738" fmla="*/ 1448882 h 1540149"/>
                <a:gd name="connsiteX739" fmla="*/ 1067831 w 1418136"/>
                <a:gd name="connsiteY739" fmla="*/ 1448882 h 1540149"/>
                <a:gd name="connsiteX740" fmla="*/ 1068465 w 1418136"/>
                <a:gd name="connsiteY740" fmla="*/ 1448459 h 1540149"/>
                <a:gd name="connsiteX741" fmla="*/ 1068465 w 1418136"/>
                <a:gd name="connsiteY741" fmla="*/ 1448459 h 1540149"/>
                <a:gd name="connsiteX742" fmla="*/ 1069098 w 1418136"/>
                <a:gd name="connsiteY742" fmla="*/ 1448037 h 1540149"/>
                <a:gd name="connsiteX743" fmla="*/ 1069098 w 1418136"/>
                <a:gd name="connsiteY743" fmla="*/ 1448037 h 1540149"/>
                <a:gd name="connsiteX744" fmla="*/ 1069732 w 1418136"/>
                <a:gd name="connsiteY744" fmla="*/ 1447614 h 1540149"/>
                <a:gd name="connsiteX745" fmla="*/ 1069732 w 1418136"/>
                <a:gd name="connsiteY745" fmla="*/ 1447614 h 1540149"/>
                <a:gd name="connsiteX746" fmla="*/ 1070366 w 1418136"/>
                <a:gd name="connsiteY746" fmla="*/ 1447191 h 1540149"/>
                <a:gd name="connsiteX747" fmla="*/ 1070366 w 1418136"/>
                <a:gd name="connsiteY747" fmla="*/ 1447191 h 1540149"/>
                <a:gd name="connsiteX748" fmla="*/ 1071000 w 1418136"/>
                <a:gd name="connsiteY748" fmla="*/ 1446769 h 1540149"/>
                <a:gd name="connsiteX749" fmla="*/ 1071000 w 1418136"/>
                <a:gd name="connsiteY749" fmla="*/ 1446769 h 1540149"/>
                <a:gd name="connsiteX750" fmla="*/ 1071634 w 1418136"/>
                <a:gd name="connsiteY750" fmla="*/ 1446346 h 1540149"/>
                <a:gd name="connsiteX751" fmla="*/ 1071634 w 1418136"/>
                <a:gd name="connsiteY751" fmla="*/ 1446346 h 1540149"/>
                <a:gd name="connsiteX752" fmla="*/ 1072268 w 1418136"/>
                <a:gd name="connsiteY752" fmla="*/ 1445924 h 1540149"/>
                <a:gd name="connsiteX753" fmla="*/ 1072268 w 1418136"/>
                <a:gd name="connsiteY753" fmla="*/ 1445924 h 1540149"/>
                <a:gd name="connsiteX754" fmla="*/ 1072902 w 1418136"/>
                <a:gd name="connsiteY754" fmla="*/ 1445501 h 1540149"/>
                <a:gd name="connsiteX755" fmla="*/ 1072902 w 1418136"/>
                <a:gd name="connsiteY755" fmla="*/ 1445501 h 1540149"/>
                <a:gd name="connsiteX756" fmla="*/ 1073535 w 1418136"/>
                <a:gd name="connsiteY756" fmla="*/ 1445078 h 1540149"/>
                <a:gd name="connsiteX757" fmla="*/ 1073535 w 1418136"/>
                <a:gd name="connsiteY757" fmla="*/ 1445078 h 1540149"/>
                <a:gd name="connsiteX758" fmla="*/ 1074169 w 1418136"/>
                <a:gd name="connsiteY758" fmla="*/ 1444656 h 1540149"/>
                <a:gd name="connsiteX759" fmla="*/ 1074169 w 1418136"/>
                <a:gd name="connsiteY759" fmla="*/ 1444656 h 1540149"/>
                <a:gd name="connsiteX760" fmla="*/ 1074803 w 1418136"/>
                <a:gd name="connsiteY760" fmla="*/ 1444233 h 1540149"/>
                <a:gd name="connsiteX761" fmla="*/ 1074803 w 1418136"/>
                <a:gd name="connsiteY761" fmla="*/ 1444233 h 1540149"/>
                <a:gd name="connsiteX762" fmla="*/ 1075437 w 1418136"/>
                <a:gd name="connsiteY762" fmla="*/ 1443811 h 1540149"/>
                <a:gd name="connsiteX763" fmla="*/ 1075437 w 1418136"/>
                <a:gd name="connsiteY763" fmla="*/ 1443811 h 1540149"/>
                <a:gd name="connsiteX764" fmla="*/ 1076071 w 1418136"/>
                <a:gd name="connsiteY764" fmla="*/ 1443388 h 1540149"/>
                <a:gd name="connsiteX765" fmla="*/ 1076071 w 1418136"/>
                <a:gd name="connsiteY765" fmla="*/ 1443388 h 1540149"/>
                <a:gd name="connsiteX766" fmla="*/ 1076705 w 1418136"/>
                <a:gd name="connsiteY766" fmla="*/ 1442966 h 1540149"/>
                <a:gd name="connsiteX767" fmla="*/ 1076705 w 1418136"/>
                <a:gd name="connsiteY767" fmla="*/ 1442966 h 1540149"/>
                <a:gd name="connsiteX768" fmla="*/ 1077338 w 1418136"/>
                <a:gd name="connsiteY768" fmla="*/ 1442543 h 1540149"/>
                <a:gd name="connsiteX769" fmla="*/ 1077338 w 1418136"/>
                <a:gd name="connsiteY769" fmla="*/ 1442543 h 1540149"/>
                <a:gd name="connsiteX770" fmla="*/ 1077972 w 1418136"/>
                <a:gd name="connsiteY770" fmla="*/ 1442121 h 1540149"/>
                <a:gd name="connsiteX771" fmla="*/ 1077972 w 1418136"/>
                <a:gd name="connsiteY771" fmla="*/ 1442121 h 1540149"/>
                <a:gd name="connsiteX772" fmla="*/ 1078606 w 1418136"/>
                <a:gd name="connsiteY772" fmla="*/ 1441698 h 1540149"/>
                <a:gd name="connsiteX773" fmla="*/ 1078606 w 1418136"/>
                <a:gd name="connsiteY773" fmla="*/ 1441698 h 1540149"/>
                <a:gd name="connsiteX774" fmla="*/ 1079240 w 1418136"/>
                <a:gd name="connsiteY774" fmla="*/ 1441275 h 1540149"/>
                <a:gd name="connsiteX775" fmla="*/ 1079240 w 1418136"/>
                <a:gd name="connsiteY775" fmla="*/ 1441275 h 1540149"/>
                <a:gd name="connsiteX776" fmla="*/ 1079874 w 1418136"/>
                <a:gd name="connsiteY776" fmla="*/ 1440853 h 1540149"/>
                <a:gd name="connsiteX777" fmla="*/ 1079874 w 1418136"/>
                <a:gd name="connsiteY777" fmla="*/ 1440853 h 1540149"/>
                <a:gd name="connsiteX778" fmla="*/ 1080508 w 1418136"/>
                <a:gd name="connsiteY778" fmla="*/ 1440430 h 1540149"/>
                <a:gd name="connsiteX779" fmla="*/ 1080508 w 1418136"/>
                <a:gd name="connsiteY779" fmla="*/ 1440430 h 1540149"/>
                <a:gd name="connsiteX780" fmla="*/ 1081142 w 1418136"/>
                <a:gd name="connsiteY780" fmla="*/ 1440008 h 1540149"/>
                <a:gd name="connsiteX781" fmla="*/ 1081142 w 1418136"/>
                <a:gd name="connsiteY781" fmla="*/ 1440008 h 1540149"/>
                <a:gd name="connsiteX782" fmla="*/ 1081776 w 1418136"/>
                <a:gd name="connsiteY782" fmla="*/ 1439585 h 1540149"/>
                <a:gd name="connsiteX783" fmla="*/ 1081776 w 1418136"/>
                <a:gd name="connsiteY783" fmla="*/ 1439585 h 1540149"/>
                <a:gd name="connsiteX784" fmla="*/ 1082409 w 1418136"/>
                <a:gd name="connsiteY784" fmla="*/ 1439163 h 1540149"/>
                <a:gd name="connsiteX785" fmla="*/ 1082409 w 1418136"/>
                <a:gd name="connsiteY785" fmla="*/ 1439163 h 1540149"/>
                <a:gd name="connsiteX786" fmla="*/ 1083043 w 1418136"/>
                <a:gd name="connsiteY786" fmla="*/ 1438740 h 1540149"/>
                <a:gd name="connsiteX787" fmla="*/ 1083043 w 1418136"/>
                <a:gd name="connsiteY787" fmla="*/ 1438740 h 1540149"/>
                <a:gd name="connsiteX788" fmla="*/ 1083677 w 1418136"/>
                <a:gd name="connsiteY788" fmla="*/ 1438317 h 1540149"/>
                <a:gd name="connsiteX789" fmla="*/ 1083677 w 1418136"/>
                <a:gd name="connsiteY789" fmla="*/ 1438317 h 1540149"/>
                <a:gd name="connsiteX790" fmla="*/ 1084311 w 1418136"/>
                <a:gd name="connsiteY790" fmla="*/ 1437895 h 1540149"/>
                <a:gd name="connsiteX791" fmla="*/ 1084311 w 1418136"/>
                <a:gd name="connsiteY791" fmla="*/ 1437895 h 1540149"/>
                <a:gd name="connsiteX792" fmla="*/ 1084945 w 1418136"/>
                <a:gd name="connsiteY792" fmla="*/ 1437472 h 1540149"/>
                <a:gd name="connsiteX793" fmla="*/ 1084945 w 1418136"/>
                <a:gd name="connsiteY793" fmla="*/ 1437472 h 1540149"/>
                <a:gd name="connsiteX794" fmla="*/ 1085579 w 1418136"/>
                <a:gd name="connsiteY794" fmla="*/ 1437050 h 1540149"/>
                <a:gd name="connsiteX795" fmla="*/ 1085579 w 1418136"/>
                <a:gd name="connsiteY795" fmla="*/ 1437050 h 1540149"/>
                <a:gd name="connsiteX796" fmla="*/ 1086212 w 1418136"/>
                <a:gd name="connsiteY796" fmla="*/ 1436627 h 1540149"/>
                <a:gd name="connsiteX797" fmla="*/ 1086212 w 1418136"/>
                <a:gd name="connsiteY797" fmla="*/ 1436627 h 1540149"/>
                <a:gd name="connsiteX798" fmla="*/ 1086846 w 1418136"/>
                <a:gd name="connsiteY798" fmla="*/ 1436205 h 1540149"/>
                <a:gd name="connsiteX799" fmla="*/ 1086846 w 1418136"/>
                <a:gd name="connsiteY799" fmla="*/ 1436205 h 1540149"/>
                <a:gd name="connsiteX800" fmla="*/ 1087480 w 1418136"/>
                <a:gd name="connsiteY800" fmla="*/ 1435782 h 1540149"/>
                <a:gd name="connsiteX801" fmla="*/ 1087480 w 1418136"/>
                <a:gd name="connsiteY801" fmla="*/ 1435782 h 1540149"/>
                <a:gd name="connsiteX802" fmla="*/ 1088114 w 1418136"/>
                <a:gd name="connsiteY802" fmla="*/ 1435359 h 1540149"/>
                <a:gd name="connsiteX803" fmla="*/ 1088114 w 1418136"/>
                <a:gd name="connsiteY803" fmla="*/ 1435359 h 1540149"/>
                <a:gd name="connsiteX804" fmla="*/ 1088748 w 1418136"/>
                <a:gd name="connsiteY804" fmla="*/ 1434937 h 1540149"/>
                <a:gd name="connsiteX805" fmla="*/ 1088748 w 1418136"/>
                <a:gd name="connsiteY805" fmla="*/ 1434937 h 1540149"/>
                <a:gd name="connsiteX806" fmla="*/ 1089382 w 1418136"/>
                <a:gd name="connsiteY806" fmla="*/ 1434514 h 1540149"/>
                <a:gd name="connsiteX807" fmla="*/ 1089382 w 1418136"/>
                <a:gd name="connsiteY807" fmla="*/ 1434514 h 1540149"/>
                <a:gd name="connsiteX808" fmla="*/ 1090016 w 1418136"/>
                <a:gd name="connsiteY808" fmla="*/ 1434092 h 1540149"/>
                <a:gd name="connsiteX809" fmla="*/ 1090016 w 1418136"/>
                <a:gd name="connsiteY809" fmla="*/ 1434092 h 1540149"/>
                <a:gd name="connsiteX810" fmla="*/ 1090650 w 1418136"/>
                <a:gd name="connsiteY810" fmla="*/ 1433669 h 1540149"/>
                <a:gd name="connsiteX811" fmla="*/ 1090650 w 1418136"/>
                <a:gd name="connsiteY811" fmla="*/ 1433669 h 1540149"/>
                <a:gd name="connsiteX812" fmla="*/ 1091283 w 1418136"/>
                <a:gd name="connsiteY812" fmla="*/ 1433247 h 1540149"/>
                <a:gd name="connsiteX813" fmla="*/ 1091283 w 1418136"/>
                <a:gd name="connsiteY813" fmla="*/ 1433247 h 1540149"/>
                <a:gd name="connsiteX814" fmla="*/ 1091917 w 1418136"/>
                <a:gd name="connsiteY814" fmla="*/ 1432824 h 1540149"/>
                <a:gd name="connsiteX815" fmla="*/ 1091917 w 1418136"/>
                <a:gd name="connsiteY815" fmla="*/ 1432824 h 1540149"/>
                <a:gd name="connsiteX816" fmla="*/ 1092551 w 1418136"/>
                <a:gd name="connsiteY816" fmla="*/ 1432401 h 1540149"/>
                <a:gd name="connsiteX817" fmla="*/ 1092551 w 1418136"/>
                <a:gd name="connsiteY817" fmla="*/ 1432401 h 1540149"/>
                <a:gd name="connsiteX818" fmla="*/ 1093185 w 1418136"/>
                <a:gd name="connsiteY818" fmla="*/ 1431979 h 1540149"/>
                <a:gd name="connsiteX819" fmla="*/ 1093185 w 1418136"/>
                <a:gd name="connsiteY819" fmla="*/ 1431979 h 1540149"/>
                <a:gd name="connsiteX820" fmla="*/ 1093819 w 1418136"/>
                <a:gd name="connsiteY820" fmla="*/ 1431556 h 1540149"/>
                <a:gd name="connsiteX821" fmla="*/ 1093819 w 1418136"/>
                <a:gd name="connsiteY821" fmla="*/ 1431556 h 1540149"/>
                <a:gd name="connsiteX822" fmla="*/ 1094453 w 1418136"/>
                <a:gd name="connsiteY822" fmla="*/ 1431134 h 1540149"/>
                <a:gd name="connsiteX823" fmla="*/ 1094453 w 1418136"/>
                <a:gd name="connsiteY823" fmla="*/ 1431134 h 1540149"/>
                <a:gd name="connsiteX824" fmla="*/ 1095086 w 1418136"/>
                <a:gd name="connsiteY824" fmla="*/ 1430711 h 1540149"/>
                <a:gd name="connsiteX825" fmla="*/ 1095086 w 1418136"/>
                <a:gd name="connsiteY825" fmla="*/ 1430711 h 1540149"/>
                <a:gd name="connsiteX826" fmla="*/ 1095720 w 1418136"/>
                <a:gd name="connsiteY826" fmla="*/ 1430289 h 1540149"/>
                <a:gd name="connsiteX827" fmla="*/ 1095720 w 1418136"/>
                <a:gd name="connsiteY827" fmla="*/ 1430289 h 1540149"/>
                <a:gd name="connsiteX828" fmla="*/ 1096354 w 1418136"/>
                <a:gd name="connsiteY828" fmla="*/ 1429866 h 1540149"/>
                <a:gd name="connsiteX829" fmla="*/ 1096354 w 1418136"/>
                <a:gd name="connsiteY829" fmla="*/ 1429866 h 1540149"/>
                <a:gd name="connsiteX830" fmla="*/ 1096988 w 1418136"/>
                <a:gd name="connsiteY830" fmla="*/ 1429443 h 1540149"/>
                <a:gd name="connsiteX831" fmla="*/ 1096988 w 1418136"/>
                <a:gd name="connsiteY831" fmla="*/ 1429443 h 1540149"/>
                <a:gd name="connsiteX832" fmla="*/ 1097622 w 1418136"/>
                <a:gd name="connsiteY832" fmla="*/ 1429021 h 1540149"/>
                <a:gd name="connsiteX833" fmla="*/ 1097622 w 1418136"/>
                <a:gd name="connsiteY833" fmla="*/ 1429021 h 1540149"/>
                <a:gd name="connsiteX834" fmla="*/ 1098256 w 1418136"/>
                <a:gd name="connsiteY834" fmla="*/ 1428598 h 1540149"/>
                <a:gd name="connsiteX835" fmla="*/ 1098256 w 1418136"/>
                <a:gd name="connsiteY835" fmla="*/ 1428598 h 1540149"/>
                <a:gd name="connsiteX836" fmla="*/ 1098890 w 1418136"/>
                <a:gd name="connsiteY836" fmla="*/ 1428176 h 1540149"/>
                <a:gd name="connsiteX837" fmla="*/ 1098890 w 1418136"/>
                <a:gd name="connsiteY837" fmla="*/ 1428176 h 1540149"/>
                <a:gd name="connsiteX838" fmla="*/ 1099523 w 1418136"/>
                <a:gd name="connsiteY838" fmla="*/ 1427753 h 1540149"/>
                <a:gd name="connsiteX839" fmla="*/ 1099523 w 1418136"/>
                <a:gd name="connsiteY839" fmla="*/ 1427753 h 1540149"/>
                <a:gd name="connsiteX840" fmla="*/ 1100157 w 1418136"/>
                <a:gd name="connsiteY840" fmla="*/ 1427331 h 1540149"/>
                <a:gd name="connsiteX841" fmla="*/ 1100157 w 1418136"/>
                <a:gd name="connsiteY841" fmla="*/ 1427331 h 1540149"/>
                <a:gd name="connsiteX842" fmla="*/ 1100791 w 1418136"/>
                <a:gd name="connsiteY842" fmla="*/ 1426908 h 1540149"/>
                <a:gd name="connsiteX843" fmla="*/ 1100791 w 1418136"/>
                <a:gd name="connsiteY843" fmla="*/ 1426908 h 1540149"/>
                <a:gd name="connsiteX844" fmla="*/ 1101425 w 1418136"/>
                <a:gd name="connsiteY844" fmla="*/ 1426485 h 1540149"/>
                <a:gd name="connsiteX845" fmla="*/ 1101425 w 1418136"/>
                <a:gd name="connsiteY845" fmla="*/ 1426485 h 1540149"/>
                <a:gd name="connsiteX846" fmla="*/ 1102059 w 1418136"/>
                <a:gd name="connsiteY846" fmla="*/ 1426063 h 1540149"/>
                <a:gd name="connsiteX847" fmla="*/ 1102059 w 1418136"/>
                <a:gd name="connsiteY847" fmla="*/ 1426063 h 1540149"/>
                <a:gd name="connsiteX848" fmla="*/ 1102693 w 1418136"/>
                <a:gd name="connsiteY848" fmla="*/ 1425640 h 1540149"/>
                <a:gd name="connsiteX849" fmla="*/ 1102693 w 1418136"/>
                <a:gd name="connsiteY849" fmla="*/ 1425640 h 1540149"/>
                <a:gd name="connsiteX850" fmla="*/ 1103326 w 1418136"/>
                <a:gd name="connsiteY850" fmla="*/ 1425218 h 1540149"/>
                <a:gd name="connsiteX851" fmla="*/ 1103326 w 1418136"/>
                <a:gd name="connsiteY851" fmla="*/ 1425218 h 1540149"/>
                <a:gd name="connsiteX852" fmla="*/ 1103961 w 1418136"/>
                <a:gd name="connsiteY852" fmla="*/ 1424795 h 1540149"/>
                <a:gd name="connsiteX853" fmla="*/ 1103961 w 1418136"/>
                <a:gd name="connsiteY853" fmla="*/ 1424795 h 1540149"/>
                <a:gd name="connsiteX854" fmla="*/ 1104594 w 1418136"/>
                <a:gd name="connsiteY854" fmla="*/ 1424373 h 1540149"/>
                <a:gd name="connsiteX855" fmla="*/ 1104594 w 1418136"/>
                <a:gd name="connsiteY855" fmla="*/ 1424373 h 1540149"/>
                <a:gd name="connsiteX856" fmla="*/ 1105228 w 1418136"/>
                <a:gd name="connsiteY856" fmla="*/ 1423950 h 1540149"/>
                <a:gd name="connsiteX857" fmla="*/ 1105228 w 1418136"/>
                <a:gd name="connsiteY857" fmla="*/ 1423950 h 1540149"/>
                <a:gd name="connsiteX858" fmla="*/ 1105862 w 1418136"/>
                <a:gd name="connsiteY858" fmla="*/ 1423527 h 1540149"/>
                <a:gd name="connsiteX859" fmla="*/ 1105862 w 1418136"/>
                <a:gd name="connsiteY859" fmla="*/ 1423527 h 1540149"/>
                <a:gd name="connsiteX860" fmla="*/ 1106496 w 1418136"/>
                <a:gd name="connsiteY860" fmla="*/ 1423105 h 1540149"/>
                <a:gd name="connsiteX861" fmla="*/ 1106496 w 1418136"/>
                <a:gd name="connsiteY861" fmla="*/ 1423105 h 1540149"/>
                <a:gd name="connsiteX862" fmla="*/ 1107130 w 1418136"/>
                <a:gd name="connsiteY862" fmla="*/ 1422682 h 1540149"/>
                <a:gd name="connsiteX863" fmla="*/ 1107130 w 1418136"/>
                <a:gd name="connsiteY863" fmla="*/ 1422682 h 1540149"/>
                <a:gd name="connsiteX864" fmla="*/ 1107764 w 1418136"/>
                <a:gd name="connsiteY864" fmla="*/ 1422260 h 1540149"/>
                <a:gd name="connsiteX865" fmla="*/ 1107764 w 1418136"/>
                <a:gd name="connsiteY865" fmla="*/ 1422260 h 1540149"/>
                <a:gd name="connsiteX866" fmla="*/ 1108397 w 1418136"/>
                <a:gd name="connsiteY866" fmla="*/ 1421837 h 1540149"/>
                <a:gd name="connsiteX867" fmla="*/ 1108397 w 1418136"/>
                <a:gd name="connsiteY867" fmla="*/ 1421837 h 1540149"/>
                <a:gd name="connsiteX868" fmla="*/ 1109031 w 1418136"/>
                <a:gd name="connsiteY868" fmla="*/ 1421415 h 1540149"/>
                <a:gd name="connsiteX869" fmla="*/ 1109031 w 1418136"/>
                <a:gd name="connsiteY869" fmla="*/ 1421415 h 1540149"/>
                <a:gd name="connsiteX870" fmla="*/ 1109665 w 1418136"/>
                <a:gd name="connsiteY870" fmla="*/ 1420992 h 1540149"/>
                <a:gd name="connsiteX871" fmla="*/ 1109665 w 1418136"/>
                <a:gd name="connsiteY871" fmla="*/ 1420992 h 1540149"/>
                <a:gd name="connsiteX872" fmla="*/ 1110299 w 1418136"/>
                <a:gd name="connsiteY872" fmla="*/ 1420569 h 1540149"/>
                <a:gd name="connsiteX873" fmla="*/ 1110299 w 1418136"/>
                <a:gd name="connsiteY873" fmla="*/ 1420569 h 1540149"/>
                <a:gd name="connsiteX874" fmla="*/ 1110933 w 1418136"/>
                <a:gd name="connsiteY874" fmla="*/ 1420147 h 1540149"/>
                <a:gd name="connsiteX875" fmla="*/ 1110933 w 1418136"/>
                <a:gd name="connsiteY875" fmla="*/ 1420147 h 1540149"/>
                <a:gd name="connsiteX876" fmla="*/ 1111567 w 1418136"/>
                <a:gd name="connsiteY876" fmla="*/ 1419724 h 1540149"/>
                <a:gd name="connsiteX877" fmla="*/ 1111567 w 1418136"/>
                <a:gd name="connsiteY877" fmla="*/ 1419724 h 1540149"/>
                <a:gd name="connsiteX878" fmla="*/ 1112201 w 1418136"/>
                <a:gd name="connsiteY878" fmla="*/ 1419302 h 1540149"/>
                <a:gd name="connsiteX879" fmla="*/ 1112201 w 1418136"/>
                <a:gd name="connsiteY879" fmla="*/ 1419302 h 1540149"/>
                <a:gd name="connsiteX880" fmla="*/ 1112835 w 1418136"/>
                <a:gd name="connsiteY880" fmla="*/ 1418879 h 1540149"/>
                <a:gd name="connsiteX881" fmla="*/ 1112835 w 1418136"/>
                <a:gd name="connsiteY881" fmla="*/ 1418879 h 1540149"/>
                <a:gd name="connsiteX882" fmla="*/ 1113468 w 1418136"/>
                <a:gd name="connsiteY882" fmla="*/ 1418457 h 1540149"/>
                <a:gd name="connsiteX883" fmla="*/ 1113468 w 1418136"/>
                <a:gd name="connsiteY883" fmla="*/ 1418457 h 1540149"/>
                <a:gd name="connsiteX884" fmla="*/ 1114102 w 1418136"/>
                <a:gd name="connsiteY884" fmla="*/ 1418034 h 1540149"/>
                <a:gd name="connsiteX885" fmla="*/ 1114102 w 1418136"/>
                <a:gd name="connsiteY885" fmla="*/ 1418034 h 1540149"/>
                <a:gd name="connsiteX886" fmla="*/ 1114736 w 1418136"/>
                <a:gd name="connsiteY886" fmla="*/ 1417611 h 1540149"/>
                <a:gd name="connsiteX887" fmla="*/ 1114736 w 1418136"/>
                <a:gd name="connsiteY887" fmla="*/ 1417611 h 1540149"/>
                <a:gd name="connsiteX888" fmla="*/ 1115370 w 1418136"/>
                <a:gd name="connsiteY888" fmla="*/ 1417189 h 1540149"/>
                <a:gd name="connsiteX889" fmla="*/ 1115370 w 1418136"/>
                <a:gd name="connsiteY889" fmla="*/ 1417189 h 1540149"/>
                <a:gd name="connsiteX890" fmla="*/ 1116004 w 1418136"/>
                <a:gd name="connsiteY890" fmla="*/ 1416766 h 1540149"/>
                <a:gd name="connsiteX891" fmla="*/ 1116004 w 1418136"/>
                <a:gd name="connsiteY891" fmla="*/ 1416766 h 1540149"/>
                <a:gd name="connsiteX892" fmla="*/ 1116638 w 1418136"/>
                <a:gd name="connsiteY892" fmla="*/ 1416344 h 1540149"/>
                <a:gd name="connsiteX893" fmla="*/ 1116638 w 1418136"/>
                <a:gd name="connsiteY893" fmla="*/ 1416344 h 1540149"/>
                <a:gd name="connsiteX894" fmla="*/ 1117271 w 1418136"/>
                <a:gd name="connsiteY894" fmla="*/ 1415921 h 1540149"/>
                <a:gd name="connsiteX895" fmla="*/ 1117271 w 1418136"/>
                <a:gd name="connsiteY895" fmla="*/ 1415921 h 1540149"/>
                <a:gd name="connsiteX896" fmla="*/ 1117905 w 1418136"/>
                <a:gd name="connsiteY896" fmla="*/ 1415499 h 1540149"/>
                <a:gd name="connsiteX897" fmla="*/ 1117905 w 1418136"/>
                <a:gd name="connsiteY897" fmla="*/ 1415499 h 1540149"/>
                <a:gd name="connsiteX898" fmla="*/ 1118539 w 1418136"/>
                <a:gd name="connsiteY898" fmla="*/ 1415076 h 1540149"/>
                <a:gd name="connsiteX899" fmla="*/ 1118539 w 1418136"/>
                <a:gd name="connsiteY899" fmla="*/ 1415076 h 1540149"/>
                <a:gd name="connsiteX900" fmla="*/ 1119173 w 1418136"/>
                <a:gd name="connsiteY900" fmla="*/ 1414653 h 1540149"/>
                <a:gd name="connsiteX901" fmla="*/ 1119173 w 1418136"/>
                <a:gd name="connsiteY901" fmla="*/ 1414653 h 1540149"/>
                <a:gd name="connsiteX902" fmla="*/ 1119807 w 1418136"/>
                <a:gd name="connsiteY902" fmla="*/ 1414231 h 1540149"/>
                <a:gd name="connsiteX903" fmla="*/ 1119807 w 1418136"/>
                <a:gd name="connsiteY903" fmla="*/ 1414231 h 1540149"/>
                <a:gd name="connsiteX904" fmla="*/ 1120441 w 1418136"/>
                <a:gd name="connsiteY904" fmla="*/ 1413808 h 1540149"/>
                <a:gd name="connsiteX905" fmla="*/ 1120441 w 1418136"/>
                <a:gd name="connsiteY905" fmla="*/ 1413808 h 1540149"/>
                <a:gd name="connsiteX906" fmla="*/ 1121075 w 1418136"/>
                <a:gd name="connsiteY906" fmla="*/ 1413386 h 1540149"/>
                <a:gd name="connsiteX907" fmla="*/ 1121075 w 1418136"/>
                <a:gd name="connsiteY907" fmla="*/ 1413386 h 1540149"/>
                <a:gd name="connsiteX908" fmla="*/ 1121709 w 1418136"/>
                <a:gd name="connsiteY908" fmla="*/ 1412963 h 1540149"/>
                <a:gd name="connsiteX909" fmla="*/ 1121709 w 1418136"/>
                <a:gd name="connsiteY909" fmla="*/ 1412963 h 1540149"/>
                <a:gd name="connsiteX910" fmla="*/ 1122342 w 1418136"/>
                <a:gd name="connsiteY910" fmla="*/ 1412541 h 1540149"/>
                <a:gd name="connsiteX911" fmla="*/ 1122342 w 1418136"/>
                <a:gd name="connsiteY911" fmla="*/ 1412541 h 1540149"/>
                <a:gd name="connsiteX912" fmla="*/ 1122976 w 1418136"/>
                <a:gd name="connsiteY912" fmla="*/ 1412118 h 1540149"/>
                <a:gd name="connsiteX913" fmla="*/ 1122976 w 1418136"/>
                <a:gd name="connsiteY913" fmla="*/ 1412118 h 1540149"/>
                <a:gd name="connsiteX914" fmla="*/ 1123610 w 1418136"/>
                <a:gd name="connsiteY914" fmla="*/ 1411696 h 1540149"/>
                <a:gd name="connsiteX915" fmla="*/ 1123610 w 1418136"/>
                <a:gd name="connsiteY915" fmla="*/ 1411696 h 1540149"/>
                <a:gd name="connsiteX916" fmla="*/ 1124244 w 1418136"/>
                <a:gd name="connsiteY916" fmla="*/ 1411273 h 1540149"/>
                <a:gd name="connsiteX917" fmla="*/ 1124244 w 1418136"/>
                <a:gd name="connsiteY917" fmla="*/ 1411273 h 1540149"/>
                <a:gd name="connsiteX918" fmla="*/ 1124878 w 1418136"/>
                <a:gd name="connsiteY918" fmla="*/ 1410850 h 1540149"/>
                <a:gd name="connsiteX919" fmla="*/ 1124878 w 1418136"/>
                <a:gd name="connsiteY919" fmla="*/ 1410850 h 1540149"/>
                <a:gd name="connsiteX920" fmla="*/ 1125512 w 1418136"/>
                <a:gd name="connsiteY920" fmla="*/ 1410428 h 1540149"/>
                <a:gd name="connsiteX921" fmla="*/ 1125512 w 1418136"/>
                <a:gd name="connsiteY921" fmla="*/ 1410428 h 1540149"/>
                <a:gd name="connsiteX922" fmla="*/ 1126145 w 1418136"/>
                <a:gd name="connsiteY922" fmla="*/ 1410005 h 1540149"/>
                <a:gd name="connsiteX923" fmla="*/ 1126145 w 1418136"/>
                <a:gd name="connsiteY923" fmla="*/ 1410005 h 1540149"/>
                <a:gd name="connsiteX924" fmla="*/ 1126779 w 1418136"/>
                <a:gd name="connsiteY924" fmla="*/ 1409583 h 1540149"/>
                <a:gd name="connsiteX925" fmla="*/ 1126779 w 1418136"/>
                <a:gd name="connsiteY925" fmla="*/ 1409583 h 1540149"/>
                <a:gd name="connsiteX926" fmla="*/ 1127413 w 1418136"/>
                <a:gd name="connsiteY926" fmla="*/ 1409160 h 1540149"/>
                <a:gd name="connsiteX927" fmla="*/ 1127413 w 1418136"/>
                <a:gd name="connsiteY927" fmla="*/ 1409160 h 1540149"/>
                <a:gd name="connsiteX928" fmla="*/ 1128047 w 1418136"/>
                <a:gd name="connsiteY928" fmla="*/ 1408738 h 1540149"/>
                <a:gd name="connsiteX929" fmla="*/ 1128047 w 1418136"/>
                <a:gd name="connsiteY929" fmla="*/ 1408738 h 1540149"/>
                <a:gd name="connsiteX930" fmla="*/ 1128681 w 1418136"/>
                <a:gd name="connsiteY930" fmla="*/ 1408315 h 1540149"/>
                <a:gd name="connsiteX931" fmla="*/ 1128681 w 1418136"/>
                <a:gd name="connsiteY931" fmla="*/ 1408315 h 1540149"/>
                <a:gd name="connsiteX932" fmla="*/ 1129315 w 1418136"/>
                <a:gd name="connsiteY932" fmla="*/ 1407892 h 1540149"/>
                <a:gd name="connsiteX933" fmla="*/ 1129315 w 1418136"/>
                <a:gd name="connsiteY933" fmla="*/ 1407892 h 1540149"/>
                <a:gd name="connsiteX934" fmla="*/ 1129949 w 1418136"/>
                <a:gd name="connsiteY934" fmla="*/ 1407470 h 1540149"/>
                <a:gd name="connsiteX935" fmla="*/ 1129949 w 1418136"/>
                <a:gd name="connsiteY935" fmla="*/ 1407470 h 1540149"/>
                <a:gd name="connsiteX936" fmla="*/ 1130582 w 1418136"/>
                <a:gd name="connsiteY936" fmla="*/ 1407047 h 1540149"/>
                <a:gd name="connsiteX937" fmla="*/ 1130582 w 1418136"/>
                <a:gd name="connsiteY937" fmla="*/ 1407047 h 1540149"/>
                <a:gd name="connsiteX938" fmla="*/ 1131216 w 1418136"/>
                <a:gd name="connsiteY938" fmla="*/ 1406625 h 1540149"/>
                <a:gd name="connsiteX939" fmla="*/ 1131216 w 1418136"/>
                <a:gd name="connsiteY939" fmla="*/ 1406625 h 1540149"/>
                <a:gd name="connsiteX940" fmla="*/ 1131850 w 1418136"/>
                <a:gd name="connsiteY940" fmla="*/ 1406202 h 1540149"/>
                <a:gd name="connsiteX941" fmla="*/ 1131850 w 1418136"/>
                <a:gd name="connsiteY941" fmla="*/ 1406202 h 1540149"/>
                <a:gd name="connsiteX942" fmla="*/ 1132484 w 1418136"/>
                <a:gd name="connsiteY942" fmla="*/ 1405780 h 1540149"/>
                <a:gd name="connsiteX943" fmla="*/ 1132484 w 1418136"/>
                <a:gd name="connsiteY943" fmla="*/ 1405780 h 1540149"/>
                <a:gd name="connsiteX944" fmla="*/ 1133118 w 1418136"/>
                <a:gd name="connsiteY944" fmla="*/ 1405357 h 1540149"/>
                <a:gd name="connsiteX945" fmla="*/ 1133118 w 1418136"/>
                <a:gd name="connsiteY945" fmla="*/ 1405357 h 1540149"/>
                <a:gd name="connsiteX946" fmla="*/ 1133752 w 1418136"/>
                <a:gd name="connsiteY946" fmla="*/ 1404934 h 1540149"/>
                <a:gd name="connsiteX947" fmla="*/ 1133752 w 1418136"/>
                <a:gd name="connsiteY947" fmla="*/ 1404934 h 1540149"/>
                <a:gd name="connsiteX948" fmla="*/ 1134385 w 1418136"/>
                <a:gd name="connsiteY948" fmla="*/ 1404512 h 1540149"/>
                <a:gd name="connsiteX949" fmla="*/ 1134385 w 1418136"/>
                <a:gd name="connsiteY949" fmla="*/ 1404512 h 1540149"/>
                <a:gd name="connsiteX950" fmla="*/ 1135019 w 1418136"/>
                <a:gd name="connsiteY950" fmla="*/ 1404089 h 1540149"/>
                <a:gd name="connsiteX951" fmla="*/ 1135019 w 1418136"/>
                <a:gd name="connsiteY951" fmla="*/ 1404089 h 1540149"/>
                <a:gd name="connsiteX952" fmla="*/ 1135653 w 1418136"/>
                <a:gd name="connsiteY952" fmla="*/ 1403667 h 1540149"/>
                <a:gd name="connsiteX953" fmla="*/ 1135653 w 1418136"/>
                <a:gd name="connsiteY953" fmla="*/ 1403667 h 1540149"/>
                <a:gd name="connsiteX954" fmla="*/ 1136287 w 1418136"/>
                <a:gd name="connsiteY954" fmla="*/ 1403244 h 1540149"/>
                <a:gd name="connsiteX955" fmla="*/ 1136287 w 1418136"/>
                <a:gd name="connsiteY955" fmla="*/ 1403244 h 1540149"/>
                <a:gd name="connsiteX956" fmla="*/ 1136921 w 1418136"/>
                <a:gd name="connsiteY956" fmla="*/ 1402821 h 1540149"/>
                <a:gd name="connsiteX957" fmla="*/ 1136921 w 1418136"/>
                <a:gd name="connsiteY957" fmla="*/ 1402821 h 1540149"/>
                <a:gd name="connsiteX958" fmla="*/ 1137555 w 1418136"/>
                <a:gd name="connsiteY958" fmla="*/ 1402399 h 1540149"/>
                <a:gd name="connsiteX959" fmla="*/ 1137555 w 1418136"/>
                <a:gd name="connsiteY959" fmla="*/ 1402399 h 1540149"/>
                <a:gd name="connsiteX960" fmla="*/ 1138189 w 1418136"/>
                <a:gd name="connsiteY960" fmla="*/ 1401976 h 1540149"/>
                <a:gd name="connsiteX961" fmla="*/ 1138189 w 1418136"/>
                <a:gd name="connsiteY961" fmla="*/ 1401976 h 1540149"/>
                <a:gd name="connsiteX962" fmla="*/ 1138823 w 1418136"/>
                <a:gd name="connsiteY962" fmla="*/ 1401554 h 1540149"/>
                <a:gd name="connsiteX963" fmla="*/ 1138823 w 1418136"/>
                <a:gd name="connsiteY963" fmla="*/ 1401554 h 1540149"/>
                <a:gd name="connsiteX964" fmla="*/ 1139456 w 1418136"/>
                <a:gd name="connsiteY964" fmla="*/ 1401131 h 1540149"/>
                <a:gd name="connsiteX965" fmla="*/ 1139456 w 1418136"/>
                <a:gd name="connsiteY965" fmla="*/ 1401131 h 1540149"/>
                <a:gd name="connsiteX966" fmla="*/ 1140090 w 1418136"/>
                <a:gd name="connsiteY966" fmla="*/ 1400709 h 1540149"/>
                <a:gd name="connsiteX967" fmla="*/ 1140090 w 1418136"/>
                <a:gd name="connsiteY967" fmla="*/ 1400709 h 1540149"/>
                <a:gd name="connsiteX968" fmla="*/ 1140724 w 1418136"/>
                <a:gd name="connsiteY968" fmla="*/ 1400286 h 1540149"/>
                <a:gd name="connsiteX969" fmla="*/ 1140724 w 1418136"/>
                <a:gd name="connsiteY969" fmla="*/ 1400286 h 1540149"/>
                <a:gd name="connsiteX970" fmla="*/ 1141358 w 1418136"/>
                <a:gd name="connsiteY970" fmla="*/ 1399863 h 1540149"/>
                <a:gd name="connsiteX971" fmla="*/ 1141358 w 1418136"/>
                <a:gd name="connsiteY971" fmla="*/ 1399863 h 1540149"/>
                <a:gd name="connsiteX972" fmla="*/ 1141992 w 1418136"/>
                <a:gd name="connsiteY972" fmla="*/ 1399441 h 1540149"/>
                <a:gd name="connsiteX973" fmla="*/ 1141992 w 1418136"/>
                <a:gd name="connsiteY973" fmla="*/ 1399441 h 1540149"/>
                <a:gd name="connsiteX974" fmla="*/ 1142626 w 1418136"/>
                <a:gd name="connsiteY974" fmla="*/ 1399018 h 1540149"/>
                <a:gd name="connsiteX975" fmla="*/ 1142626 w 1418136"/>
                <a:gd name="connsiteY975" fmla="*/ 1399018 h 1540149"/>
                <a:gd name="connsiteX976" fmla="*/ 1143259 w 1418136"/>
                <a:gd name="connsiteY976" fmla="*/ 1398596 h 1540149"/>
                <a:gd name="connsiteX977" fmla="*/ 1143259 w 1418136"/>
                <a:gd name="connsiteY977" fmla="*/ 1398596 h 1540149"/>
                <a:gd name="connsiteX978" fmla="*/ 1143894 w 1418136"/>
                <a:gd name="connsiteY978" fmla="*/ 1398173 h 1540149"/>
                <a:gd name="connsiteX979" fmla="*/ 1143894 w 1418136"/>
                <a:gd name="connsiteY979" fmla="*/ 1398173 h 1540149"/>
                <a:gd name="connsiteX980" fmla="*/ 1144527 w 1418136"/>
                <a:gd name="connsiteY980" fmla="*/ 1397751 h 1540149"/>
                <a:gd name="connsiteX981" fmla="*/ 1144527 w 1418136"/>
                <a:gd name="connsiteY981" fmla="*/ 1397751 h 1540149"/>
                <a:gd name="connsiteX982" fmla="*/ 1145161 w 1418136"/>
                <a:gd name="connsiteY982" fmla="*/ 1397328 h 1540149"/>
                <a:gd name="connsiteX983" fmla="*/ 1145161 w 1418136"/>
                <a:gd name="connsiteY983" fmla="*/ 1397328 h 1540149"/>
                <a:gd name="connsiteX984" fmla="*/ 1145795 w 1418136"/>
                <a:gd name="connsiteY984" fmla="*/ 1396905 h 1540149"/>
                <a:gd name="connsiteX985" fmla="*/ 1145795 w 1418136"/>
                <a:gd name="connsiteY985" fmla="*/ 1396905 h 1540149"/>
                <a:gd name="connsiteX986" fmla="*/ 1146429 w 1418136"/>
                <a:gd name="connsiteY986" fmla="*/ 1396483 h 1540149"/>
                <a:gd name="connsiteX987" fmla="*/ 1146429 w 1418136"/>
                <a:gd name="connsiteY987" fmla="*/ 1396483 h 1540149"/>
                <a:gd name="connsiteX988" fmla="*/ 1147063 w 1418136"/>
                <a:gd name="connsiteY988" fmla="*/ 1396060 h 1540149"/>
                <a:gd name="connsiteX989" fmla="*/ 1147063 w 1418136"/>
                <a:gd name="connsiteY989" fmla="*/ 1396060 h 1540149"/>
                <a:gd name="connsiteX990" fmla="*/ 1147697 w 1418136"/>
                <a:gd name="connsiteY990" fmla="*/ 1395638 h 1540149"/>
                <a:gd name="connsiteX991" fmla="*/ 1147697 w 1418136"/>
                <a:gd name="connsiteY991" fmla="*/ 1395638 h 1540149"/>
                <a:gd name="connsiteX992" fmla="*/ 1148330 w 1418136"/>
                <a:gd name="connsiteY992" fmla="*/ 1395215 h 1540149"/>
                <a:gd name="connsiteX993" fmla="*/ 1148330 w 1418136"/>
                <a:gd name="connsiteY993" fmla="*/ 1395215 h 1540149"/>
                <a:gd name="connsiteX994" fmla="*/ 1148964 w 1418136"/>
                <a:gd name="connsiteY994" fmla="*/ 1394793 h 1540149"/>
                <a:gd name="connsiteX995" fmla="*/ 1148964 w 1418136"/>
                <a:gd name="connsiteY995" fmla="*/ 1394793 h 1540149"/>
                <a:gd name="connsiteX996" fmla="*/ 1149598 w 1418136"/>
                <a:gd name="connsiteY996" fmla="*/ 1394370 h 1540149"/>
                <a:gd name="connsiteX997" fmla="*/ 1149598 w 1418136"/>
                <a:gd name="connsiteY997" fmla="*/ 1394370 h 1540149"/>
                <a:gd name="connsiteX998" fmla="*/ 1150232 w 1418136"/>
                <a:gd name="connsiteY998" fmla="*/ 1393947 h 1540149"/>
                <a:gd name="connsiteX999" fmla="*/ 1150232 w 1418136"/>
                <a:gd name="connsiteY999" fmla="*/ 1393947 h 1540149"/>
                <a:gd name="connsiteX1000" fmla="*/ 1150866 w 1418136"/>
                <a:gd name="connsiteY1000" fmla="*/ 1393525 h 1540149"/>
                <a:gd name="connsiteX1001" fmla="*/ 1150866 w 1418136"/>
                <a:gd name="connsiteY1001" fmla="*/ 1393525 h 1540149"/>
                <a:gd name="connsiteX1002" fmla="*/ 1151500 w 1418136"/>
                <a:gd name="connsiteY1002" fmla="*/ 1393102 h 1540149"/>
                <a:gd name="connsiteX1003" fmla="*/ 1151500 w 1418136"/>
                <a:gd name="connsiteY1003" fmla="*/ 1393102 h 1540149"/>
                <a:gd name="connsiteX1004" fmla="*/ 1152134 w 1418136"/>
                <a:gd name="connsiteY1004" fmla="*/ 1392680 h 1540149"/>
                <a:gd name="connsiteX1005" fmla="*/ 1152134 w 1418136"/>
                <a:gd name="connsiteY1005" fmla="*/ 1392680 h 1540149"/>
                <a:gd name="connsiteX1006" fmla="*/ 1152768 w 1418136"/>
                <a:gd name="connsiteY1006" fmla="*/ 1392257 h 1540149"/>
                <a:gd name="connsiteX1007" fmla="*/ 1152768 w 1418136"/>
                <a:gd name="connsiteY1007" fmla="*/ 1392257 h 1540149"/>
                <a:gd name="connsiteX1008" fmla="*/ 1153401 w 1418136"/>
                <a:gd name="connsiteY1008" fmla="*/ 1391835 h 1540149"/>
                <a:gd name="connsiteX1009" fmla="*/ 1153401 w 1418136"/>
                <a:gd name="connsiteY1009" fmla="*/ 1391835 h 1540149"/>
                <a:gd name="connsiteX1010" fmla="*/ 1154035 w 1418136"/>
                <a:gd name="connsiteY1010" fmla="*/ 1391412 h 1540149"/>
                <a:gd name="connsiteX1011" fmla="*/ 1154035 w 1418136"/>
                <a:gd name="connsiteY1011" fmla="*/ 1391412 h 1540149"/>
                <a:gd name="connsiteX1012" fmla="*/ 1154669 w 1418136"/>
                <a:gd name="connsiteY1012" fmla="*/ 1390989 h 1540149"/>
                <a:gd name="connsiteX1013" fmla="*/ 1154669 w 1418136"/>
                <a:gd name="connsiteY1013" fmla="*/ 1390989 h 1540149"/>
                <a:gd name="connsiteX1014" fmla="*/ 1155303 w 1418136"/>
                <a:gd name="connsiteY1014" fmla="*/ 1390567 h 1540149"/>
                <a:gd name="connsiteX1015" fmla="*/ 1155303 w 1418136"/>
                <a:gd name="connsiteY1015" fmla="*/ 1390567 h 1540149"/>
                <a:gd name="connsiteX1016" fmla="*/ 1155937 w 1418136"/>
                <a:gd name="connsiteY1016" fmla="*/ 1390144 h 1540149"/>
                <a:gd name="connsiteX1017" fmla="*/ 1155937 w 1418136"/>
                <a:gd name="connsiteY1017" fmla="*/ 1390144 h 1540149"/>
                <a:gd name="connsiteX1018" fmla="*/ 1156570 w 1418136"/>
                <a:gd name="connsiteY1018" fmla="*/ 1389722 h 1540149"/>
                <a:gd name="connsiteX1019" fmla="*/ 1156570 w 1418136"/>
                <a:gd name="connsiteY1019" fmla="*/ 1389722 h 1540149"/>
                <a:gd name="connsiteX1020" fmla="*/ 1157204 w 1418136"/>
                <a:gd name="connsiteY1020" fmla="*/ 1389299 h 1540149"/>
                <a:gd name="connsiteX1021" fmla="*/ 1157204 w 1418136"/>
                <a:gd name="connsiteY1021" fmla="*/ 1389299 h 1540149"/>
                <a:gd name="connsiteX1022" fmla="*/ 1157838 w 1418136"/>
                <a:gd name="connsiteY1022" fmla="*/ 1388877 h 1540149"/>
                <a:gd name="connsiteX1023" fmla="*/ 1157838 w 1418136"/>
                <a:gd name="connsiteY1023" fmla="*/ 1388877 h 1540149"/>
                <a:gd name="connsiteX1024" fmla="*/ 1158472 w 1418136"/>
                <a:gd name="connsiteY1024" fmla="*/ 1388454 h 1540149"/>
                <a:gd name="connsiteX1025" fmla="*/ 1158472 w 1418136"/>
                <a:gd name="connsiteY1025" fmla="*/ 1388454 h 1540149"/>
                <a:gd name="connsiteX1026" fmla="*/ 1159106 w 1418136"/>
                <a:gd name="connsiteY1026" fmla="*/ 1388031 h 1540149"/>
                <a:gd name="connsiteX1027" fmla="*/ 1159106 w 1418136"/>
                <a:gd name="connsiteY1027" fmla="*/ 1388031 h 1540149"/>
                <a:gd name="connsiteX1028" fmla="*/ 1159740 w 1418136"/>
                <a:gd name="connsiteY1028" fmla="*/ 1387609 h 1540149"/>
                <a:gd name="connsiteX1029" fmla="*/ 1159740 w 1418136"/>
                <a:gd name="connsiteY1029" fmla="*/ 1387609 h 1540149"/>
                <a:gd name="connsiteX1030" fmla="*/ 1160374 w 1418136"/>
                <a:gd name="connsiteY1030" fmla="*/ 1387186 h 1540149"/>
                <a:gd name="connsiteX1031" fmla="*/ 1160374 w 1418136"/>
                <a:gd name="connsiteY1031" fmla="*/ 1387186 h 1540149"/>
                <a:gd name="connsiteX1032" fmla="*/ 1161008 w 1418136"/>
                <a:gd name="connsiteY1032" fmla="*/ 1386764 h 1540149"/>
                <a:gd name="connsiteX1033" fmla="*/ 1161008 w 1418136"/>
                <a:gd name="connsiteY1033" fmla="*/ 1386764 h 1540149"/>
                <a:gd name="connsiteX1034" fmla="*/ 1161641 w 1418136"/>
                <a:gd name="connsiteY1034" fmla="*/ 1386341 h 1540149"/>
                <a:gd name="connsiteX1035" fmla="*/ 1161641 w 1418136"/>
                <a:gd name="connsiteY1035" fmla="*/ 1386341 h 1540149"/>
                <a:gd name="connsiteX1036" fmla="*/ 1162275 w 1418136"/>
                <a:gd name="connsiteY1036" fmla="*/ 1385919 h 1540149"/>
                <a:gd name="connsiteX1037" fmla="*/ 1162275 w 1418136"/>
                <a:gd name="connsiteY1037" fmla="*/ 1385919 h 1540149"/>
                <a:gd name="connsiteX1038" fmla="*/ 1162909 w 1418136"/>
                <a:gd name="connsiteY1038" fmla="*/ 1385496 h 1540149"/>
                <a:gd name="connsiteX1039" fmla="*/ 1162909 w 1418136"/>
                <a:gd name="connsiteY1039" fmla="*/ 1385496 h 1540149"/>
                <a:gd name="connsiteX1040" fmla="*/ 1163543 w 1418136"/>
                <a:gd name="connsiteY1040" fmla="*/ 1385074 h 1540149"/>
                <a:gd name="connsiteX1041" fmla="*/ 1163543 w 1418136"/>
                <a:gd name="connsiteY1041" fmla="*/ 1385074 h 1540149"/>
                <a:gd name="connsiteX1042" fmla="*/ 1164177 w 1418136"/>
                <a:gd name="connsiteY1042" fmla="*/ 1384651 h 1540149"/>
                <a:gd name="connsiteX1043" fmla="*/ 1164177 w 1418136"/>
                <a:gd name="connsiteY1043" fmla="*/ 1384651 h 1540149"/>
                <a:gd name="connsiteX1044" fmla="*/ 1164811 w 1418136"/>
                <a:gd name="connsiteY1044" fmla="*/ 1384228 h 1540149"/>
                <a:gd name="connsiteX1045" fmla="*/ 1164811 w 1418136"/>
                <a:gd name="connsiteY1045" fmla="*/ 1384228 h 1540149"/>
                <a:gd name="connsiteX1046" fmla="*/ 1165444 w 1418136"/>
                <a:gd name="connsiteY1046" fmla="*/ 1383806 h 1540149"/>
                <a:gd name="connsiteX1047" fmla="*/ 1165444 w 1418136"/>
                <a:gd name="connsiteY1047" fmla="*/ 1383806 h 1540149"/>
                <a:gd name="connsiteX1048" fmla="*/ 1166078 w 1418136"/>
                <a:gd name="connsiteY1048" fmla="*/ 1383383 h 1540149"/>
                <a:gd name="connsiteX1049" fmla="*/ 1166078 w 1418136"/>
                <a:gd name="connsiteY1049" fmla="*/ 1383383 h 1540149"/>
                <a:gd name="connsiteX1050" fmla="*/ 1166712 w 1418136"/>
                <a:gd name="connsiteY1050" fmla="*/ 1382961 h 1540149"/>
                <a:gd name="connsiteX1051" fmla="*/ 1166712 w 1418136"/>
                <a:gd name="connsiteY1051" fmla="*/ 1382961 h 1540149"/>
                <a:gd name="connsiteX1052" fmla="*/ 1167346 w 1418136"/>
                <a:gd name="connsiteY1052" fmla="*/ 1382538 h 1540149"/>
                <a:gd name="connsiteX1053" fmla="*/ 1167346 w 1418136"/>
                <a:gd name="connsiteY1053" fmla="*/ 1382538 h 1540149"/>
                <a:gd name="connsiteX1054" fmla="*/ 1167980 w 1418136"/>
                <a:gd name="connsiteY1054" fmla="*/ 1382116 h 1540149"/>
                <a:gd name="connsiteX1055" fmla="*/ 1167980 w 1418136"/>
                <a:gd name="connsiteY1055" fmla="*/ 1382116 h 1540149"/>
                <a:gd name="connsiteX1056" fmla="*/ 1168614 w 1418136"/>
                <a:gd name="connsiteY1056" fmla="*/ 1381693 h 1540149"/>
                <a:gd name="connsiteX1057" fmla="*/ 1168614 w 1418136"/>
                <a:gd name="connsiteY1057" fmla="*/ 1381693 h 1540149"/>
                <a:gd name="connsiteX1058" fmla="*/ 1169248 w 1418136"/>
                <a:gd name="connsiteY1058" fmla="*/ 1381270 h 1540149"/>
                <a:gd name="connsiteX1059" fmla="*/ 1169248 w 1418136"/>
                <a:gd name="connsiteY1059" fmla="*/ 1381270 h 1540149"/>
                <a:gd name="connsiteX1060" fmla="*/ 1169882 w 1418136"/>
                <a:gd name="connsiteY1060" fmla="*/ 1380848 h 1540149"/>
                <a:gd name="connsiteX1061" fmla="*/ 1169882 w 1418136"/>
                <a:gd name="connsiteY1061" fmla="*/ 1380848 h 1540149"/>
                <a:gd name="connsiteX1062" fmla="*/ 1170515 w 1418136"/>
                <a:gd name="connsiteY1062" fmla="*/ 1380425 h 1540149"/>
                <a:gd name="connsiteX1063" fmla="*/ 1170515 w 1418136"/>
                <a:gd name="connsiteY1063" fmla="*/ 1380425 h 1540149"/>
                <a:gd name="connsiteX1064" fmla="*/ 1171149 w 1418136"/>
                <a:gd name="connsiteY1064" fmla="*/ 1380003 h 1540149"/>
                <a:gd name="connsiteX1065" fmla="*/ 1171149 w 1418136"/>
                <a:gd name="connsiteY1065" fmla="*/ 1380003 h 1540149"/>
                <a:gd name="connsiteX1066" fmla="*/ 1171783 w 1418136"/>
                <a:gd name="connsiteY1066" fmla="*/ 1379580 h 1540149"/>
                <a:gd name="connsiteX1067" fmla="*/ 1171783 w 1418136"/>
                <a:gd name="connsiteY1067" fmla="*/ 1379580 h 1540149"/>
                <a:gd name="connsiteX1068" fmla="*/ 1172417 w 1418136"/>
                <a:gd name="connsiteY1068" fmla="*/ 1379158 h 1540149"/>
                <a:gd name="connsiteX1069" fmla="*/ 1172417 w 1418136"/>
                <a:gd name="connsiteY1069" fmla="*/ 1379158 h 1540149"/>
                <a:gd name="connsiteX1070" fmla="*/ 1173051 w 1418136"/>
                <a:gd name="connsiteY1070" fmla="*/ 1378735 h 1540149"/>
                <a:gd name="connsiteX1071" fmla="*/ 1173051 w 1418136"/>
                <a:gd name="connsiteY1071" fmla="*/ 1378735 h 1540149"/>
                <a:gd name="connsiteX1072" fmla="*/ 1173685 w 1418136"/>
                <a:gd name="connsiteY1072" fmla="*/ 1378312 h 1540149"/>
                <a:gd name="connsiteX1073" fmla="*/ 1173685 w 1418136"/>
                <a:gd name="connsiteY1073" fmla="*/ 1378312 h 1540149"/>
                <a:gd name="connsiteX1074" fmla="*/ 1174318 w 1418136"/>
                <a:gd name="connsiteY1074" fmla="*/ 1377890 h 1540149"/>
                <a:gd name="connsiteX1075" fmla="*/ 1174318 w 1418136"/>
                <a:gd name="connsiteY1075" fmla="*/ 1377890 h 1540149"/>
                <a:gd name="connsiteX1076" fmla="*/ 1174952 w 1418136"/>
                <a:gd name="connsiteY1076" fmla="*/ 1377467 h 1540149"/>
                <a:gd name="connsiteX1077" fmla="*/ 1174952 w 1418136"/>
                <a:gd name="connsiteY1077" fmla="*/ 1377467 h 1540149"/>
                <a:gd name="connsiteX1078" fmla="*/ 1175586 w 1418136"/>
                <a:gd name="connsiteY1078" fmla="*/ 1377045 h 1540149"/>
                <a:gd name="connsiteX1079" fmla="*/ 1175586 w 1418136"/>
                <a:gd name="connsiteY1079" fmla="*/ 1377045 h 1540149"/>
                <a:gd name="connsiteX1080" fmla="*/ 1176220 w 1418136"/>
                <a:gd name="connsiteY1080" fmla="*/ 1376622 h 1540149"/>
                <a:gd name="connsiteX1081" fmla="*/ 1176220 w 1418136"/>
                <a:gd name="connsiteY1081" fmla="*/ 1376622 h 1540149"/>
                <a:gd name="connsiteX1082" fmla="*/ 1176854 w 1418136"/>
                <a:gd name="connsiteY1082" fmla="*/ 1376200 h 1540149"/>
                <a:gd name="connsiteX1083" fmla="*/ 1176854 w 1418136"/>
                <a:gd name="connsiteY1083" fmla="*/ 1376200 h 1540149"/>
                <a:gd name="connsiteX1084" fmla="*/ 1177488 w 1418136"/>
                <a:gd name="connsiteY1084" fmla="*/ 1375777 h 1540149"/>
                <a:gd name="connsiteX1085" fmla="*/ 1177488 w 1418136"/>
                <a:gd name="connsiteY1085" fmla="*/ 1375777 h 1540149"/>
                <a:gd name="connsiteX1086" fmla="*/ 1178122 w 1418136"/>
                <a:gd name="connsiteY1086" fmla="*/ 1375354 h 1540149"/>
                <a:gd name="connsiteX1087" fmla="*/ 1178122 w 1418136"/>
                <a:gd name="connsiteY1087" fmla="*/ 1375354 h 1540149"/>
                <a:gd name="connsiteX1088" fmla="*/ 1178756 w 1418136"/>
                <a:gd name="connsiteY1088" fmla="*/ 1374932 h 1540149"/>
                <a:gd name="connsiteX1089" fmla="*/ 1178756 w 1418136"/>
                <a:gd name="connsiteY1089" fmla="*/ 1374932 h 1540149"/>
                <a:gd name="connsiteX1090" fmla="*/ 1179389 w 1418136"/>
                <a:gd name="connsiteY1090" fmla="*/ 1374509 h 1540149"/>
                <a:gd name="connsiteX1091" fmla="*/ 1179389 w 1418136"/>
                <a:gd name="connsiteY1091" fmla="*/ 1374509 h 1540149"/>
                <a:gd name="connsiteX1092" fmla="*/ 1180023 w 1418136"/>
                <a:gd name="connsiteY1092" fmla="*/ 1374087 h 1540149"/>
                <a:gd name="connsiteX1093" fmla="*/ 1180023 w 1418136"/>
                <a:gd name="connsiteY1093" fmla="*/ 1374087 h 1540149"/>
                <a:gd name="connsiteX1094" fmla="*/ 1180657 w 1418136"/>
                <a:gd name="connsiteY1094" fmla="*/ 1373664 h 1540149"/>
                <a:gd name="connsiteX1095" fmla="*/ 1180657 w 1418136"/>
                <a:gd name="connsiteY1095" fmla="*/ 1373664 h 1540149"/>
                <a:gd name="connsiteX1096" fmla="*/ 1181291 w 1418136"/>
                <a:gd name="connsiteY1096" fmla="*/ 1373242 h 1540149"/>
                <a:gd name="connsiteX1097" fmla="*/ 1181291 w 1418136"/>
                <a:gd name="connsiteY1097" fmla="*/ 1373242 h 1540149"/>
                <a:gd name="connsiteX1098" fmla="*/ 1181925 w 1418136"/>
                <a:gd name="connsiteY1098" fmla="*/ 1372819 h 1540149"/>
                <a:gd name="connsiteX1099" fmla="*/ 1181925 w 1418136"/>
                <a:gd name="connsiteY1099" fmla="*/ 1372819 h 1540149"/>
                <a:gd name="connsiteX1100" fmla="*/ 1182559 w 1418136"/>
                <a:gd name="connsiteY1100" fmla="*/ 1372396 h 1540149"/>
                <a:gd name="connsiteX1101" fmla="*/ 1182559 w 1418136"/>
                <a:gd name="connsiteY1101" fmla="*/ 1372396 h 1540149"/>
                <a:gd name="connsiteX1102" fmla="*/ 1183193 w 1418136"/>
                <a:gd name="connsiteY1102" fmla="*/ 1371974 h 1540149"/>
                <a:gd name="connsiteX1103" fmla="*/ 1183193 w 1418136"/>
                <a:gd name="connsiteY1103" fmla="*/ 1371974 h 1540149"/>
                <a:gd name="connsiteX1104" fmla="*/ 1183826 w 1418136"/>
                <a:gd name="connsiteY1104" fmla="*/ 1371551 h 1540149"/>
                <a:gd name="connsiteX1105" fmla="*/ 1183826 w 1418136"/>
                <a:gd name="connsiteY1105" fmla="*/ 1371551 h 1540149"/>
                <a:gd name="connsiteX1106" fmla="*/ 1184460 w 1418136"/>
                <a:gd name="connsiteY1106" fmla="*/ 1371129 h 1540149"/>
                <a:gd name="connsiteX1107" fmla="*/ 1184460 w 1418136"/>
                <a:gd name="connsiteY1107" fmla="*/ 1371129 h 1540149"/>
                <a:gd name="connsiteX1108" fmla="*/ 1185094 w 1418136"/>
                <a:gd name="connsiteY1108" fmla="*/ 1370706 h 1540149"/>
                <a:gd name="connsiteX1109" fmla="*/ 1185094 w 1418136"/>
                <a:gd name="connsiteY1109" fmla="*/ 1370706 h 1540149"/>
                <a:gd name="connsiteX1110" fmla="*/ 1185728 w 1418136"/>
                <a:gd name="connsiteY1110" fmla="*/ 1370284 h 1540149"/>
                <a:gd name="connsiteX1111" fmla="*/ 1185728 w 1418136"/>
                <a:gd name="connsiteY1111" fmla="*/ 1370284 h 1540149"/>
                <a:gd name="connsiteX1112" fmla="*/ 1186362 w 1418136"/>
                <a:gd name="connsiteY1112" fmla="*/ 1369861 h 1540149"/>
                <a:gd name="connsiteX1113" fmla="*/ 1186362 w 1418136"/>
                <a:gd name="connsiteY1113" fmla="*/ 1369861 h 1540149"/>
                <a:gd name="connsiteX1114" fmla="*/ 1186996 w 1418136"/>
                <a:gd name="connsiteY1114" fmla="*/ 1369438 h 1540149"/>
                <a:gd name="connsiteX1115" fmla="*/ 1186996 w 1418136"/>
                <a:gd name="connsiteY1115" fmla="*/ 1369438 h 1540149"/>
                <a:gd name="connsiteX1116" fmla="*/ 1187629 w 1418136"/>
                <a:gd name="connsiteY1116" fmla="*/ 1369016 h 1540149"/>
                <a:gd name="connsiteX1117" fmla="*/ 1187629 w 1418136"/>
                <a:gd name="connsiteY1117" fmla="*/ 1369016 h 1540149"/>
                <a:gd name="connsiteX1118" fmla="*/ 1188263 w 1418136"/>
                <a:gd name="connsiteY1118" fmla="*/ 1368593 h 1540149"/>
                <a:gd name="connsiteX1119" fmla="*/ 1188263 w 1418136"/>
                <a:gd name="connsiteY1119" fmla="*/ 1368593 h 1540149"/>
                <a:gd name="connsiteX1120" fmla="*/ 1188897 w 1418136"/>
                <a:gd name="connsiteY1120" fmla="*/ 1368171 h 1540149"/>
                <a:gd name="connsiteX1121" fmla="*/ 1188897 w 1418136"/>
                <a:gd name="connsiteY1121" fmla="*/ 1368171 h 1540149"/>
                <a:gd name="connsiteX1122" fmla="*/ 1189531 w 1418136"/>
                <a:gd name="connsiteY1122" fmla="*/ 1367748 h 1540149"/>
                <a:gd name="connsiteX1123" fmla="*/ 1189531 w 1418136"/>
                <a:gd name="connsiteY1123" fmla="*/ 1367748 h 1540149"/>
                <a:gd name="connsiteX1124" fmla="*/ 1190165 w 1418136"/>
                <a:gd name="connsiteY1124" fmla="*/ 1367325 h 1540149"/>
                <a:gd name="connsiteX1125" fmla="*/ 1190165 w 1418136"/>
                <a:gd name="connsiteY1125" fmla="*/ 1367325 h 1540149"/>
                <a:gd name="connsiteX1126" fmla="*/ 1190799 w 1418136"/>
                <a:gd name="connsiteY1126" fmla="*/ 1366903 h 1540149"/>
                <a:gd name="connsiteX1127" fmla="*/ 1190799 w 1418136"/>
                <a:gd name="connsiteY1127" fmla="*/ 1366903 h 1540149"/>
                <a:gd name="connsiteX1128" fmla="*/ 1191433 w 1418136"/>
                <a:gd name="connsiteY1128" fmla="*/ 1366480 h 1540149"/>
                <a:gd name="connsiteX1129" fmla="*/ 1191433 w 1418136"/>
                <a:gd name="connsiteY1129" fmla="*/ 1366480 h 1540149"/>
                <a:gd name="connsiteX1130" fmla="*/ 1192067 w 1418136"/>
                <a:gd name="connsiteY1130" fmla="*/ 1366058 h 1540149"/>
                <a:gd name="connsiteX1131" fmla="*/ 1192067 w 1418136"/>
                <a:gd name="connsiteY1131" fmla="*/ 1366058 h 1540149"/>
                <a:gd name="connsiteX1132" fmla="*/ 1192700 w 1418136"/>
                <a:gd name="connsiteY1132" fmla="*/ 1365635 h 1540149"/>
                <a:gd name="connsiteX1133" fmla="*/ 1192700 w 1418136"/>
                <a:gd name="connsiteY1133" fmla="*/ 1365635 h 1540149"/>
                <a:gd name="connsiteX1134" fmla="*/ 1193334 w 1418136"/>
                <a:gd name="connsiteY1134" fmla="*/ 1365213 h 1540149"/>
                <a:gd name="connsiteX1135" fmla="*/ 1193334 w 1418136"/>
                <a:gd name="connsiteY1135" fmla="*/ 1365213 h 1540149"/>
                <a:gd name="connsiteX1136" fmla="*/ 1193968 w 1418136"/>
                <a:gd name="connsiteY1136" fmla="*/ 1364790 h 1540149"/>
                <a:gd name="connsiteX1137" fmla="*/ 1193968 w 1418136"/>
                <a:gd name="connsiteY1137" fmla="*/ 1364790 h 1540149"/>
                <a:gd name="connsiteX1138" fmla="*/ 1194602 w 1418136"/>
                <a:gd name="connsiteY1138" fmla="*/ 1364367 h 1540149"/>
                <a:gd name="connsiteX1139" fmla="*/ 1194602 w 1418136"/>
                <a:gd name="connsiteY1139" fmla="*/ 1364367 h 1540149"/>
                <a:gd name="connsiteX1140" fmla="*/ 1195236 w 1418136"/>
                <a:gd name="connsiteY1140" fmla="*/ 1363945 h 1540149"/>
                <a:gd name="connsiteX1141" fmla="*/ 1195236 w 1418136"/>
                <a:gd name="connsiteY1141" fmla="*/ 1363945 h 1540149"/>
                <a:gd name="connsiteX1142" fmla="*/ 1195870 w 1418136"/>
                <a:gd name="connsiteY1142" fmla="*/ 1363522 h 1540149"/>
                <a:gd name="connsiteX1143" fmla="*/ 1195870 w 1418136"/>
                <a:gd name="connsiteY1143" fmla="*/ 1363522 h 1540149"/>
                <a:gd name="connsiteX1144" fmla="*/ 1196503 w 1418136"/>
                <a:gd name="connsiteY1144" fmla="*/ 1363100 h 1540149"/>
                <a:gd name="connsiteX1145" fmla="*/ 1196503 w 1418136"/>
                <a:gd name="connsiteY1145" fmla="*/ 1363100 h 1540149"/>
                <a:gd name="connsiteX1146" fmla="*/ 1197137 w 1418136"/>
                <a:gd name="connsiteY1146" fmla="*/ 1362677 h 1540149"/>
                <a:gd name="connsiteX1147" fmla="*/ 1197137 w 1418136"/>
                <a:gd name="connsiteY1147" fmla="*/ 1362677 h 1540149"/>
                <a:gd name="connsiteX1148" fmla="*/ 1197771 w 1418136"/>
                <a:gd name="connsiteY1148" fmla="*/ 1362255 h 1540149"/>
                <a:gd name="connsiteX1149" fmla="*/ 1197771 w 1418136"/>
                <a:gd name="connsiteY1149" fmla="*/ 1362255 h 1540149"/>
                <a:gd name="connsiteX1150" fmla="*/ 1198405 w 1418136"/>
                <a:gd name="connsiteY1150" fmla="*/ 1361832 h 1540149"/>
                <a:gd name="connsiteX1151" fmla="*/ 1198405 w 1418136"/>
                <a:gd name="connsiteY1151" fmla="*/ 1361832 h 1540149"/>
                <a:gd name="connsiteX1152" fmla="*/ 1199039 w 1418136"/>
                <a:gd name="connsiteY1152" fmla="*/ 1361409 h 1540149"/>
                <a:gd name="connsiteX1153" fmla="*/ 1199039 w 1418136"/>
                <a:gd name="connsiteY1153" fmla="*/ 1361409 h 1540149"/>
                <a:gd name="connsiteX1154" fmla="*/ 1199673 w 1418136"/>
                <a:gd name="connsiteY1154" fmla="*/ 1360987 h 1540149"/>
                <a:gd name="connsiteX1155" fmla="*/ 1199673 w 1418136"/>
                <a:gd name="connsiteY1155" fmla="*/ 1360987 h 1540149"/>
                <a:gd name="connsiteX1156" fmla="*/ 1200307 w 1418136"/>
                <a:gd name="connsiteY1156" fmla="*/ 1360564 h 1540149"/>
                <a:gd name="connsiteX1157" fmla="*/ 1200307 w 1418136"/>
                <a:gd name="connsiteY1157" fmla="*/ 1360564 h 1540149"/>
                <a:gd name="connsiteX1158" fmla="*/ 1200941 w 1418136"/>
                <a:gd name="connsiteY1158" fmla="*/ 1360142 h 1540149"/>
                <a:gd name="connsiteX1159" fmla="*/ 1200941 w 1418136"/>
                <a:gd name="connsiteY1159" fmla="*/ 1360142 h 1540149"/>
                <a:gd name="connsiteX1160" fmla="*/ 1201574 w 1418136"/>
                <a:gd name="connsiteY1160" fmla="*/ 1359719 h 1540149"/>
                <a:gd name="connsiteX1161" fmla="*/ 1201574 w 1418136"/>
                <a:gd name="connsiteY1161" fmla="*/ 1359719 h 1540149"/>
                <a:gd name="connsiteX1162" fmla="*/ 1202208 w 1418136"/>
                <a:gd name="connsiteY1162" fmla="*/ 1359297 h 1540149"/>
                <a:gd name="connsiteX1163" fmla="*/ 1202208 w 1418136"/>
                <a:gd name="connsiteY1163" fmla="*/ 1359297 h 1540149"/>
                <a:gd name="connsiteX1164" fmla="*/ 1202842 w 1418136"/>
                <a:gd name="connsiteY1164" fmla="*/ 1358874 h 1540149"/>
                <a:gd name="connsiteX1165" fmla="*/ 1202842 w 1418136"/>
                <a:gd name="connsiteY1165" fmla="*/ 1358874 h 1540149"/>
                <a:gd name="connsiteX1166" fmla="*/ 1203476 w 1418136"/>
                <a:gd name="connsiteY1166" fmla="*/ 1358452 h 1540149"/>
                <a:gd name="connsiteX1167" fmla="*/ 1203476 w 1418136"/>
                <a:gd name="connsiteY1167" fmla="*/ 1358452 h 1540149"/>
                <a:gd name="connsiteX1168" fmla="*/ 1204110 w 1418136"/>
                <a:gd name="connsiteY1168" fmla="*/ 1358029 h 1540149"/>
                <a:gd name="connsiteX1169" fmla="*/ 1204110 w 1418136"/>
                <a:gd name="connsiteY1169" fmla="*/ 1358029 h 1540149"/>
                <a:gd name="connsiteX1170" fmla="*/ 1204744 w 1418136"/>
                <a:gd name="connsiteY1170" fmla="*/ 1357606 h 1540149"/>
                <a:gd name="connsiteX1171" fmla="*/ 1204744 w 1418136"/>
                <a:gd name="connsiteY1171" fmla="*/ 1357606 h 1540149"/>
                <a:gd name="connsiteX1172" fmla="*/ 1205377 w 1418136"/>
                <a:gd name="connsiteY1172" fmla="*/ 1357184 h 1540149"/>
                <a:gd name="connsiteX1173" fmla="*/ 1205377 w 1418136"/>
                <a:gd name="connsiteY1173" fmla="*/ 1357184 h 1540149"/>
                <a:gd name="connsiteX1174" fmla="*/ 1206011 w 1418136"/>
                <a:gd name="connsiteY1174" fmla="*/ 1356761 h 1540149"/>
                <a:gd name="connsiteX1175" fmla="*/ 1206011 w 1418136"/>
                <a:gd name="connsiteY1175" fmla="*/ 1356761 h 1540149"/>
                <a:gd name="connsiteX1176" fmla="*/ 1206645 w 1418136"/>
                <a:gd name="connsiteY1176" fmla="*/ 1356339 h 1540149"/>
                <a:gd name="connsiteX1177" fmla="*/ 1206645 w 1418136"/>
                <a:gd name="connsiteY1177" fmla="*/ 1356339 h 1540149"/>
                <a:gd name="connsiteX1178" fmla="*/ 1207279 w 1418136"/>
                <a:gd name="connsiteY1178" fmla="*/ 1355916 h 1540149"/>
                <a:gd name="connsiteX1179" fmla="*/ 1207279 w 1418136"/>
                <a:gd name="connsiteY1179" fmla="*/ 1355916 h 1540149"/>
                <a:gd name="connsiteX1180" fmla="*/ 1207913 w 1418136"/>
                <a:gd name="connsiteY1180" fmla="*/ 1355494 h 1540149"/>
                <a:gd name="connsiteX1181" fmla="*/ 1207913 w 1418136"/>
                <a:gd name="connsiteY1181" fmla="*/ 1355494 h 1540149"/>
                <a:gd name="connsiteX1182" fmla="*/ 1208547 w 1418136"/>
                <a:gd name="connsiteY1182" fmla="*/ 1355071 h 1540149"/>
                <a:gd name="connsiteX1183" fmla="*/ 1208547 w 1418136"/>
                <a:gd name="connsiteY1183" fmla="*/ 1355071 h 1540149"/>
                <a:gd name="connsiteX1184" fmla="*/ 1209181 w 1418136"/>
                <a:gd name="connsiteY1184" fmla="*/ 1354648 h 1540149"/>
                <a:gd name="connsiteX1185" fmla="*/ 1209181 w 1418136"/>
                <a:gd name="connsiteY1185" fmla="*/ 1354648 h 1540149"/>
                <a:gd name="connsiteX1186" fmla="*/ 1209815 w 1418136"/>
                <a:gd name="connsiteY1186" fmla="*/ 1354226 h 1540149"/>
                <a:gd name="connsiteX1187" fmla="*/ 1209815 w 1418136"/>
                <a:gd name="connsiteY1187" fmla="*/ 1354226 h 1540149"/>
                <a:gd name="connsiteX1188" fmla="*/ 1210448 w 1418136"/>
                <a:gd name="connsiteY1188" fmla="*/ 1353803 h 1540149"/>
                <a:gd name="connsiteX1189" fmla="*/ 1210448 w 1418136"/>
                <a:gd name="connsiteY1189" fmla="*/ 1353803 h 1540149"/>
                <a:gd name="connsiteX1190" fmla="*/ 1211082 w 1418136"/>
                <a:gd name="connsiteY1190" fmla="*/ 1353381 h 1540149"/>
                <a:gd name="connsiteX1191" fmla="*/ 1211082 w 1418136"/>
                <a:gd name="connsiteY1191" fmla="*/ 1353381 h 1540149"/>
                <a:gd name="connsiteX1192" fmla="*/ 1211716 w 1418136"/>
                <a:gd name="connsiteY1192" fmla="*/ 1352958 h 1540149"/>
                <a:gd name="connsiteX1193" fmla="*/ 1211716 w 1418136"/>
                <a:gd name="connsiteY1193" fmla="*/ 1352958 h 1540149"/>
                <a:gd name="connsiteX1194" fmla="*/ 1212350 w 1418136"/>
                <a:gd name="connsiteY1194" fmla="*/ 1352536 h 1540149"/>
                <a:gd name="connsiteX1195" fmla="*/ 1212350 w 1418136"/>
                <a:gd name="connsiteY1195" fmla="*/ 1352536 h 1540149"/>
                <a:gd name="connsiteX1196" fmla="*/ 1212984 w 1418136"/>
                <a:gd name="connsiteY1196" fmla="*/ 1352113 h 1540149"/>
                <a:gd name="connsiteX1197" fmla="*/ 1212984 w 1418136"/>
                <a:gd name="connsiteY1197" fmla="*/ 1352113 h 1540149"/>
                <a:gd name="connsiteX1198" fmla="*/ 1213617 w 1418136"/>
                <a:gd name="connsiteY1198" fmla="*/ 1351690 h 1540149"/>
                <a:gd name="connsiteX1199" fmla="*/ 1213617 w 1418136"/>
                <a:gd name="connsiteY1199" fmla="*/ 1351690 h 1540149"/>
                <a:gd name="connsiteX1200" fmla="*/ 1214251 w 1418136"/>
                <a:gd name="connsiteY1200" fmla="*/ 1351268 h 1540149"/>
                <a:gd name="connsiteX1201" fmla="*/ 1214251 w 1418136"/>
                <a:gd name="connsiteY1201" fmla="*/ 1351268 h 1540149"/>
                <a:gd name="connsiteX1202" fmla="*/ 1214885 w 1418136"/>
                <a:gd name="connsiteY1202" fmla="*/ 1350845 h 1540149"/>
                <a:gd name="connsiteX1203" fmla="*/ 1214885 w 1418136"/>
                <a:gd name="connsiteY1203" fmla="*/ 1350845 h 1540149"/>
                <a:gd name="connsiteX1204" fmla="*/ 1215519 w 1418136"/>
                <a:gd name="connsiteY1204" fmla="*/ 1350423 h 1540149"/>
                <a:gd name="connsiteX1205" fmla="*/ 1215519 w 1418136"/>
                <a:gd name="connsiteY1205" fmla="*/ 1350423 h 1540149"/>
                <a:gd name="connsiteX1206" fmla="*/ 1216153 w 1418136"/>
                <a:gd name="connsiteY1206" fmla="*/ 1350000 h 1540149"/>
                <a:gd name="connsiteX1207" fmla="*/ 1216153 w 1418136"/>
                <a:gd name="connsiteY1207" fmla="*/ 1350000 h 1540149"/>
                <a:gd name="connsiteX1208" fmla="*/ 1259572 w 1418136"/>
                <a:gd name="connsiteY1208" fmla="*/ 415379 h 154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Lst>
              <a:rect l="l" t="t" r="r" b="b"/>
              <a:pathLst>
                <a:path w="1418136" h="1540149">
                  <a:moveTo>
                    <a:pt x="1259572" y="415379"/>
                  </a:moveTo>
                  <a:cubicBezTo>
                    <a:pt x="1032229" y="59997"/>
                    <a:pt x="644098" y="-97833"/>
                    <a:pt x="392774" y="62955"/>
                  </a:cubicBezTo>
                  <a:cubicBezTo>
                    <a:pt x="392562" y="63061"/>
                    <a:pt x="392351" y="63272"/>
                    <a:pt x="392140" y="63378"/>
                  </a:cubicBezTo>
                  <a:cubicBezTo>
                    <a:pt x="392140" y="63378"/>
                    <a:pt x="392140" y="63378"/>
                    <a:pt x="392140" y="63378"/>
                  </a:cubicBezTo>
                  <a:cubicBezTo>
                    <a:pt x="391929" y="63483"/>
                    <a:pt x="391717" y="63695"/>
                    <a:pt x="391506" y="63800"/>
                  </a:cubicBezTo>
                  <a:cubicBezTo>
                    <a:pt x="391506" y="63800"/>
                    <a:pt x="391506" y="63800"/>
                    <a:pt x="391506" y="63800"/>
                  </a:cubicBezTo>
                  <a:cubicBezTo>
                    <a:pt x="391295" y="63906"/>
                    <a:pt x="391084" y="64117"/>
                    <a:pt x="390872" y="64223"/>
                  </a:cubicBezTo>
                  <a:cubicBezTo>
                    <a:pt x="390872" y="64223"/>
                    <a:pt x="390872" y="64223"/>
                    <a:pt x="390872" y="64223"/>
                  </a:cubicBezTo>
                  <a:cubicBezTo>
                    <a:pt x="390661" y="64329"/>
                    <a:pt x="390450" y="64540"/>
                    <a:pt x="390238" y="64645"/>
                  </a:cubicBezTo>
                  <a:cubicBezTo>
                    <a:pt x="390238" y="64645"/>
                    <a:pt x="390238" y="64645"/>
                    <a:pt x="390238" y="64645"/>
                  </a:cubicBezTo>
                  <a:cubicBezTo>
                    <a:pt x="390027" y="64751"/>
                    <a:pt x="389816" y="64962"/>
                    <a:pt x="389604" y="65068"/>
                  </a:cubicBezTo>
                  <a:cubicBezTo>
                    <a:pt x="389604" y="65068"/>
                    <a:pt x="389604" y="65068"/>
                    <a:pt x="389604" y="65068"/>
                  </a:cubicBezTo>
                  <a:cubicBezTo>
                    <a:pt x="389393" y="65174"/>
                    <a:pt x="389182" y="65385"/>
                    <a:pt x="388971" y="65491"/>
                  </a:cubicBezTo>
                  <a:cubicBezTo>
                    <a:pt x="388971" y="65491"/>
                    <a:pt x="388971" y="65491"/>
                    <a:pt x="388971" y="65491"/>
                  </a:cubicBezTo>
                  <a:cubicBezTo>
                    <a:pt x="388759" y="65596"/>
                    <a:pt x="388548" y="65808"/>
                    <a:pt x="388337" y="65913"/>
                  </a:cubicBezTo>
                  <a:cubicBezTo>
                    <a:pt x="388337" y="65913"/>
                    <a:pt x="388337" y="65913"/>
                    <a:pt x="388337" y="65913"/>
                  </a:cubicBezTo>
                  <a:cubicBezTo>
                    <a:pt x="388126" y="66019"/>
                    <a:pt x="387914" y="66230"/>
                    <a:pt x="387703" y="66336"/>
                  </a:cubicBezTo>
                  <a:cubicBezTo>
                    <a:pt x="387703" y="66336"/>
                    <a:pt x="387703" y="66336"/>
                    <a:pt x="387703" y="66336"/>
                  </a:cubicBezTo>
                  <a:cubicBezTo>
                    <a:pt x="387492" y="66441"/>
                    <a:pt x="387280" y="66653"/>
                    <a:pt x="387069" y="66758"/>
                  </a:cubicBezTo>
                  <a:cubicBezTo>
                    <a:pt x="387069" y="66758"/>
                    <a:pt x="387069" y="66758"/>
                    <a:pt x="387069" y="66758"/>
                  </a:cubicBezTo>
                  <a:cubicBezTo>
                    <a:pt x="386858" y="66864"/>
                    <a:pt x="386646" y="67075"/>
                    <a:pt x="386435" y="67181"/>
                  </a:cubicBezTo>
                  <a:cubicBezTo>
                    <a:pt x="386435" y="67181"/>
                    <a:pt x="386435" y="67181"/>
                    <a:pt x="386435" y="67181"/>
                  </a:cubicBezTo>
                  <a:cubicBezTo>
                    <a:pt x="386224" y="67287"/>
                    <a:pt x="386013" y="67498"/>
                    <a:pt x="385801" y="67603"/>
                  </a:cubicBezTo>
                  <a:cubicBezTo>
                    <a:pt x="385801" y="67603"/>
                    <a:pt x="385801" y="67603"/>
                    <a:pt x="385801" y="67603"/>
                  </a:cubicBezTo>
                  <a:cubicBezTo>
                    <a:pt x="385590" y="67709"/>
                    <a:pt x="385379" y="67920"/>
                    <a:pt x="385168" y="68026"/>
                  </a:cubicBezTo>
                  <a:cubicBezTo>
                    <a:pt x="385168" y="68026"/>
                    <a:pt x="385168" y="68026"/>
                    <a:pt x="385168" y="68026"/>
                  </a:cubicBezTo>
                  <a:cubicBezTo>
                    <a:pt x="384956" y="68132"/>
                    <a:pt x="384745" y="68343"/>
                    <a:pt x="384534" y="68449"/>
                  </a:cubicBezTo>
                  <a:cubicBezTo>
                    <a:pt x="384534" y="68449"/>
                    <a:pt x="384534" y="68449"/>
                    <a:pt x="384534" y="68449"/>
                  </a:cubicBezTo>
                  <a:cubicBezTo>
                    <a:pt x="384322" y="68554"/>
                    <a:pt x="384111" y="68766"/>
                    <a:pt x="383900" y="68871"/>
                  </a:cubicBezTo>
                  <a:cubicBezTo>
                    <a:pt x="383900" y="68871"/>
                    <a:pt x="383900" y="68871"/>
                    <a:pt x="383900" y="68871"/>
                  </a:cubicBezTo>
                  <a:cubicBezTo>
                    <a:pt x="383688" y="68977"/>
                    <a:pt x="383477" y="69188"/>
                    <a:pt x="383266" y="69294"/>
                  </a:cubicBezTo>
                  <a:cubicBezTo>
                    <a:pt x="383266" y="69294"/>
                    <a:pt x="383266" y="69294"/>
                    <a:pt x="383266" y="69294"/>
                  </a:cubicBezTo>
                  <a:cubicBezTo>
                    <a:pt x="383055" y="69399"/>
                    <a:pt x="382843" y="69611"/>
                    <a:pt x="382632" y="69716"/>
                  </a:cubicBezTo>
                  <a:cubicBezTo>
                    <a:pt x="382632" y="69716"/>
                    <a:pt x="382632" y="69716"/>
                    <a:pt x="382632" y="69716"/>
                  </a:cubicBezTo>
                  <a:cubicBezTo>
                    <a:pt x="382421" y="69822"/>
                    <a:pt x="382210" y="70033"/>
                    <a:pt x="381998" y="70139"/>
                  </a:cubicBezTo>
                  <a:cubicBezTo>
                    <a:pt x="381998" y="70139"/>
                    <a:pt x="381998" y="70139"/>
                    <a:pt x="381998" y="70139"/>
                  </a:cubicBezTo>
                  <a:cubicBezTo>
                    <a:pt x="381787" y="70244"/>
                    <a:pt x="381576" y="70456"/>
                    <a:pt x="381364" y="70561"/>
                  </a:cubicBezTo>
                  <a:cubicBezTo>
                    <a:pt x="381364" y="70561"/>
                    <a:pt x="381364" y="70561"/>
                    <a:pt x="381364" y="70561"/>
                  </a:cubicBezTo>
                  <a:cubicBezTo>
                    <a:pt x="381153" y="70667"/>
                    <a:pt x="380942" y="70878"/>
                    <a:pt x="380730" y="70984"/>
                  </a:cubicBezTo>
                  <a:cubicBezTo>
                    <a:pt x="380730" y="70984"/>
                    <a:pt x="380730" y="70984"/>
                    <a:pt x="380730" y="70984"/>
                  </a:cubicBezTo>
                  <a:cubicBezTo>
                    <a:pt x="380519" y="71090"/>
                    <a:pt x="380308" y="71301"/>
                    <a:pt x="380097" y="71407"/>
                  </a:cubicBezTo>
                  <a:cubicBezTo>
                    <a:pt x="380097" y="71407"/>
                    <a:pt x="380097" y="71407"/>
                    <a:pt x="380097" y="71407"/>
                  </a:cubicBezTo>
                  <a:cubicBezTo>
                    <a:pt x="379885" y="71512"/>
                    <a:pt x="379674" y="71723"/>
                    <a:pt x="379463" y="71829"/>
                  </a:cubicBezTo>
                  <a:cubicBezTo>
                    <a:pt x="379463" y="71829"/>
                    <a:pt x="379463" y="71829"/>
                    <a:pt x="379463" y="71829"/>
                  </a:cubicBezTo>
                  <a:cubicBezTo>
                    <a:pt x="379252" y="71935"/>
                    <a:pt x="379040" y="72146"/>
                    <a:pt x="378829" y="72252"/>
                  </a:cubicBezTo>
                  <a:cubicBezTo>
                    <a:pt x="378829" y="72252"/>
                    <a:pt x="378829" y="72252"/>
                    <a:pt x="378829" y="72252"/>
                  </a:cubicBezTo>
                  <a:cubicBezTo>
                    <a:pt x="378618" y="72357"/>
                    <a:pt x="378406" y="72569"/>
                    <a:pt x="378195" y="72674"/>
                  </a:cubicBezTo>
                  <a:cubicBezTo>
                    <a:pt x="378195" y="72674"/>
                    <a:pt x="378195" y="72674"/>
                    <a:pt x="378195" y="72674"/>
                  </a:cubicBezTo>
                  <a:cubicBezTo>
                    <a:pt x="377984" y="72780"/>
                    <a:pt x="377772" y="72991"/>
                    <a:pt x="377561" y="73097"/>
                  </a:cubicBezTo>
                  <a:cubicBezTo>
                    <a:pt x="377561" y="73097"/>
                    <a:pt x="377561" y="73097"/>
                    <a:pt x="377561" y="73097"/>
                  </a:cubicBezTo>
                  <a:cubicBezTo>
                    <a:pt x="377350" y="73202"/>
                    <a:pt x="377139" y="73414"/>
                    <a:pt x="376927" y="73519"/>
                  </a:cubicBezTo>
                  <a:cubicBezTo>
                    <a:pt x="376927" y="73519"/>
                    <a:pt x="376927" y="73519"/>
                    <a:pt x="376927" y="73519"/>
                  </a:cubicBezTo>
                  <a:cubicBezTo>
                    <a:pt x="376716" y="73625"/>
                    <a:pt x="376505" y="73836"/>
                    <a:pt x="376294" y="73942"/>
                  </a:cubicBezTo>
                  <a:cubicBezTo>
                    <a:pt x="376294" y="73942"/>
                    <a:pt x="376294" y="73942"/>
                    <a:pt x="376294" y="73942"/>
                  </a:cubicBezTo>
                  <a:cubicBezTo>
                    <a:pt x="376082" y="74048"/>
                    <a:pt x="375871" y="74259"/>
                    <a:pt x="375660" y="74365"/>
                  </a:cubicBezTo>
                  <a:cubicBezTo>
                    <a:pt x="375660" y="74365"/>
                    <a:pt x="375660" y="74365"/>
                    <a:pt x="375660" y="74365"/>
                  </a:cubicBezTo>
                  <a:cubicBezTo>
                    <a:pt x="375448" y="74470"/>
                    <a:pt x="375237" y="74681"/>
                    <a:pt x="375026" y="74787"/>
                  </a:cubicBezTo>
                  <a:cubicBezTo>
                    <a:pt x="375026" y="74787"/>
                    <a:pt x="375026" y="74787"/>
                    <a:pt x="375026" y="74787"/>
                  </a:cubicBezTo>
                  <a:cubicBezTo>
                    <a:pt x="374814" y="74893"/>
                    <a:pt x="374603" y="75104"/>
                    <a:pt x="374392" y="75210"/>
                  </a:cubicBezTo>
                  <a:cubicBezTo>
                    <a:pt x="374392" y="75210"/>
                    <a:pt x="374392" y="75210"/>
                    <a:pt x="374392" y="75210"/>
                  </a:cubicBezTo>
                  <a:cubicBezTo>
                    <a:pt x="374181" y="75315"/>
                    <a:pt x="373969" y="75527"/>
                    <a:pt x="373758" y="75632"/>
                  </a:cubicBezTo>
                  <a:cubicBezTo>
                    <a:pt x="373758" y="75632"/>
                    <a:pt x="373758" y="75632"/>
                    <a:pt x="373758" y="75632"/>
                  </a:cubicBezTo>
                  <a:cubicBezTo>
                    <a:pt x="373547" y="75738"/>
                    <a:pt x="373336" y="75949"/>
                    <a:pt x="373124" y="76055"/>
                  </a:cubicBezTo>
                  <a:cubicBezTo>
                    <a:pt x="373124" y="76055"/>
                    <a:pt x="373124" y="76055"/>
                    <a:pt x="373124" y="76055"/>
                  </a:cubicBezTo>
                  <a:cubicBezTo>
                    <a:pt x="372913" y="76160"/>
                    <a:pt x="372702" y="76372"/>
                    <a:pt x="372490" y="76477"/>
                  </a:cubicBezTo>
                  <a:cubicBezTo>
                    <a:pt x="372490" y="76477"/>
                    <a:pt x="372490" y="76477"/>
                    <a:pt x="372490" y="76477"/>
                  </a:cubicBezTo>
                  <a:cubicBezTo>
                    <a:pt x="372279" y="76583"/>
                    <a:pt x="372068" y="76794"/>
                    <a:pt x="371856" y="76900"/>
                  </a:cubicBezTo>
                  <a:cubicBezTo>
                    <a:pt x="371856" y="76900"/>
                    <a:pt x="371856" y="76900"/>
                    <a:pt x="371856" y="76900"/>
                  </a:cubicBezTo>
                  <a:cubicBezTo>
                    <a:pt x="371645" y="77006"/>
                    <a:pt x="371434" y="77217"/>
                    <a:pt x="371223" y="77323"/>
                  </a:cubicBezTo>
                  <a:cubicBezTo>
                    <a:pt x="371223" y="77323"/>
                    <a:pt x="371223" y="77323"/>
                    <a:pt x="371223" y="77323"/>
                  </a:cubicBezTo>
                  <a:cubicBezTo>
                    <a:pt x="371011" y="77428"/>
                    <a:pt x="370800" y="77639"/>
                    <a:pt x="370589" y="77745"/>
                  </a:cubicBezTo>
                  <a:cubicBezTo>
                    <a:pt x="370589" y="77745"/>
                    <a:pt x="370589" y="77745"/>
                    <a:pt x="370589" y="77745"/>
                  </a:cubicBezTo>
                  <a:cubicBezTo>
                    <a:pt x="370378" y="77851"/>
                    <a:pt x="370166" y="78062"/>
                    <a:pt x="369955" y="78168"/>
                  </a:cubicBezTo>
                  <a:cubicBezTo>
                    <a:pt x="369955" y="78168"/>
                    <a:pt x="369955" y="78168"/>
                    <a:pt x="369955" y="78168"/>
                  </a:cubicBezTo>
                  <a:cubicBezTo>
                    <a:pt x="369744" y="78273"/>
                    <a:pt x="369532" y="78485"/>
                    <a:pt x="369321" y="78590"/>
                  </a:cubicBezTo>
                  <a:cubicBezTo>
                    <a:pt x="369321" y="78590"/>
                    <a:pt x="369321" y="78590"/>
                    <a:pt x="369321" y="78590"/>
                  </a:cubicBezTo>
                  <a:cubicBezTo>
                    <a:pt x="369110" y="78696"/>
                    <a:pt x="368898" y="78907"/>
                    <a:pt x="368687" y="79013"/>
                  </a:cubicBezTo>
                  <a:cubicBezTo>
                    <a:pt x="368687" y="79013"/>
                    <a:pt x="368687" y="79013"/>
                    <a:pt x="368687" y="79013"/>
                  </a:cubicBezTo>
                  <a:cubicBezTo>
                    <a:pt x="368476" y="79118"/>
                    <a:pt x="368265" y="79330"/>
                    <a:pt x="368053" y="79435"/>
                  </a:cubicBezTo>
                  <a:cubicBezTo>
                    <a:pt x="368053" y="79435"/>
                    <a:pt x="368053" y="79435"/>
                    <a:pt x="368053" y="79435"/>
                  </a:cubicBezTo>
                  <a:cubicBezTo>
                    <a:pt x="367842" y="79541"/>
                    <a:pt x="367631" y="79752"/>
                    <a:pt x="367420" y="79858"/>
                  </a:cubicBezTo>
                  <a:cubicBezTo>
                    <a:pt x="367420" y="79858"/>
                    <a:pt x="367420" y="79858"/>
                    <a:pt x="367420" y="79858"/>
                  </a:cubicBezTo>
                  <a:cubicBezTo>
                    <a:pt x="367208" y="79964"/>
                    <a:pt x="366997" y="80175"/>
                    <a:pt x="366785" y="80281"/>
                  </a:cubicBezTo>
                  <a:cubicBezTo>
                    <a:pt x="366785" y="80281"/>
                    <a:pt x="366785" y="80281"/>
                    <a:pt x="366785" y="80281"/>
                  </a:cubicBezTo>
                  <a:cubicBezTo>
                    <a:pt x="366574" y="80386"/>
                    <a:pt x="366363" y="80597"/>
                    <a:pt x="366152" y="80703"/>
                  </a:cubicBezTo>
                  <a:cubicBezTo>
                    <a:pt x="366152" y="80703"/>
                    <a:pt x="366152" y="80703"/>
                    <a:pt x="366152" y="80703"/>
                  </a:cubicBezTo>
                  <a:cubicBezTo>
                    <a:pt x="365940" y="80809"/>
                    <a:pt x="365729" y="81020"/>
                    <a:pt x="365518" y="81126"/>
                  </a:cubicBezTo>
                  <a:cubicBezTo>
                    <a:pt x="365518" y="81126"/>
                    <a:pt x="365518" y="81126"/>
                    <a:pt x="365518" y="81126"/>
                  </a:cubicBezTo>
                  <a:cubicBezTo>
                    <a:pt x="365307" y="81231"/>
                    <a:pt x="365095" y="81443"/>
                    <a:pt x="364884" y="81548"/>
                  </a:cubicBezTo>
                  <a:cubicBezTo>
                    <a:pt x="364884" y="81548"/>
                    <a:pt x="364884" y="81548"/>
                    <a:pt x="364884" y="81548"/>
                  </a:cubicBezTo>
                  <a:cubicBezTo>
                    <a:pt x="364673" y="81654"/>
                    <a:pt x="364462" y="81865"/>
                    <a:pt x="364250" y="81971"/>
                  </a:cubicBezTo>
                  <a:cubicBezTo>
                    <a:pt x="364250" y="81971"/>
                    <a:pt x="364250" y="81971"/>
                    <a:pt x="364250" y="81971"/>
                  </a:cubicBezTo>
                  <a:cubicBezTo>
                    <a:pt x="364039" y="82076"/>
                    <a:pt x="363828" y="82288"/>
                    <a:pt x="363616" y="82393"/>
                  </a:cubicBezTo>
                  <a:cubicBezTo>
                    <a:pt x="363616" y="82393"/>
                    <a:pt x="363616" y="82393"/>
                    <a:pt x="363616" y="82393"/>
                  </a:cubicBezTo>
                  <a:cubicBezTo>
                    <a:pt x="363405" y="82499"/>
                    <a:pt x="363194" y="82710"/>
                    <a:pt x="362983" y="82816"/>
                  </a:cubicBezTo>
                  <a:cubicBezTo>
                    <a:pt x="362983" y="82816"/>
                    <a:pt x="362983" y="82816"/>
                    <a:pt x="362983" y="82816"/>
                  </a:cubicBezTo>
                  <a:cubicBezTo>
                    <a:pt x="362771" y="82922"/>
                    <a:pt x="362560" y="83133"/>
                    <a:pt x="362349" y="83239"/>
                  </a:cubicBezTo>
                  <a:cubicBezTo>
                    <a:pt x="362349" y="83239"/>
                    <a:pt x="362349" y="83239"/>
                    <a:pt x="362349" y="83239"/>
                  </a:cubicBezTo>
                  <a:cubicBezTo>
                    <a:pt x="362138" y="83344"/>
                    <a:pt x="361926" y="83555"/>
                    <a:pt x="361715" y="83661"/>
                  </a:cubicBezTo>
                  <a:cubicBezTo>
                    <a:pt x="361715" y="83661"/>
                    <a:pt x="361715" y="83661"/>
                    <a:pt x="361715" y="83661"/>
                  </a:cubicBezTo>
                  <a:cubicBezTo>
                    <a:pt x="361503" y="83767"/>
                    <a:pt x="361292" y="83978"/>
                    <a:pt x="361081" y="84084"/>
                  </a:cubicBezTo>
                  <a:cubicBezTo>
                    <a:pt x="361081" y="84084"/>
                    <a:pt x="361081" y="84084"/>
                    <a:pt x="361081" y="84084"/>
                  </a:cubicBezTo>
                  <a:cubicBezTo>
                    <a:pt x="360870" y="84189"/>
                    <a:pt x="360658" y="84401"/>
                    <a:pt x="360447" y="84506"/>
                  </a:cubicBezTo>
                  <a:cubicBezTo>
                    <a:pt x="360447" y="84506"/>
                    <a:pt x="360447" y="84506"/>
                    <a:pt x="360447" y="84506"/>
                  </a:cubicBezTo>
                  <a:cubicBezTo>
                    <a:pt x="360236" y="84612"/>
                    <a:pt x="360025" y="84823"/>
                    <a:pt x="359813" y="84929"/>
                  </a:cubicBezTo>
                  <a:cubicBezTo>
                    <a:pt x="359813" y="84929"/>
                    <a:pt x="359813" y="84929"/>
                    <a:pt x="359813" y="84929"/>
                  </a:cubicBezTo>
                  <a:cubicBezTo>
                    <a:pt x="359602" y="85034"/>
                    <a:pt x="359391" y="85246"/>
                    <a:pt x="359180" y="85351"/>
                  </a:cubicBezTo>
                  <a:cubicBezTo>
                    <a:pt x="359180" y="85351"/>
                    <a:pt x="359180" y="85351"/>
                    <a:pt x="359180" y="85351"/>
                  </a:cubicBezTo>
                  <a:cubicBezTo>
                    <a:pt x="358968" y="85457"/>
                    <a:pt x="358757" y="85668"/>
                    <a:pt x="358545" y="85774"/>
                  </a:cubicBezTo>
                  <a:cubicBezTo>
                    <a:pt x="358545" y="85774"/>
                    <a:pt x="358545" y="85774"/>
                    <a:pt x="358545" y="85774"/>
                  </a:cubicBezTo>
                  <a:cubicBezTo>
                    <a:pt x="358334" y="85880"/>
                    <a:pt x="358123" y="86091"/>
                    <a:pt x="357912" y="86197"/>
                  </a:cubicBezTo>
                  <a:cubicBezTo>
                    <a:pt x="357912" y="86197"/>
                    <a:pt x="357912" y="86197"/>
                    <a:pt x="357912" y="86197"/>
                  </a:cubicBezTo>
                  <a:cubicBezTo>
                    <a:pt x="357700" y="86302"/>
                    <a:pt x="357489" y="86513"/>
                    <a:pt x="357278" y="86619"/>
                  </a:cubicBezTo>
                  <a:cubicBezTo>
                    <a:pt x="357278" y="86619"/>
                    <a:pt x="357278" y="86619"/>
                    <a:pt x="357278" y="86619"/>
                  </a:cubicBezTo>
                  <a:cubicBezTo>
                    <a:pt x="357067" y="86725"/>
                    <a:pt x="356855" y="86936"/>
                    <a:pt x="356644" y="87042"/>
                  </a:cubicBezTo>
                  <a:cubicBezTo>
                    <a:pt x="356644" y="87042"/>
                    <a:pt x="356644" y="87042"/>
                    <a:pt x="356644" y="87042"/>
                  </a:cubicBezTo>
                  <a:cubicBezTo>
                    <a:pt x="356433" y="87147"/>
                    <a:pt x="356221" y="87359"/>
                    <a:pt x="356010" y="87464"/>
                  </a:cubicBezTo>
                  <a:cubicBezTo>
                    <a:pt x="356010" y="87464"/>
                    <a:pt x="356010" y="87464"/>
                    <a:pt x="356010" y="87464"/>
                  </a:cubicBezTo>
                  <a:cubicBezTo>
                    <a:pt x="355799" y="87570"/>
                    <a:pt x="355587" y="87781"/>
                    <a:pt x="355376" y="87887"/>
                  </a:cubicBezTo>
                  <a:cubicBezTo>
                    <a:pt x="355376" y="87887"/>
                    <a:pt x="355376" y="87887"/>
                    <a:pt x="355376" y="87887"/>
                  </a:cubicBezTo>
                  <a:cubicBezTo>
                    <a:pt x="355165" y="87992"/>
                    <a:pt x="354954" y="88204"/>
                    <a:pt x="354742" y="88309"/>
                  </a:cubicBezTo>
                  <a:cubicBezTo>
                    <a:pt x="354742" y="88309"/>
                    <a:pt x="354742" y="88309"/>
                    <a:pt x="354742" y="88309"/>
                  </a:cubicBezTo>
                  <a:cubicBezTo>
                    <a:pt x="354531" y="88415"/>
                    <a:pt x="354320" y="88626"/>
                    <a:pt x="354109" y="88732"/>
                  </a:cubicBezTo>
                  <a:cubicBezTo>
                    <a:pt x="354109" y="88732"/>
                    <a:pt x="354109" y="88732"/>
                    <a:pt x="354109" y="88732"/>
                  </a:cubicBezTo>
                  <a:cubicBezTo>
                    <a:pt x="353897" y="88838"/>
                    <a:pt x="353686" y="89049"/>
                    <a:pt x="353475" y="89155"/>
                  </a:cubicBezTo>
                  <a:cubicBezTo>
                    <a:pt x="353475" y="89155"/>
                    <a:pt x="353475" y="89155"/>
                    <a:pt x="353475" y="89155"/>
                  </a:cubicBezTo>
                  <a:cubicBezTo>
                    <a:pt x="353263" y="89260"/>
                    <a:pt x="353052" y="89471"/>
                    <a:pt x="352841" y="89577"/>
                  </a:cubicBezTo>
                  <a:cubicBezTo>
                    <a:pt x="352841" y="89577"/>
                    <a:pt x="352841" y="89577"/>
                    <a:pt x="352841" y="89577"/>
                  </a:cubicBezTo>
                  <a:cubicBezTo>
                    <a:pt x="352629" y="89683"/>
                    <a:pt x="352418" y="89894"/>
                    <a:pt x="352207" y="90000"/>
                  </a:cubicBezTo>
                  <a:cubicBezTo>
                    <a:pt x="352207" y="90000"/>
                    <a:pt x="352207" y="90000"/>
                    <a:pt x="352207" y="90000"/>
                  </a:cubicBezTo>
                  <a:cubicBezTo>
                    <a:pt x="351996" y="90105"/>
                    <a:pt x="351784" y="90317"/>
                    <a:pt x="351573" y="90422"/>
                  </a:cubicBezTo>
                  <a:cubicBezTo>
                    <a:pt x="351573" y="90422"/>
                    <a:pt x="351573" y="90422"/>
                    <a:pt x="351573" y="90422"/>
                  </a:cubicBezTo>
                  <a:cubicBezTo>
                    <a:pt x="351362" y="90528"/>
                    <a:pt x="351151" y="90739"/>
                    <a:pt x="350939" y="90845"/>
                  </a:cubicBezTo>
                  <a:cubicBezTo>
                    <a:pt x="350939" y="90845"/>
                    <a:pt x="350939" y="90845"/>
                    <a:pt x="350939" y="90845"/>
                  </a:cubicBezTo>
                  <a:cubicBezTo>
                    <a:pt x="350728" y="90950"/>
                    <a:pt x="350517" y="91162"/>
                    <a:pt x="350305" y="91267"/>
                  </a:cubicBezTo>
                  <a:cubicBezTo>
                    <a:pt x="350305" y="91267"/>
                    <a:pt x="350305" y="91267"/>
                    <a:pt x="350305" y="91267"/>
                  </a:cubicBezTo>
                  <a:cubicBezTo>
                    <a:pt x="350094" y="91373"/>
                    <a:pt x="349883" y="91584"/>
                    <a:pt x="349671" y="91690"/>
                  </a:cubicBezTo>
                  <a:cubicBezTo>
                    <a:pt x="349671" y="91690"/>
                    <a:pt x="349671" y="91690"/>
                    <a:pt x="349671" y="91690"/>
                  </a:cubicBezTo>
                  <a:cubicBezTo>
                    <a:pt x="349460" y="91796"/>
                    <a:pt x="349249" y="92007"/>
                    <a:pt x="349038" y="92113"/>
                  </a:cubicBezTo>
                  <a:cubicBezTo>
                    <a:pt x="349038" y="92113"/>
                    <a:pt x="349038" y="92113"/>
                    <a:pt x="349038" y="92113"/>
                  </a:cubicBezTo>
                  <a:cubicBezTo>
                    <a:pt x="348826" y="92218"/>
                    <a:pt x="348615" y="92429"/>
                    <a:pt x="348404" y="92535"/>
                  </a:cubicBezTo>
                  <a:cubicBezTo>
                    <a:pt x="348404" y="92535"/>
                    <a:pt x="348404" y="92535"/>
                    <a:pt x="348404" y="92535"/>
                  </a:cubicBezTo>
                  <a:cubicBezTo>
                    <a:pt x="348193" y="92641"/>
                    <a:pt x="347981" y="92852"/>
                    <a:pt x="347770" y="92958"/>
                  </a:cubicBezTo>
                  <a:cubicBezTo>
                    <a:pt x="347770" y="92958"/>
                    <a:pt x="347770" y="92958"/>
                    <a:pt x="347770" y="92958"/>
                  </a:cubicBezTo>
                  <a:cubicBezTo>
                    <a:pt x="347559" y="93063"/>
                    <a:pt x="347347" y="93275"/>
                    <a:pt x="347136" y="93380"/>
                  </a:cubicBezTo>
                  <a:cubicBezTo>
                    <a:pt x="347136" y="93380"/>
                    <a:pt x="347136" y="93380"/>
                    <a:pt x="347136" y="93380"/>
                  </a:cubicBezTo>
                  <a:cubicBezTo>
                    <a:pt x="346925" y="93486"/>
                    <a:pt x="346713" y="93697"/>
                    <a:pt x="346502" y="93803"/>
                  </a:cubicBezTo>
                  <a:cubicBezTo>
                    <a:pt x="346502" y="93803"/>
                    <a:pt x="346502" y="93803"/>
                    <a:pt x="346502" y="93803"/>
                  </a:cubicBezTo>
                  <a:cubicBezTo>
                    <a:pt x="346291" y="93908"/>
                    <a:pt x="346080" y="94120"/>
                    <a:pt x="345868" y="94225"/>
                  </a:cubicBezTo>
                  <a:cubicBezTo>
                    <a:pt x="345868" y="94225"/>
                    <a:pt x="345868" y="94225"/>
                    <a:pt x="345868" y="94225"/>
                  </a:cubicBezTo>
                  <a:cubicBezTo>
                    <a:pt x="345657" y="94331"/>
                    <a:pt x="345446" y="94542"/>
                    <a:pt x="345235" y="94648"/>
                  </a:cubicBezTo>
                  <a:cubicBezTo>
                    <a:pt x="345235" y="94648"/>
                    <a:pt x="345235" y="94648"/>
                    <a:pt x="345235" y="94648"/>
                  </a:cubicBezTo>
                  <a:cubicBezTo>
                    <a:pt x="345023" y="94754"/>
                    <a:pt x="344812" y="94965"/>
                    <a:pt x="344601" y="95071"/>
                  </a:cubicBezTo>
                  <a:cubicBezTo>
                    <a:pt x="344601" y="95071"/>
                    <a:pt x="344601" y="95071"/>
                    <a:pt x="344601" y="95071"/>
                  </a:cubicBezTo>
                  <a:cubicBezTo>
                    <a:pt x="344389" y="95176"/>
                    <a:pt x="344178" y="95387"/>
                    <a:pt x="343967" y="95493"/>
                  </a:cubicBezTo>
                  <a:cubicBezTo>
                    <a:pt x="343967" y="95493"/>
                    <a:pt x="343967" y="95493"/>
                    <a:pt x="343967" y="95493"/>
                  </a:cubicBezTo>
                  <a:cubicBezTo>
                    <a:pt x="343755" y="95599"/>
                    <a:pt x="343544" y="95810"/>
                    <a:pt x="343333" y="95916"/>
                  </a:cubicBezTo>
                  <a:cubicBezTo>
                    <a:pt x="343333" y="95916"/>
                    <a:pt x="343333" y="95916"/>
                    <a:pt x="343333" y="95916"/>
                  </a:cubicBezTo>
                  <a:cubicBezTo>
                    <a:pt x="343122" y="96021"/>
                    <a:pt x="342910" y="96233"/>
                    <a:pt x="342699" y="96338"/>
                  </a:cubicBezTo>
                  <a:cubicBezTo>
                    <a:pt x="342699" y="96338"/>
                    <a:pt x="342699" y="96338"/>
                    <a:pt x="342699" y="96338"/>
                  </a:cubicBezTo>
                  <a:cubicBezTo>
                    <a:pt x="342488" y="96444"/>
                    <a:pt x="342277" y="96655"/>
                    <a:pt x="342065" y="96761"/>
                  </a:cubicBezTo>
                  <a:cubicBezTo>
                    <a:pt x="342065" y="96761"/>
                    <a:pt x="342065" y="96761"/>
                    <a:pt x="342065" y="96761"/>
                  </a:cubicBezTo>
                  <a:cubicBezTo>
                    <a:pt x="341854" y="96866"/>
                    <a:pt x="341643" y="97078"/>
                    <a:pt x="341431" y="97183"/>
                  </a:cubicBezTo>
                  <a:cubicBezTo>
                    <a:pt x="341431" y="97183"/>
                    <a:pt x="341431" y="97183"/>
                    <a:pt x="341431" y="97183"/>
                  </a:cubicBezTo>
                  <a:cubicBezTo>
                    <a:pt x="341220" y="97289"/>
                    <a:pt x="341009" y="97500"/>
                    <a:pt x="340797" y="97606"/>
                  </a:cubicBezTo>
                  <a:cubicBezTo>
                    <a:pt x="340797" y="97606"/>
                    <a:pt x="340797" y="97606"/>
                    <a:pt x="340797" y="97606"/>
                  </a:cubicBezTo>
                  <a:cubicBezTo>
                    <a:pt x="340586" y="97712"/>
                    <a:pt x="340375" y="97923"/>
                    <a:pt x="340164" y="98029"/>
                  </a:cubicBezTo>
                  <a:cubicBezTo>
                    <a:pt x="340164" y="98029"/>
                    <a:pt x="340164" y="98029"/>
                    <a:pt x="340164" y="98029"/>
                  </a:cubicBezTo>
                  <a:cubicBezTo>
                    <a:pt x="339952" y="98134"/>
                    <a:pt x="339741" y="98345"/>
                    <a:pt x="339530" y="98451"/>
                  </a:cubicBezTo>
                  <a:cubicBezTo>
                    <a:pt x="339530" y="98451"/>
                    <a:pt x="339530" y="98451"/>
                    <a:pt x="339530" y="98451"/>
                  </a:cubicBezTo>
                  <a:cubicBezTo>
                    <a:pt x="339319" y="98557"/>
                    <a:pt x="339107" y="98768"/>
                    <a:pt x="338896" y="98874"/>
                  </a:cubicBezTo>
                  <a:cubicBezTo>
                    <a:pt x="338896" y="98874"/>
                    <a:pt x="338896" y="98874"/>
                    <a:pt x="338896" y="98874"/>
                  </a:cubicBezTo>
                  <a:cubicBezTo>
                    <a:pt x="338685" y="98979"/>
                    <a:pt x="338473" y="99191"/>
                    <a:pt x="338262" y="99296"/>
                  </a:cubicBezTo>
                  <a:cubicBezTo>
                    <a:pt x="338262" y="99296"/>
                    <a:pt x="338262" y="99296"/>
                    <a:pt x="338262" y="99296"/>
                  </a:cubicBezTo>
                  <a:cubicBezTo>
                    <a:pt x="338051" y="99402"/>
                    <a:pt x="337839" y="99613"/>
                    <a:pt x="337628" y="99719"/>
                  </a:cubicBezTo>
                  <a:cubicBezTo>
                    <a:pt x="337628" y="99719"/>
                    <a:pt x="337628" y="99719"/>
                    <a:pt x="337628" y="99719"/>
                  </a:cubicBezTo>
                  <a:cubicBezTo>
                    <a:pt x="337417" y="99824"/>
                    <a:pt x="337206" y="100036"/>
                    <a:pt x="336994" y="100141"/>
                  </a:cubicBezTo>
                  <a:cubicBezTo>
                    <a:pt x="336994" y="100141"/>
                    <a:pt x="336994" y="100141"/>
                    <a:pt x="336994" y="100141"/>
                  </a:cubicBezTo>
                  <a:cubicBezTo>
                    <a:pt x="336783" y="100247"/>
                    <a:pt x="336572" y="100458"/>
                    <a:pt x="336361" y="100564"/>
                  </a:cubicBezTo>
                  <a:cubicBezTo>
                    <a:pt x="336361" y="100564"/>
                    <a:pt x="336361" y="100564"/>
                    <a:pt x="336361" y="100564"/>
                  </a:cubicBezTo>
                  <a:cubicBezTo>
                    <a:pt x="336149" y="100670"/>
                    <a:pt x="335938" y="100881"/>
                    <a:pt x="335727" y="100987"/>
                  </a:cubicBezTo>
                  <a:cubicBezTo>
                    <a:pt x="335727" y="100987"/>
                    <a:pt x="335727" y="100987"/>
                    <a:pt x="335727" y="100987"/>
                  </a:cubicBezTo>
                  <a:cubicBezTo>
                    <a:pt x="335515" y="101092"/>
                    <a:pt x="335304" y="101303"/>
                    <a:pt x="335093" y="101409"/>
                  </a:cubicBezTo>
                  <a:cubicBezTo>
                    <a:pt x="335093" y="101409"/>
                    <a:pt x="335093" y="101409"/>
                    <a:pt x="335093" y="101409"/>
                  </a:cubicBezTo>
                  <a:cubicBezTo>
                    <a:pt x="334882" y="101515"/>
                    <a:pt x="334670" y="101726"/>
                    <a:pt x="334459" y="101832"/>
                  </a:cubicBezTo>
                  <a:cubicBezTo>
                    <a:pt x="334459" y="101832"/>
                    <a:pt x="334459" y="101832"/>
                    <a:pt x="334459" y="101832"/>
                  </a:cubicBezTo>
                  <a:cubicBezTo>
                    <a:pt x="334248" y="101937"/>
                    <a:pt x="334037" y="102149"/>
                    <a:pt x="333825" y="102254"/>
                  </a:cubicBezTo>
                  <a:cubicBezTo>
                    <a:pt x="333825" y="102254"/>
                    <a:pt x="333825" y="102254"/>
                    <a:pt x="333825" y="102254"/>
                  </a:cubicBezTo>
                  <a:cubicBezTo>
                    <a:pt x="333614" y="102360"/>
                    <a:pt x="333403" y="102571"/>
                    <a:pt x="333191" y="102677"/>
                  </a:cubicBezTo>
                  <a:cubicBezTo>
                    <a:pt x="333191" y="102677"/>
                    <a:pt x="333191" y="102677"/>
                    <a:pt x="333191" y="102677"/>
                  </a:cubicBezTo>
                  <a:cubicBezTo>
                    <a:pt x="332980" y="102782"/>
                    <a:pt x="332769" y="102994"/>
                    <a:pt x="332557" y="103099"/>
                  </a:cubicBezTo>
                  <a:cubicBezTo>
                    <a:pt x="332557" y="103099"/>
                    <a:pt x="332557" y="103099"/>
                    <a:pt x="332557" y="103099"/>
                  </a:cubicBezTo>
                  <a:cubicBezTo>
                    <a:pt x="332346" y="103205"/>
                    <a:pt x="332135" y="103416"/>
                    <a:pt x="331924" y="103522"/>
                  </a:cubicBezTo>
                  <a:cubicBezTo>
                    <a:pt x="331924" y="103522"/>
                    <a:pt x="331924" y="103522"/>
                    <a:pt x="331924" y="103522"/>
                  </a:cubicBezTo>
                  <a:cubicBezTo>
                    <a:pt x="331712" y="103628"/>
                    <a:pt x="331501" y="103839"/>
                    <a:pt x="331290" y="103945"/>
                  </a:cubicBezTo>
                  <a:cubicBezTo>
                    <a:pt x="331290" y="103945"/>
                    <a:pt x="331290" y="103945"/>
                    <a:pt x="331290" y="103945"/>
                  </a:cubicBezTo>
                  <a:cubicBezTo>
                    <a:pt x="331079" y="104050"/>
                    <a:pt x="330867" y="104261"/>
                    <a:pt x="330656" y="104367"/>
                  </a:cubicBezTo>
                  <a:cubicBezTo>
                    <a:pt x="330656" y="104367"/>
                    <a:pt x="330656" y="104367"/>
                    <a:pt x="330656" y="104367"/>
                  </a:cubicBezTo>
                  <a:cubicBezTo>
                    <a:pt x="330445" y="104473"/>
                    <a:pt x="330233" y="104684"/>
                    <a:pt x="330022" y="104790"/>
                  </a:cubicBezTo>
                  <a:cubicBezTo>
                    <a:pt x="330022" y="104790"/>
                    <a:pt x="330022" y="104790"/>
                    <a:pt x="330022" y="104790"/>
                  </a:cubicBezTo>
                  <a:cubicBezTo>
                    <a:pt x="329811" y="104895"/>
                    <a:pt x="329599" y="105107"/>
                    <a:pt x="329388" y="105212"/>
                  </a:cubicBezTo>
                  <a:cubicBezTo>
                    <a:pt x="329388" y="105212"/>
                    <a:pt x="329388" y="105212"/>
                    <a:pt x="329388" y="105212"/>
                  </a:cubicBezTo>
                  <a:cubicBezTo>
                    <a:pt x="329177" y="105318"/>
                    <a:pt x="328966" y="105529"/>
                    <a:pt x="328754" y="105635"/>
                  </a:cubicBezTo>
                  <a:cubicBezTo>
                    <a:pt x="328754" y="105635"/>
                    <a:pt x="328754" y="105635"/>
                    <a:pt x="328754" y="105635"/>
                  </a:cubicBezTo>
                  <a:cubicBezTo>
                    <a:pt x="328543" y="105740"/>
                    <a:pt x="328332" y="105952"/>
                    <a:pt x="328121" y="106057"/>
                  </a:cubicBezTo>
                  <a:cubicBezTo>
                    <a:pt x="328121" y="106057"/>
                    <a:pt x="328121" y="106057"/>
                    <a:pt x="328121" y="106057"/>
                  </a:cubicBezTo>
                  <a:cubicBezTo>
                    <a:pt x="327909" y="106163"/>
                    <a:pt x="327698" y="106374"/>
                    <a:pt x="327487" y="106480"/>
                  </a:cubicBezTo>
                  <a:cubicBezTo>
                    <a:pt x="327487" y="106480"/>
                    <a:pt x="327487" y="106480"/>
                    <a:pt x="327487" y="106480"/>
                  </a:cubicBezTo>
                  <a:cubicBezTo>
                    <a:pt x="327275" y="106586"/>
                    <a:pt x="327064" y="106797"/>
                    <a:pt x="326853" y="106903"/>
                  </a:cubicBezTo>
                  <a:cubicBezTo>
                    <a:pt x="326853" y="106903"/>
                    <a:pt x="326853" y="106903"/>
                    <a:pt x="326853" y="106903"/>
                  </a:cubicBezTo>
                  <a:cubicBezTo>
                    <a:pt x="326641" y="107008"/>
                    <a:pt x="326430" y="107219"/>
                    <a:pt x="326219" y="107325"/>
                  </a:cubicBezTo>
                  <a:cubicBezTo>
                    <a:pt x="326219" y="107325"/>
                    <a:pt x="326219" y="107325"/>
                    <a:pt x="326219" y="107325"/>
                  </a:cubicBezTo>
                  <a:cubicBezTo>
                    <a:pt x="326008" y="107431"/>
                    <a:pt x="325796" y="107642"/>
                    <a:pt x="325585" y="107748"/>
                  </a:cubicBezTo>
                  <a:cubicBezTo>
                    <a:pt x="325585" y="107748"/>
                    <a:pt x="325585" y="107748"/>
                    <a:pt x="325585" y="107748"/>
                  </a:cubicBezTo>
                  <a:cubicBezTo>
                    <a:pt x="325374" y="107853"/>
                    <a:pt x="325163" y="108065"/>
                    <a:pt x="324951" y="108170"/>
                  </a:cubicBezTo>
                  <a:cubicBezTo>
                    <a:pt x="324951" y="108170"/>
                    <a:pt x="324951" y="108170"/>
                    <a:pt x="324951" y="108170"/>
                  </a:cubicBezTo>
                  <a:cubicBezTo>
                    <a:pt x="324740" y="108276"/>
                    <a:pt x="324528" y="108487"/>
                    <a:pt x="324317" y="108593"/>
                  </a:cubicBezTo>
                  <a:cubicBezTo>
                    <a:pt x="324317" y="108593"/>
                    <a:pt x="324317" y="108593"/>
                    <a:pt x="324317" y="108593"/>
                  </a:cubicBezTo>
                  <a:cubicBezTo>
                    <a:pt x="324106" y="108698"/>
                    <a:pt x="323895" y="108910"/>
                    <a:pt x="323683" y="109015"/>
                  </a:cubicBezTo>
                  <a:cubicBezTo>
                    <a:pt x="323683" y="109015"/>
                    <a:pt x="323683" y="109015"/>
                    <a:pt x="323683" y="109015"/>
                  </a:cubicBezTo>
                  <a:cubicBezTo>
                    <a:pt x="323472" y="109121"/>
                    <a:pt x="323261" y="109332"/>
                    <a:pt x="323050" y="109438"/>
                  </a:cubicBezTo>
                  <a:cubicBezTo>
                    <a:pt x="323050" y="109438"/>
                    <a:pt x="323050" y="109438"/>
                    <a:pt x="323050" y="109438"/>
                  </a:cubicBezTo>
                  <a:cubicBezTo>
                    <a:pt x="322838" y="109544"/>
                    <a:pt x="322627" y="109755"/>
                    <a:pt x="322416" y="109861"/>
                  </a:cubicBezTo>
                  <a:cubicBezTo>
                    <a:pt x="322416" y="109861"/>
                    <a:pt x="322416" y="109861"/>
                    <a:pt x="322416" y="109861"/>
                  </a:cubicBezTo>
                  <a:cubicBezTo>
                    <a:pt x="322205" y="109966"/>
                    <a:pt x="321993" y="110177"/>
                    <a:pt x="321782" y="110283"/>
                  </a:cubicBezTo>
                  <a:cubicBezTo>
                    <a:pt x="321782" y="110283"/>
                    <a:pt x="321782" y="110283"/>
                    <a:pt x="321782" y="110283"/>
                  </a:cubicBezTo>
                  <a:cubicBezTo>
                    <a:pt x="321570" y="110389"/>
                    <a:pt x="321359" y="110600"/>
                    <a:pt x="321148" y="110706"/>
                  </a:cubicBezTo>
                  <a:cubicBezTo>
                    <a:pt x="321148" y="110706"/>
                    <a:pt x="321148" y="110706"/>
                    <a:pt x="321148" y="110706"/>
                  </a:cubicBezTo>
                  <a:cubicBezTo>
                    <a:pt x="320937" y="110811"/>
                    <a:pt x="320725" y="111023"/>
                    <a:pt x="320514" y="111128"/>
                  </a:cubicBezTo>
                  <a:cubicBezTo>
                    <a:pt x="320514" y="111128"/>
                    <a:pt x="320514" y="111128"/>
                    <a:pt x="320514" y="111128"/>
                  </a:cubicBezTo>
                  <a:cubicBezTo>
                    <a:pt x="320303" y="111234"/>
                    <a:pt x="320092" y="111445"/>
                    <a:pt x="319880" y="111551"/>
                  </a:cubicBezTo>
                  <a:cubicBezTo>
                    <a:pt x="319880" y="111551"/>
                    <a:pt x="319880" y="111551"/>
                    <a:pt x="319880" y="111551"/>
                  </a:cubicBezTo>
                  <a:cubicBezTo>
                    <a:pt x="319669" y="111656"/>
                    <a:pt x="319458" y="111868"/>
                    <a:pt x="319246" y="111973"/>
                  </a:cubicBezTo>
                  <a:cubicBezTo>
                    <a:pt x="319246" y="111973"/>
                    <a:pt x="319246" y="111973"/>
                    <a:pt x="319246" y="111973"/>
                  </a:cubicBezTo>
                  <a:cubicBezTo>
                    <a:pt x="319035" y="112079"/>
                    <a:pt x="318824" y="112290"/>
                    <a:pt x="318612" y="112396"/>
                  </a:cubicBezTo>
                  <a:cubicBezTo>
                    <a:pt x="318612" y="112396"/>
                    <a:pt x="318612" y="112396"/>
                    <a:pt x="318612" y="112396"/>
                  </a:cubicBezTo>
                  <a:cubicBezTo>
                    <a:pt x="318401" y="112502"/>
                    <a:pt x="318190" y="112713"/>
                    <a:pt x="317979" y="112819"/>
                  </a:cubicBezTo>
                  <a:cubicBezTo>
                    <a:pt x="317979" y="112819"/>
                    <a:pt x="317979" y="112819"/>
                    <a:pt x="317979" y="112819"/>
                  </a:cubicBezTo>
                  <a:cubicBezTo>
                    <a:pt x="317767" y="112924"/>
                    <a:pt x="317556" y="113135"/>
                    <a:pt x="317345" y="113241"/>
                  </a:cubicBezTo>
                  <a:cubicBezTo>
                    <a:pt x="317345" y="113241"/>
                    <a:pt x="317345" y="113241"/>
                    <a:pt x="317345" y="113241"/>
                  </a:cubicBezTo>
                  <a:cubicBezTo>
                    <a:pt x="317134" y="113347"/>
                    <a:pt x="316922" y="113558"/>
                    <a:pt x="316711" y="113664"/>
                  </a:cubicBezTo>
                  <a:cubicBezTo>
                    <a:pt x="316711" y="113664"/>
                    <a:pt x="316711" y="113664"/>
                    <a:pt x="316711" y="113664"/>
                  </a:cubicBezTo>
                  <a:cubicBezTo>
                    <a:pt x="316500" y="113769"/>
                    <a:pt x="316288" y="113981"/>
                    <a:pt x="316077" y="114086"/>
                  </a:cubicBezTo>
                  <a:cubicBezTo>
                    <a:pt x="316077" y="114086"/>
                    <a:pt x="316077" y="114086"/>
                    <a:pt x="316077" y="114086"/>
                  </a:cubicBezTo>
                  <a:cubicBezTo>
                    <a:pt x="315866" y="114192"/>
                    <a:pt x="315654" y="114403"/>
                    <a:pt x="315443" y="114509"/>
                  </a:cubicBezTo>
                  <a:cubicBezTo>
                    <a:pt x="315443" y="114509"/>
                    <a:pt x="315443" y="114509"/>
                    <a:pt x="315443" y="114509"/>
                  </a:cubicBezTo>
                  <a:cubicBezTo>
                    <a:pt x="315232" y="114614"/>
                    <a:pt x="315021" y="114826"/>
                    <a:pt x="314809" y="114931"/>
                  </a:cubicBezTo>
                  <a:cubicBezTo>
                    <a:pt x="314809" y="114931"/>
                    <a:pt x="314809" y="114931"/>
                    <a:pt x="314809" y="114931"/>
                  </a:cubicBezTo>
                  <a:cubicBezTo>
                    <a:pt x="314598" y="115037"/>
                    <a:pt x="314387" y="115248"/>
                    <a:pt x="314176" y="115354"/>
                  </a:cubicBezTo>
                  <a:cubicBezTo>
                    <a:pt x="314176" y="115354"/>
                    <a:pt x="314176" y="115354"/>
                    <a:pt x="314176" y="115354"/>
                  </a:cubicBezTo>
                  <a:cubicBezTo>
                    <a:pt x="313964" y="115460"/>
                    <a:pt x="313753" y="115671"/>
                    <a:pt x="313542" y="115776"/>
                  </a:cubicBezTo>
                  <a:cubicBezTo>
                    <a:pt x="313542" y="115776"/>
                    <a:pt x="313542" y="115776"/>
                    <a:pt x="313542" y="115776"/>
                  </a:cubicBezTo>
                  <a:cubicBezTo>
                    <a:pt x="313330" y="115882"/>
                    <a:pt x="313119" y="116093"/>
                    <a:pt x="312908" y="116199"/>
                  </a:cubicBezTo>
                  <a:cubicBezTo>
                    <a:pt x="312908" y="116199"/>
                    <a:pt x="312908" y="116199"/>
                    <a:pt x="312908" y="116199"/>
                  </a:cubicBezTo>
                  <a:cubicBezTo>
                    <a:pt x="312696" y="116305"/>
                    <a:pt x="312485" y="116516"/>
                    <a:pt x="312274" y="116622"/>
                  </a:cubicBezTo>
                  <a:cubicBezTo>
                    <a:pt x="312274" y="116622"/>
                    <a:pt x="312274" y="116622"/>
                    <a:pt x="312274" y="116622"/>
                  </a:cubicBezTo>
                  <a:cubicBezTo>
                    <a:pt x="312063" y="116727"/>
                    <a:pt x="311851" y="116939"/>
                    <a:pt x="311640" y="117044"/>
                  </a:cubicBezTo>
                  <a:cubicBezTo>
                    <a:pt x="311640" y="117044"/>
                    <a:pt x="311640" y="117044"/>
                    <a:pt x="311640" y="117044"/>
                  </a:cubicBezTo>
                  <a:cubicBezTo>
                    <a:pt x="311429" y="117150"/>
                    <a:pt x="311218" y="117361"/>
                    <a:pt x="311006" y="117467"/>
                  </a:cubicBezTo>
                  <a:cubicBezTo>
                    <a:pt x="311006" y="117467"/>
                    <a:pt x="311006" y="117467"/>
                    <a:pt x="311006" y="117467"/>
                  </a:cubicBezTo>
                  <a:cubicBezTo>
                    <a:pt x="310795" y="117572"/>
                    <a:pt x="310584" y="117784"/>
                    <a:pt x="310372" y="117889"/>
                  </a:cubicBezTo>
                  <a:cubicBezTo>
                    <a:pt x="310372" y="117889"/>
                    <a:pt x="310372" y="117889"/>
                    <a:pt x="310372" y="117889"/>
                  </a:cubicBezTo>
                  <a:cubicBezTo>
                    <a:pt x="310161" y="117995"/>
                    <a:pt x="309950" y="118206"/>
                    <a:pt x="309739" y="118312"/>
                  </a:cubicBezTo>
                  <a:cubicBezTo>
                    <a:pt x="309739" y="118312"/>
                    <a:pt x="309739" y="118312"/>
                    <a:pt x="309739" y="118312"/>
                  </a:cubicBezTo>
                  <a:cubicBezTo>
                    <a:pt x="309527" y="118418"/>
                    <a:pt x="309316" y="118629"/>
                    <a:pt x="309105" y="118734"/>
                  </a:cubicBezTo>
                  <a:cubicBezTo>
                    <a:pt x="309105" y="118734"/>
                    <a:pt x="309105" y="118734"/>
                    <a:pt x="309105" y="118734"/>
                  </a:cubicBezTo>
                  <a:cubicBezTo>
                    <a:pt x="308894" y="118840"/>
                    <a:pt x="308682" y="119051"/>
                    <a:pt x="308471" y="119157"/>
                  </a:cubicBezTo>
                  <a:cubicBezTo>
                    <a:pt x="308471" y="119157"/>
                    <a:pt x="308471" y="119157"/>
                    <a:pt x="308471" y="119157"/>
                  </a:cubicBezTo>
                  <a:cubicBezTo>
                    <a:pt x="308260" y="119263"/>
                    <a:pt x="308048" y="119474"/>
                    <a:pt x="307837" y="119580"/>
                  </a:cubicBezTo>
                  <a:cubicBezTo>
                    <a:pt x="307837" y="119580"/>
                    <a:pt x="307837" y="119580"/>
                    <a:pt x="307837" y="119580"/>
                  </a:cubicBezTo>
                  <a:cubicBezTo>
                    <a:pt x="307626" y="119685"/>
                    <a:pt x="307414" y="119897"/>
                    <a:pt x="307203" y="120002"/>
                  </a:cubicBezTo>
                  <a:cubicBezTo>
                    <a:pt x="307203" y="120002"/>
                    <a:pt x="307203" y="120002"/>
                    <a:pt x="307203" y="120002"/>
                  </a:cubicBezTo>
                  <a:cubicBezTo>
                    <a:pt x="306992" y="120108"/>
                    <a:pt x="306781" y="120319"/>
                    <a:pt x="306569" y="120425"/>
                  </a:cubicBezTo>
                  <a:cubicBezTo>
                    <a:pt x="306569" y="120425"/>
                    <a:pt x="306569" y="120425"/>
                    <a:pt x="306569" y="120425"/>
                  </a:cubicBezTo>
                  <a:cubicBezTo>
                    <a:pt x="306358" y="120530"/>
                    <a:pt x="306147" y="120742"/>
                    <a:pt x="305936" y="120847"/>
                  </a:cubicBezTo>
                  <a:cubicBezTo>
                    <a:pt x="305936" y="120847"/>
                    <a:pt x="305936" y="120847"/>
                    <a:pt x="305936" y="120847"/>
                  </a:cubicBezTo>
                  <a:cubicBezTo>
                    <a:pt x="305724" y="120953"/>
                    <a:pt x="305513" y="121164"/>
                    <a:pt x="305302" y="121270"/>
                  </a:cubicBezTo>
                  <a:cubicBezTo>
                    <a:pt x="305302" y="121270"/>
                    <a:pt x="305302" y="121270"/>
                    <a:pt x="305302" y="121270"/>
                  </a:cubicBezTo>
                  <a:cubicBezTo>
                    <a:pt x="305090" y="121376"/>
                    <a:pt x="304879" y="121587"/>
                    <a:pt x="304668" y="121692"/>
                  </a:cubicBezTo>
                  <a:cubicBezTo>
                    <a:pt x="304668" y="121692"/>
                    <a:pt x="304668" y="121692"/>
                    <a:pt x="304668" y="121692"/>
                  </a:cubicBezTo>
                  <a:cubicBezTo>
                    <a:pt x="304456" y="121798"/>
                    <a:pt x="304245" y="122009"/>
                    <a:pt x="304034" y="122115"/>
                  </a:cubicBezTo>
                  <a:cubicBezTo>
                    <a:pt x="304034" y="122115"/>
                    <a:pt x="304034" y="122115"/>
                    <a:pt x="304034" y="122115"/>
                  </a:cubicBezTo>
                  <a:cubicBezTo>
                    <a:pt x="303823" y="122221"/>
                    <a:pt x="303611" y="122432"/>
                    <a:pt x="303400" y="122538"/>
                  </a:cubicBezTo>
                  <a:cubicBezTo>
                    <a:pt x="303400" y="122538"/>
                    <a:pt x="303400" y="122538"/>
                    <a:pt x="303400" y="122538"/>
                  </a:cubicBezTo>
                  <a:cubicBezTo>
                    <a:pt x="303189" y="122643"/>
                    <a:pt x="302978" y="122855"/>
                    <a:pt x="302766" y="122960"/>
                  </a:cubicBezTo>
                  <a:cubicBezTo>
                    <a:pt x="302766" y="122960"/>
                    <a:pt x="302766" y="122960"/>
                    <a:pt x="302766" y="122960"/>
                  </a:cubicBezTo>
                  <a:cubicBezTo>
                    <a:pt x="302555" y="123066"/>
                    <a:pt x="302344" y="123277"/>
                    <a:pt x="302132" y="123383"/>
                  </a:cubicBezTo>
                  <a:cubicBezTo>
                    <a:pt x="302132" y="123383"/>
                    <a:pt x="302132" y="123383"/>
                    <a:pt x="302132" y="123383"/>
                  </a:cubicBezTo>
                  <a:cubicBezTo>
                    <a:pt x="301921" y="123488"/>
                    <a:pt x="301710" y="123700"/>
                    <a:pt x="301498" y="123805"/>
                  </a:cubicBezTo>
                  <a:cubicBezTo>
                    <a:pt x="301498" y="123805"/>
                    <a:pt x="301498" y="123805"/>
                    <a:pt x="301498" y="123805"/>
                  </a:cubicBezTo>
                  <a:cubicBezTo>
                    <a:pt x="301287" y="123911"/>
                    <a:pt x="301076" y="124122"/>
                    <a:pt x="300865" y="124228"/>
                  </a:cubicBezTo>
                  <a:cubicBezTo>
                    <a:pt x="300865" y="124228"/>
                    <a:pt x="300865" y="124228"/>
                    <a:pt x="300865" y="124228"/>
                  </a:cubicBezTo>
                  <a:cubicBezTo>
                    <a:pt x="300653" y="124334"/>
                    <a:pt x="300442" y="124545"/>
                    <a:pt x="300231" y="124650"/>
                  </a:cubicBezTo>
                  <a:cubicBezTo>
                    <a:pt x="300231" y="124650"/>
                    <a:pt x="300231" y="124650"/>
                    <a:pt x="300231" y="124650"/>
                  </a:cubicBezTo>
                  <a:cubicBezTo>
                    <a:pt x="300020" y="124756"/>
                    <a:pt x="299808" y="124967"/>
                    <a:pt x="299597" y="125073"/>
                  </a:cubicBezTo>
                  <a:cubicBezTo>
                    <a:pt x="299597" y="125073"/>
                    <a:pt x="299597" y="125073"/>
                    <a:pt x="299597" y="125073"/>
                  </a:cubicBezTo>
                  <a:cubicBezTo>
                    <a:pt x="299386" y="125179"/>
                    <a:pt x="299174" y="125390"/>
                    <a:pt x="298963" y="125496"/>
                  </a:cubicBezTo>
                  <a:cubicBezTo>
                    <a:pt x="298963" y="125496"/>
                    <a:pt x="298963" y="125496"/>
                    <a:pt x="298963" y="125496"/>
                  </a:cubicBezTo>
                  <a:cubicBezTo>
                    <a:pt x="298752" y="125601"/>
                    <a:pt x="298540" y="125813"/>
                    <a:pt x="298329" y="125918"/>
                  </a:cubicBezTo>
                  <a:cubicBezTo>
                    <a:pt x="298329" y="125918"/>
                    <a:pt x="298329" y="125918"/>
                    <a:pt x="298329" y="125918"/>
                  </a:cubicBezTo>
                  <a:cubicBezTo>
                    <a:pt x="298118" y="126024"/>
                    <a:pt x="297907" y="126235"/>
                    <a:pt x="297695" y="126341"/>
                  </a:cubicBezTo>
                  <a:cubicBezTo>
                    <a:pt x="297695" y="126341"/>
                    <a:pt x="297695" y="126341"/>
                    <a:pt x="297695" y="126341"/>
                  </a:cubicBezTo>
                  <a:cubicBezTo>
                    <a:pt x="297484" y="126446"/>
                    <a:pt x="297273" y="126658"/>
                    <a:pt x="297062" y="126763"/>
                  </a:cubicBezTo>
                  <a:cubicBezTo>
                    <a:pt x="297062" y="126763"/>
                    <a:pt x="297062" y="126763"/>
                    <a:pt x="297062" y="126763"/>
                  </a:cubicBezTo>
                  <a:cubicBezTo>
                    <a:pt x="296850" y="126869"/>
                    <a:pt x="296639" y="127080"/>
                    <a:pt x="296428" y="127186"/>
                  </a:cubicBezTo>
                  <a:cubicBezTo>
                    <a:pt x="296428" y="127186"/>
                    <a:pt x="296428" y="127186"/>
                    <a:pt x="296428" y="127186"/>
                  </a:cubicBezTo>
                  <a:cubicBezTo>
                    <a:pt x="296216" y="127292"/>
                    <a:pt x="296005" y="127503"/>
                    <a:pt x="295794" y="127608"/>
                  </a:cubicBezTo>
                  <a:cubicBezTo>
                    <a:pt x="295794" y="127608"/>
                    <a:pt x="295794" y="127608"/>
                    <a:pt x="295794" y="127608"/>
                  </a:cubicBezTo>
                  <a:cubicBezTo>
                    <a:pt x="295582" y="127714"/>
                    <a:pt x="295371" y="127925"/>
                    <a:pt x="295160" y="128031"/>
                  </a:cubicBezTo>
                  <a:cubicBezTo>
                    <a:pt x="295160" y="128031"/>
                    <a:pt x="295160" y="128031"/>
                    <a:pt x="295160" y="128031"/>
                  </a:cubicBezTo>
                  <a:cubicBezTo>
                    <a:pt x="294949" y="128137"/>
                    <a:pt x="294737" y="128348"/>
                    <a:pt x="294526" y="128454"/>
                  </a:cubicBezTo>
                  <a:cubicBezTo>
                    <a:pt x="294526" y="128454"/>
                    <a:pt x="294526" y="128454"/>
                    <a:pt x="294526" y="128454"/>
                  </a:cubicBezTo>
                  <a:cubicBezTo>
                    <a:pt x="294315" y="128559"/>
                    <a:pt x="294104" y="128771"/>
                    <a:pt x="293892" y="128876"/>
                  </a:cubicBezTo>
                  <a:cubicBezTo>
                    <a:pt x="293892" y="128876"/>
                    <a:pt x="293892" y="128876"/>
                    <a:pt x="293892" y="128876"/>
                  </a:cubicBezTo>
                  <a:cubicBezTo>
                    <a:pt x="293681" y="128982"/>
                    <a:pt x="293470" y="129193"/>
                    <a:pt x="293258" y="129299"/>
                  </a:cubicBezTo>
                  <a:cubicBezTo>
                    <a:pt x="293258" y="129299"/>
                    <a:pt x="293258" y="129299"/>
                    <a:pt x="293258" y="129299"/>
                  </a:cubicBezTo>
                  <a:cubicBezTo>
                    <a:pt x="293047" y="129404"/>
                    <a:pt x="292836" y="129616"/>
                    <a:pt x="292624" y="129721"/>
                  </a:cubicBezTo>
                  <a:cubicBezTo>
                    <a:pt x="292624" y="129721"/>
                    <a:pt x="292624" y="129721"/>
                    <a:pt x="292624" y="129721"/>
                  </a:cubicBezTo>
                  <a:cubicBezTo>
                    <a:pt x="292413" y="129827"/>
                    <a:pt x="292202" y="130038"/>
                    <a:pt x="291991" y="130144"/>
                  </a:cubicBezTo>
                  <a:cubicBezTo>
                    <a:pt x="291991" y="130144"/>
                    <a:pt x="291991" y="130144"/>
                    <a:pt x="291991" y="130144"/>
                  </a:cubicBezTo>
                  <a:cubicBezTo>
                    <a:pt x="291779" y="130250"/>
                    <a:pt x="291568" y="130461"/>
                    <a:pt x="291357" y="130566"/>
                  </a:cubicBezTo>
                  <a:cubicBezTo>
                    <a:pt x="291357" y="130566"/>
                    <a:pt x="291357" y="130566"/>
                    <a:pt x="291357" y="130566"/>
                  </a:cubicBezTo>
                  <a:cubicBezTo>
                    <a:pt x="291146" y="130672"/>
                    <a:pt x="290934" y="130883"/>
                    <a:pt x="290723" y="130989"/>
                  </a:cubicBezTo>
                  <a:cubicBezTo>
                    <a:pt x="290723" y="130989"/>
                    <a:pt x="290723" y="130989"/>
                    <a:pt x="290723" y="130989"/>
                  </a:cubicBezTo>
                  <a:cubicBezTo>
                    <a:pt x="290512" y="131095"/>
                    <a:pt x="290300" y="131306"/>
                    <a:pt x="290089" y="131412"/>
                  </a:cubicBezTo>
                  <a:cubicBezTo>
                    <a:pt x="290089" y="131412"/>
                    <a:pt x="290089" y="131412"/>
                    <a:pt x="290089" y="131412"/>
                  </a:cubicBezTo>
                  <a:cubicBezTo>
                    <a:pt x="289878" y="131517"/>
                    <a:pt x="289666" y="131729"/>
                    <a:pt x="289455" y="131834"/>
                  </a:cubicBezTo>
                  <a:cubicBezTo>
                    <a:pt x="289455" y="131834"/>
                    <a:pt x="289455" y="131834"/>
                    <a:pt x="289455" y="131834"/>
                  </a:cubicBezTo>
                  <a:cubicBezTo>
                    <a:pt x="289244" y="131940"/>
                    <a:pt x="289033" y="132151"/>
                    <a:pt x="288821" y="132257"/>
                  </a:cubicBezTo>
                  <a:cubicBezTo>
                    <a:pt x="288821" y="132257"/>
                    <a:pt x="288821" y="132257"/>
                    <a:pt x="288821" y="132257"/>
                  </a:cubicBezTo>
                  <a:cubicBezTo>
                    <a:pt x="288610" y="132362"/>
                    <a:pt x="288399" y="132574"/>
                    <a:pt x="288188" y="132679"/>
                  </a:cubicBezTo>
                  <a:cubicBezTo>
                    <a:pt x="288188" y="132679"/>
                    <a:pt x="288188" y="132679"/>
                    <a:pt x="288188" y="132679"/>
                  </a:cubicBezTo>
                  <a:cubicBezTo>
                    <a:pt x="287976" y="132785"/>
                    <a:pt x="287765" y="132996"/>
                    <a:pt x="287553" y="133102"/>
                  </a:cubicBezTo>
                  <a:cubicBezTo>
                    <a:pt x="287553" y="133102"/>
                    <a:pt x="287553" y="133102"/>
                    <a:pt x="287553" y="133102"/>
                  </a:cubicBezTo>
                  <a:cubicBezTo>
                    <a:pt x="287342" y="133208"/>
                    <a:pt x="287131" y="133419"/>
                    <a:pt x="286920" y="133524"/>
                  </a:cubicBezTo>
                  <a:cubicBezTo>
                    <a:pt x="286920" y="133524"/>
                    <a:pt x="286920" y="133524"/>
                    <a:pt x="286920" y="133524"/>
                  </a:cubicBezTo>
                  <a:cubicBezTo>
                    <a:pt x="286708" y="133630"/>
                    <a:pt x="286497" y="133841"/>
                    <a:pt x="286286" y="133947"/>
                  </a:cubicBezTo>
                  <a:cubicBezTo>
                    <a:pt x="286286" y="133947"/>
                    <a:pt x="286286" y="133947"/>
                    <a:pt x="286286" y="133947"/>
                  </a:cubicBezTo>
                  <a:cubicBezTo>
                    <a:pt x="286075" y="134053"/>
                    <a:pt x="285863" y="134264"/>
                    <a:pt x="285652" y="134370"/>
                  </a:cubicBezTo>
                  <a:cubicBezTo>
                    <a:pt x="285652" y="134370"/>
                    <a:pt x="285652" y="134370"/>
                    <a:pt x="285652" y="134370"/>
                  </a:cubicBezTo>
                  <a:cubicBezTo>
                    <a:pt x="285441" y="134475"/>
                    <a:pt x="285230" y="134687"/>
                    <a:pt x="285018" y="134792"/>
                  </a:cubicBezTo>
                  <a:cubicBezTo>
                    <a:pt x="285018" y="134792"/>
                    <a:pt x="285018" y="134792"/>
                    <a:pt x="285018" y="134792"/>
                  </a:cubicBezTo>
                  <a:cubicBezTo>
                    <a:pt x="284807" y="134898"/>
                    <a:pt x="284595" y="135109"/>
                    <a:pt x="284384" y="135215"/>
                  </a:cubicBezTo>
                  <a:cubicBezTo>
                    <a:pt x="284384" y="135215"/>
                    <a:pt x="284384" y="135215"/>
                    <a:pt x="284384" y="135215"/>
                  </a:cubicBezTo>
                  <a:cubicBezTo>
                    <a:pt x="284173" y="135320"/>
                    <a:pt x="283962" y="135532"/>
                    <a:pt x="283750" y="135637"/>
                  </a:cubicBezTo>
                  <a:cubicBezTo>
                    <a:pt x="283750" y="135637"/>
                    <a:pt x="283750" y="135637"/>
                    <a:pt x="283750" y="135637"/>
                  </a:cubicBezTo>
                  <a:cubicBezTo>
                    <a:pt x="283539" y="135743"/>
                    <a:pt x="283328" y="135954"/>
                    <a:pt x="283117" y="136060"/>
                  </a:cubicBezTo>
                  <a:cubicBezTo>
                    <a:pt x="283117" y="136060"/>
                    <a:pt x="283117" y="136060"/>
                    <a:pt x="283117" y="136060"/>
                  </a:cubicBezTo>
                  <a:cubicBezTo>
                    <a:pt x="282905" y="136166"/>
                    <a:pt x="282694" y="136377"/>
                    <a:pt x="282483" y="136482"/>
                  </a:cubicBezTo>
                  <a:cubicBezTo>
                    <a:pt x="282483" y="136482"/>
                    <a:pt x="282483" y="136482"/>
                    <a:pt x="282483" y="136482"/>
                  </a:cubicBezTo>
                  <a:cubicBezTo>
                    <a:pt x="282271" y="136588"/>
                    <a:pt x="282060" y="136799"/>
                    <a:pt x="281849" y="136905"/>
                  </a:cubicBezTo>
                  <a:cubicBezTo>
                    <a:pt x="281849" y="136905"/>
                    <a:pt x="281849" y="136905"/>
                    <a:pt x="281849" y="136905"/>
                  </a:cubicBezTo>
                  <a:cubicBezTo>
                    <a:pt x="281638" y="137011"/>
                    <a:pt x="281426" y="137222"/>
                    <a:pt x="281215" y="137328"/>
                  </a:cubicBezTo>
                  <a:cubicBezTo>
                    <a:pt x="281215" y="137328"/>
                    <a:pt x="281215" y="137328"/>
                    <a:pt x="281215" y="137328"/>
                  </a:cubicBezTo>
                  <a:cubicBezTo>
                    <a:pt x="281004" y="137433"/>
                    <a:pt x="280793" y="137645"/>
                    <a:pt x="280581" y="137750"/>
                  </a:cubicBezTo>
                  <a:cubicBezTo>
                    <a:pt x="280581" y="137750"/>
                    <a:pt x="280581" y="137750"/>
                    <a:pt x="280581" y="137750"/>
                  </a:cubicBezTo>
                  <a:cubicBezTo>
                    <a:pt x="280370" y="137856"/>
                    <a:pt x="280159" y="138067"/>
                    <a:pt x="279948" y="138173"/>
                  </a:cubicBezTo>
                  <a:cubicBezTo>
                    <a:pt x="279948" y="138173"/>
                    <a:pt x="279948" y="138173"/>
                    <a:pt x="279948" y="138173"/>
                  </a:cubicBezTo>
                  <a:cubicBezTo>
                    <a:pt x="279736" y="138278"/>
                    <a:pt x="279525" y="138490"/>
                    <a:pt x="279313" y="138595"/>
                  </a:cubicBezTo>
                  <a:cubicBezTo>
                    <a:pt x="279313" y="138595"/>
                    <a:pt x="279313" y="138595"/>
                    <a:pt x="279313" y="138595"/>
                  </a:cubicBezTo>
                  <a:cubicBezTo>
                    <a:pt x="279102" y="138701"/>
                    <a:pt x="278891" y="138912"/>
                    <a:pt x="278680" y="139018"/>
                  </a:cubicBezTo>
                  <a:cubicBezTo>
                    <a:pt x="278680" y="139018"/>
                    <a:pt x="278680" y="139018"/>
                    <a:pt x="278680" y="139018"/>
                  </a:cubicBezTo>
                  <a:cubicBezTo>
                    <a:pt x="278468" y="139124"/>
                    <a:pt x="278257" y="139335"/>
                    <a:pt x="278046" y="139440"/>
                  </a:cubicBezTo>
                  <a:cubicBezTo>
                    <a:pt x="278046" y="139440"/>
                    <a:pt x="278046" y="139440"/>
                    <a:pt x="278046" y="139440"/>
                  </a:cubicBezTo>
                  <a:cubicBezTo>
                    <a:pt x="277835" y="139546"/>
                    <a:pt x="277623" y="139757"/>
                    <a:pt x="277412" y="139863"/>
                  </a:cubicBezTo>
                  <a:cubicBezTo>
                    <a:pt x="277412" y="139863"/>
                    <a:pt x="277412" y="139863"/>
                    <a:pt x="277412" y="139863"/>
                  </a:cubicBezTo>
                  <a:cubicBezTo>
                    <a:pt x="277201" y="139969"/>
                    <a:pt x="276989" y="140180"/>
                    <a:pt x="276778" y="140286"/>
                  </a:cubicBezTo>
                  <a:cubicBezTo>
                    <a:pt x="276778" y="140286"/>
                    <a:pt x="276778" y="140286"/>
                    <a:pt x="276778" y="140286"/>
                  </a:cubicBezTo>
                  <a:cubicBezTo>
                    <a:pt x="276567" y="140391"/>
                    <a:pt x="276355" y="140603"/>
                    <a:pt x="276144" y="140708"/>
                  </a:cubicBezTo>
                  <a:cubicBezTo>
                    <a:pt x="276144" y="140708"/>
                    <a:pt x="276144" y="140708"/>
                    <a:pt x="276144" y="140708"/>
                  </a:cubicBezTo>
                  <a:cubicBezTo>
                    <a:pt x="275933" y="140814"/>
                    <a:pt x="275722" y="141025"/>
                    <a:pt x="275510" y="141131"/>
                  </a:cubicBezTo>
                  <a:cubicBezTo>
                    <a:pt x="275510" y="141131"/>
                    <a:pt x="275510" y="141131"/>
                    <a:pt x="275510" y="141131"/>
                  </a:cubicBezTo>
                  <a:cubicBezTo>
                    <a:pt x="275299" y="141236"/>
                    <a:pt x="275088" y="141448"/>
                    <a:pt x="274877" y="141553"/>
                  </a:cubicBezTo>
                  <a:cubicBezTo>
                    <a:pt x="274877" y="141553"/>
                    <a:pt x="274877" y="141553"/>
                    <a:pt x="274877" y="141553"/>
                  </a:cubicBezTo>
                  <a:cubicBezTo>
                    <a:pt x="274665" y="141659"/>
                    <a:pt x="274454" y="141870"/>
                    <a:pt x="274243" y="141976"/>
                  </a:cubicBezTo>
                  <a:cubicBezTo>
                    <a:pt x="274243" y="141976"/>
                    <a:pt x="274243" y="141976"/>
                    <a:pt x="274243" y="141976"/>
                  </a:cubicBezTo>
                  <a:cubicBezTo>
                    <a:pt x="274031" y="142082"/>
                    <a:pt x="273820" y="142293"/>
                    <a:pt x="273609" y="142398"/>
                  </a:cubicBezTo>
                  <a:cubicBezTo>
                    <a:pt x="273609" y="142398"/>
                    <a:pt x="273609" y="142398"/>
                    <a:pt x="273609" y="142398"/>
                  </a:cubicBezTo>
                  <a:cubicBezTo>
                    <a:pt x="273397" y="142504"/>
                    <a:pt x="273186" y="142715"/>
                    <a:pt x="272975" y="142821"/>
                  </a:cubicBezTo>
                  <a:cubicBezTo>
                    <a:pt x="272975" y="142821"/>
                    <a:pt x="272975" y="142821"/>
                    <a:pt x="272975" y="142821"/>
                  </a:cubicBezTo>
                  <a:cubicBezTo>
                    <a:pt x="272764" y="142927"/>
                    <a:pt x="272552" y="143138"/>
                    <a:pt x="272341" y="143244"/>
                  </a:cubicBezTo>
                  <a:cubicBezTo>
                    <a:pt x="272341" y="143244"/>
                    <a:pt x="272341" y="143244"/>
                    <a:pt x="272341" y="143244"/>
                  </a:cubicBezTo>
                  <a:cubicBezTo>
                    <a:pt x="272130" y="143349"/>
                    <a:pt x="271919" y="143561"/>
                    <a:pt x="271707" y="143666"/>
                  </a:cubicBezTo>
                  <a:cubicBezTo>
                    <a:pt x="271707" y="143666"/>
                    <a:pt x="271707" y="143666"/>
                    <a:pt x="271707" y="143666"/>
                  </a:cubicBezTo>
                  <a:cubicBezTo>
                    <a:pt x="271496" y="143772"/>
                    <a:pt x="271285" y="143983"/>
                    <a:pt x="271073" y="144089"/>
                  </a:cubicBezTo>
                  <a:cubicBezTo>
                    <a:pt x="271073" y="144089"/>
                    <a:pt x="271073" y="144089"/>
                    <a:pt x="271073" y="144089"/>
                  </a:cubicBezTo>
                  <a:cubicBezTo>
                    <a:pt x="270862" y="144194"/>
                    <a:pt x="270651" y="144406"/>
                    <a:pt x="270439" y="144511"/>
                  </a:cubicBezTo>
                  <a:cubicBezTo>
                    <a:pt x="270439" y="144511"/>
                    <a:pt x="270439" y="144511"/>
                    <a:pt x="270439" y="144511"/>
                  </a:cubicBezTo>
                  <a:cubicBezTo>
                    <a:pt x="270228" y="144617"/>
                    <a:pt x="270017" y="144828"/>
                    <a:pt x="269806" y="144934"/>
                  </a:cubicBezTo>
                  <a:cubicBezTo>
                    <a:pt x="269806" y="144934"/>
                    <a:pt x="269806" y="144934"/>
                    <a:pt x="269806" y="144934"/>
                  </a:cubicBezTo>
                  <a:cubicBezTo>
                    <a:pt x="269594" y="145040"/>
                    <a:pt x="269383" y="145251"/>
                    <a:pt x="269172" y="145356"/>
                  </a:cubicBezTo>
                  <a:cubicBezTo>
                    <a:pt x="269172" y="145356"/>
                    <a:pt x="269172" y="145356"/>
                    <a:pt x="269172" y="145356"/>
                  </a:cubicBezTo>
                  <a:cubicBezTo>
                    <a:pt x="268961" y="145462"/>
                    <a:pt x="268749" y="145673"/>
                    <a:pt x="268538" y="145779"/>
                  </a:cubicBezTo>
                  <a:cubicBezTo>
                    <a:pt x="268538" y="145779"/>
                    <a:pt x="268538" y="145779"/>
                    <a:pt x="268538" y="145779"/>
                  </a:cubicBezTo>
                  <a:cubicBezTo>
                    <a:pt x="268327" y="145885"/>
                    <a:pt x="268115" y="146096"/>
                    <a:pt x="267904" y="146202"/>
                  </a:cubicBezTo>
                  <a:cubicBezTo>
                    <a:pt x="267904" y="146202"/>
                    <a:pt x="267904" y="146202"/>
                    <a:pt x="267904" y="146202"/>
                  </a:cubicBezTo>
                  <a:cubicBezTo>
                    <a:pt x="267693" y="146307"/>
                    <a:pt x="267481" y="146519"/>
                    <a:pt x="267270" y="146624"/>
                  </a:cubicBezTo>
                  <a:cubicBezTo>
                    <a:pt x="267270" y="146624"/>
                    <a:pt x="267270" y="146624"/>
                    <a:pt x="267270" y="146624"/>
                  </a:cubicBezTo>
                  <a:cubicBezTo>
                    <a:pt x="267059" y="146730"/>
                    <a:pt x="266848" y="146941"/>
                    <a:pt x="266636" y="147047"/>
                  </a:cubicBezTo>
                  <a:cubicBezTo>
                    <a:pt x="266636" y="147047"/>
                    <a:pt x="266636" y="147047"/>
                    <a:pt x="266636" y="147047"/>
                  </a:cubicBezTo>
                  <a:cubicBezTo>
                    <a:pt x="266425" y="147152"/>
                    <a:pt x="266214" y="147364"/>
                    <a:pt x="266003" y="147469"/>
                  </a:cubicBezTo>
                  <a:cubicBezTo>
                    <a:pt x="266003" y="147469"/>
                    <a:pt x="266003" y="147469"/>
                    <a:pt x="266003" y="147469"/>
                  </a:cubicBezTo>
                  <a:cubicBezTo>
                    <a:pt x="265791" y="147575"/>
                    <a:pt x="265580" y="147786"/>
                    <a:pt x="265369" y="147892"/>
                  </a:cubicBezTo>
                  <a:cubicBezTo>
                    <a:pt x="265369" y="147892"/>
                    <a:pt x="265369" y="147892"/>
                    <a:pt x="265369" y="147892"/>
                  </a:cubicBezTo>
                  <a:cubicBezTo>
                    <a:pt x="265157" y="147998"/>
                    <a:pt x="264946" y="148209"/>
                    <a:pt x="264735" y="148314"/>
                  </a:cubicBezTo>
                  <a:cubicBezTo>
                    <a:pt x="264735" y="148314"/>
                    <a:pt x="264735" y="148314"/>
                    <a:pt x="264735" y="148314"/>
                  </a:cubicBezTo>
                  <a:cubicBezTo>
                    <a:pt x="264523" y="148420"/>
                    <a:pt x="264312" y="148631"/>
                    <a:pt x="264101" y="148737"/>
                  </a:cubicBezTo>
                  <a:cubicBezTo>
                    <a:pt x="264101" y="148737"/>
                    <a:pt x="264101" y="148737"/>
                    <a:pt x="264101" y="148737"/>
                  </a:cubicBezTo>
                  <a:cubicBezTo>
                    <a:pt x="263890" y="148843"/>
                    <a:pt x="263678" y="149054"/>
                    <a:pt x="263467" y="149160"/>
                  </a:cubicBezTo>
                  <a:cubicBezTo>
                    <a:pt x="263467" y="149160"/>
                    <a:pt x="263467" y="149160"/>
                    <a:pt x="263467" y="149160"/>
                  </a:cubicBezTo>
                  <a:cubicBezTo>
                    <a:pt x="263256" y="149265"/>
                    <a:pt x="263045" y="149477"/>
                    <a:pt x="262833" y="149582"/>
                  </a:cubicBezTo>
                  <a:cubicBezTo>
                    <a:pt x="262833" y="149582"/>
                    <a:pt x="262833" y="149582"/>
                    <a:pt x="262833" y="149582"/>
                  </a:cubicBezTo>
                  <a:cubicBezTo>
                    <a:pt x="262622" y="149688"/>
                    <a:pt x="262411" y="149899"/>
                    <a:pt x="262199" y="150005"/>
                  </a:cubicBezTo>
                  <a:cubicBezTo>
                    <a:pt x="262199" y="150005"/>
                    <a:pt x="262199" y="150005"/>
                    <a:pt x="262199" y="150005"/>
                  </a:cubicBezTo>
                  <a:cubicBezTo>
                    <a:pt x="261988" y="150110"/>
                    <a:pt x="261777" y="150322"/>
                    <a:pt x="261565" y="150427"/>
                  </a:cubicBezTo>
                  <a:cubicBezTo>
                    <a:pt x="261565" y="150427"/>
                    <a:pt x="261565" y="150427"/>
                    <a:pt x="261565" y="150427"/>
                  </a:cubicBezTo>
                  <a:cubicBezTo>
                    <a:pt x="261354" y="150533"/>
                    <a:pt x="261143" y="150744"/>
                    <a:pt x="260932" y="150850"/>
                  </a:cubicBezTo>
                  <a:cubicBezTo>
                    <a:pt x="260932" y="150850"/>
                    <a:pt x="260932" y="150850"/>
                    <a:pt x="260932" y="150850"/>
                  </a:cubicBezTo>
                  <a:cubicBezTo>
                    <a:pt x="260720" y="150956"/>
                    <a:pt x="260509" y="151167"/>
                    <a:pt x="260298" y="151272"/>
                  </a:cubicBezTo>
                  <a:cubicBezTo>
                    <a:pt x="260298" y="151272"/>
                    <a:pt x="260298" y="151272"/>
                    <a:pt x="260298" y="151272"/>
                  </a:cubicBezTo>
                  <a:cubicBezTo>
                    <a:pt x="260087" y="151378"/>
                    <a:pt x="259875" y="151589"/>
                    <a:pt x="259664" y="151695"/>
                  </a:cubicBezTo>
                  <a:cubicBezTo>
                    <a:pt x="259664" y="151695"/>
                    <a:pt x="259664" y="151695"/>
                    <a:pt x="259664" y="151695"/>
                  </a:cubicBezTo>
                  <a:cubicBezTo>
                    <a:pt x="259453" y="151801"/>
                    <a:pt x="259241" y="152012"/>
                    <a:pt x="259030" y="152118"/>
                  </a:cubicBezTo>
                  <a:cubicBezTo>
                    <a:pt x="259030" y="152118"/>
                    <a:pt x="259030" y="152118"/>
                    <a:pt x="259030" y="152118"/>
                  </a:cubicBezTo>
                  <a:cubicBezTo>
                    <a:pt x="258819" y="152223"/>
                    <a:pt x="258607" y="152435"/>
                    <a:pt x="258396" y="152540"/>
                  </a:cubicBezTo>
                  <a:cubicBezTo>
                    <a:pt x="258396" y="152540"/>
                    <a:pt x="258396" y="152540"/>
                    <a:pt x="258396" y="152540"/>
                  </a:cubicBezTo>
                  <a:cubicBezTo>
                    <a:pt x="258185" y="152646"/>
                    <a:pt x="257974" y="152857"/>
                    <a:pt x="257762" y="152963"/>
                  </a:cubicBezTo>
                  <a:cubicBezTo>
                    <a:pt x="257762" y="152963"/>
                    <a:pt x="257762" y="152963"/>
                    <a:pt x="257762" y="152963"/>
                  </a:cubicBezTo>
                  <a:cubicBezTo>
                    <a:pt x="257551" y="153068"/>
                    <a:pt x="257340" y="153280"/>
                    <a:pt x="257129" y="153385"/>
                  </a:cubicBezTo>
                  <a:cubicBezTo>
                    <a:pt x="257129" y="153385"/>
                    <a:pt x="257129" y="153385"/>
                    <a:pt x="257129" y="153385"/>
                  </a:cubicBezTo>
                  <a:cubicBezTo>
                    <a:pt x="256917" y="153491"/>
                    <a:pt x="256706" y="153702"/>
                    <a:pt x="256495" y="153808"/>
                  </a:cubicBezTo>
                  <a:cubicBezTo>
                    <a:pt x="256495" y="153808"/>
                    <a:pt x="256495" y="153808"/>
                    <a:pt x="256495" y="153808"/>
                  </a:cubicBezTo>
                  <a:cubicBezTo>
                    <a:pt x="256283" y="153914"/>
                    <a:pt x="256072" y="154125"/>
                    <a:pt x="255861" y="154230"/>
                  </a:cubicBezTo>
                  <a:cubicBezTo>
                    <a:pt x="255861" y="154230"/>
                    <a:pt x="255861" y="154230"/>
                    <a:pt x="255861" y="154230"/>
                  </a:cubicBezTo>
                  <a:cubicBezTo>
                    <a:pt x="255649" y="154336"/>
                    <a:pt x="255438" y="154547"/>
                    <a:pt x="255227" y="154653"/>
                  </a:cubicBezTo>
                  <a:cubicBezTo>
                    <a:pt x="255227" y="154653"/>
                    <a:pt x="255227" y="154653"/>
                    <a:pt x="255227" y="154653"/>
                  </a:cubicBezTo>
                  <a:cubicBezTo>
                    <a:pt x="255016" y="154759"/>
                    <a:pt x="254804" y="154970"/>
                    <a:pt x="254593" y="155076"/>
                  </a:cubicBezTo>
                  <a:cubicBezTo>
                    <a:pt x="254593" y="155076"/>
                    <a:pt x="254593" y="155076"/>
                    <a:pt x="254593" y="155076"/>
                  </a:cubicBezTo>
                  <a:cubicBezTo>
                    <a:pt x="254382" y="155181"/>
                    <a:pt x="254171" y="155393"/>
                    <a:pt x="253959" y="155498"/>
                  </a:cubicBezTo>
                  <a:cubicBezTo>
                    <a:pt x="253959" y="155498"/>
                    <a:pt x="253959" y="155498"/>
                    <a:pt x="253959" y="155498"/>
                  </a:cubicBezTo>
                  <a:cubicBezTo>
                    <a:pt x="253748" y="155604"/>
                    <a:pt x="253537" y="155815"/>
                    <a:pt x="253325" y="155921"/>
                  </a:cubicBezTo>
                  <a:cubicBezTo>
                    <a:pt x="253325" y="155921"/>
                    <a:pt x="253325" y="155921"/>
                    <a:pt x="253325" y="155921"/>
                  </a:cubicBezTo>
                  <a:cubicBezTo>
                    <a:pt x="253114" y="156026"/>
                    <a:pt x="252903" y="156238"/>
                    <a:pt x="252691" y="156343"/>
                  </a:cubicBezTo>
                  <a:cubicBezTo>
                    <a:pt x="252691" y="156343"/>
                    <a:pt x="252691" y="156343"/>
                    <a:pt x="252691" y="156343"/>
                  </a:cubicBezTo>
                  <a:cubicBezTo>
                    <a:pt x="252480" y="156449"/>
                    <a:pt x="252269" y="156660"/>
                    <a:pt x="252058" y="156766"/>
                  </a:cubicBezTo>
                  <a:cubicBezTo>
                    <a:pt x="252058" y="156766"/>
                    <a:pt x="252058" y="156766"/>
                    <a:pt x="252058" y="156766"/>
                  </a:cubicBezTo>
                  <a:cubicBezTo>
                    <a:pt x="251846" y="156872"/>
                    <a:pt x="251635" y="157083"/>
                    <a:pt x="251424" y="157188"/>
                  </a:cubicBezTo>
                  <a:cubicBezTo>
                    <a:pt x="251424" y="157188"/>
                    <a:pt x="251424" y="157188"/>
                    <a:pt x="251424" y="157188"/>
                  </a:cubicBezTo>
                  <a:cubicBezTo>
                    <a:pt x="251213" y="157294"/>
                    <a:pt x="251001" y="157505"/>
                    <a:pt x="250790" y="157611"/>
                  </a:cubicBezTo>
                  <a:cubicBezTo>
                    <a:pt x="250790" y="157611"/>
                    <a:pt x="250790" y="157611"/>
                    <a:pt x="250790" y="157611"/>
                  </a:cubicBezTo>
                  <a:cubicBezTo>
                    <a:pt x="250579" y="157717"/>
                    <a:pt x="250367" y="157928"/>
                    <a:pt x="250156" y="158034"/>
                  </a:cubicBezTo>
                  <a:cubicBezTo>
                    <a:pt x="250156" y="158034"/>
                    <a:pt x="250156" y="158034"/>
                    <a:pt x="250156" y="158034"/>
                  </a:cubicBezTo>
                  <a:cubicBezTo>
                    <a:pt x="249945" y="158139"/>
                    <a:pt x="249734" y="158351"/>
                    <a:pt x="249522" y="158456"/>
                  </a:cubicBezTo>
                  <a:cubicBezTo>
                    <a:pt x="249522" y="158456"/>
                    <a:pt x="249522" y="158456"/>
                    <a:pt x="249522" y="158456"/>
                  </a:cubicBezTo>
                  <a:cubicBezTo>
                    <a:pt x="249311" y="158562"/>
                    <a:pt x="249100" y="158773"/>
                    <a:pt x="248889" y="158879"/>
                  </a:cubicBezTo>
                  <a:cubicBezTo>
                    <a:pt x="248889" y="158879"/>
                    <a:pt x="248889" y="158879"/>
                    <a:pt x="248889" y="158879"/>
                  </a:cubicBezTo>
                  <a:cubicBezTo>
                    <a:pt x="248677" y="158984"/>
                    <a:pt x="248466" y="159196"/>
                    <a:pt x="248255" y="159301"/>
                  </a:cubicBezTo>
                  <a:cubicBezTo>
                    <a:pt x="248255" y="159301"/>
                    <a:pt x="248255" y="159301"/>
                    <a:pt x="248255" y="159301"/>
                  </a:cubicBezTo>
                  <a:cubicBezTo>
                    <a:pt x="248043" y="159407"/>
                    <a:pt x="247832" y="159618"/>
                    <a:pt x="247621" y="159724"/>
                  </a:cubicBezTo>
                  <a:cubicBezTo>
                    <a:pt x="247621" y="159724"/>
                    <a:pt x="247621" y="159724"/>
                    <a:pt x="247621" y="159724"/>
                  </a:cubicBezTo>
                  <a:cubicBezTo>
                    <a:pt x="247409" y="159830"/>
                    <a:pt x="247198" y="160041"/>
                    <a:pt x="246987" y="160146"/>
                  </a:cubicBezTo>
                  <a:cubicBezTo>
                    <a:pt x="246987" y="160146"/>
                    <a:pt x="246987" y="160146"/>
                    <a:pt x="246987" y="160146"/>
                  </a:cubicBezTo>
                  <a:cubicBezTo>
                    <a:pt x="246776" y="160252"/>
                    <a:pt x="246564" y="160463"/>
                    <a:pt x="246353" y="160569"/>
                  </a:cubicBezTo>
                  <a:cubicBezTo>
                    <a:pt x="246353" y="160569"/>
                    <a:pt x="246353" y="160569"/>
                    <a:pt x="246353" y="160569"/>
                  </a:cubicBezTo>
                  <a:cubicBezTo>
                    <a:pt x="246142" y="160675"/>
                    <a:pt x="245931" y="160886"/>
                    <a:pt x="245719" y="160992"/>
                  </a:cubicBezTo>
                  <a:cubicBezTo>
                    <a:pt x="245719" y="160992"/>
                    <a:pt x="245719" y="160992"/>
                    <a:pt x="245719" y="160992"/>
                  </a:cubicBezTo>
                  <a:cubicBezTo>
                    <a:pt x="245508" y="161097"/>
                    <a:pt x="245296" y="161309"/>
                    <a:pt x="245085" y="161414"/>
                  </a:cubicBezTo>
                  <a:cubicBezTo>
                    <a:pt x="245085" y="161414"/>
                    <a:pt x="245085" y="161414"/>
                    <a:pt x="245085" y="161414"/>
                  </a:cubicBezTo>
                  <a:cubicBezTo>
                    <a:pt x="244874" y="161520"/>
                    <a:pt x="244663" y="161731"/>
                    <a:pt x="244451" y="161837"/>
                  </a:cubicBezTo>
                  <a:cubicBezTo>
                    <a:pt x="244451" y="161837"/>
                    <a:pt x="244451" y="161837"/>
                    <a:pt x="244451" y="161837"/>
                  </a:cubicBezTo>
                  <a:cubicBezTo>
                    <a:pt x="244240" y="161942"/>
                    <a:pt x="244029" y="162154"/>
                    <a:pt x="243818" y="162259"/>
                  </a:cubicBezTo>
                  <a:cubicBezTo>
                    <a:pt x="243818" y="162259"/>
                    <a:pt x="243818" y="162259"/>
                    <a:pt x="243818" y="162259"/>
                  </a:cubicBezTo>
                  <a:cubicBezTo>
                    <a:pt x="243606" y="162365"/>
                    <a:pt x="243395" y="162576"/>
                    <a:pt x="243184" y="162682"/>
                  </a:cubicBezTo>
                  <a:cubicBezTo>
                    <a:pt x="243184" y="162682"/>
                    <a:pt x="243184" y="162682"/>
                    <a:pt x="243184" y="162682"/>
                  </a:cubicBezTo>
                  <a:cubicBezTo>
                    <a:pt x="242973" y="162787"/>
                    <a:pt x="242761" y="162999"/>
                    <a:pt x="242550" y="163104"/>
                  </a:cubicBezTo>
                  <a:cubicBezTo>
                    <a:pt x="242550" y="163104"/>
                    <a:pt x="242550" y="163104"/>
                    <a:pt x="242550" y="163104"/>
                  </a:cubicBezTo>
                  <a:cubicBezTo>
                    <a:pt x="242338" y="163210"/>
                    <a:pt x="242127" y="163421"/>
                    <a:pt x="241916" y="163527"/>
                  </a:cubicBezTo>
                  <a:cubicBezTo>
                    <a:pt x="241916" y="163527"/>
                    <a:pt x="241916" y="163527"/>
                    <a:pt x="241916" y="163527"/>
                  </a:cubicBezTo>
                  <a:cubicBezTo>
                    <a:pt x="241705" y="163633"/>
                    <a:pt x="241493" y="163844"/>
                    <a:pt x="241282" y="163950"/>
                  </a:cubicBezTo>
                  <a:cubicBezTo>
                    <a:pt x="241282" y="163950"/>
                    <a:pt x="241282" y="163950"/>
                    <a:pt x="241282" y="163950"/>
                  </a:cubicBezTo>
                  <a:cubicBezTo>
                    <a:pt x="241071" y="164055"/>
                    <a:pt x="240860" y="164267"/>
                    <a:pt x="240648" y="164372"/>
                  </a:cubicBezTo>
                  <a:cubicBezTo>
                    <a:pt x="240648" y="164372"/>
                    <a:pt x="240648" y="164372"/>
                    <a:pt x="240648" y="164372"/>
                  </a:cubicBezTo>
                  <a:cubicBezTo>
                    <a:pt x="240437" y="164478"/>
                    <a:pt x="240226" y="164689"/>
                    <a:pt x="240014" y="164795"/>
                  </a:cubicBezTo>
                  <a:cubicBezTo>
                    <a:pt x="240014" y="164795"/>
                    <a:pt x="240014" y="164795"/>
                    <a:pt x="240014" y="164795"/>
                  </a:cubicBezTo>
                  <a:cubicBezTo>
                    <a:pt x="239803" y="164900"/>
                    <a:pt x="239592" y="165112"/>
                    <a:pt x="239380" y="165217"/>
                  </a:cubicBezTo>
                  <a:cubicBezTo>
                    <a:pt x="239380" y="165217"/>
                    <a:pt x="239380" y="165217"/>
                    <a:pt x="239380" y="165217"/>
                  </a:cubicBezTo>
                  <a:cubicBezTo>
                    <a:pt x="239169" y="165323"/>
                    <a:pt x="238958" y="165534"/>
                    <a:pt x="238747" y="165640"/>
                  </a:cubicBezTo>
                  <a:cubicBezTo>
                    <a:pt x="238747" y="165640"/>
                    <a:pt x="238747" y="165640"/>
                    <a:pt x="238747" y="165640"/>
                  </a:cubicBezTo>
                  <a:cubicBezTo>
                    <a:pt x="238535" y="165745"/>
                    <a:pt x="238324" y="165957"/>
                    <a:pt x="238113" y="166062"/>
                  </a:cubicBezTo>
                  <a:cubicBezTo>
                    <a:pt x="238113" y="166062"/>
                    <a:pt x="238113" y="166062"/>
                    <a:pt x="238113" y="166062"/>
                  </a:cubicBezTo>
                  <a:cubicBezTo>
                    <a:pt x="237902" y="166168"/>
                    <a:pt x="237690" y="166379"/>
                    <a:pt x="237479" y="166485"/>
                  </a:cubicBezTo>
                  <a:cubicBezTo>
                    <a:pt x="237479" y="166485"/>
                    <a:pt x="237479" y="166485"/>
                    <a:pt x="237479" y="166485"/>
                  </a:cubicBezTo>
                  <a:cubicBezTo>
                    <a:pt x="237268" y="166591"/>
                    <a:pt x="237056" y="166802"/>
                    <a:pt x="236845" y="166908"/>
                  </a:cubicBezTo>
                  <a:cubicBezTo>
                    <a:pt x="236845" y="166908"/>
                    <a:pt x="236845" y="166908"/>
                    <a:pt x="236845" y="166908"/>
                  </a:cubicBezTo>
                  <a:cubicBezTo>
                    <a:pt x="236634" y="167013"/>
                    <a:pt x="236422" y="167224"/>
                    <a:pt x="236211" y="167330"/>
                  </a:cubicBezTo>
                  <a:cubicBezTo>
                    <a:pt x="236211" y="167330"/>
                    <a:pt x="236211" y="167330"/>
                    <a:pt x="236211" y="167330"/>
                  </a:cubicBezTo>
                  <a:cubicBezTo>
                    <a:pt x="236000" y="167436"/>
                    <a:pt x="235789" y="167647"/>
                    <a:pt x="235577" y="167753"/>
                  </a:cubicBezTo>
                  <a:cubicBezTo>
                    <a:pt x="235577" y="167753"/>
                    <a:pt x="235577" y="167753"/>
                    <a:pt x="235577" y="167753"/>
                  </a:cubicBezTo>
                  <a:cubicBezTo>
                    <a:pt x="235366" y="167858"/>
                    <a:pt x="235155" y="168070"/>
                    <a:pt x="234944" y="168175"/>
                  </a:cubicBezTo>
                  <a:cubicBezTo>
                    <a:pt x="234944" y="168175"/>
                    <a:pt x="234944" y="168175"/>
                    <a:pt x="234944" y="168175"/>
                  </a:cubicBezTo>
                  <a:cubicBezTo>
                    <a:pt x="234732" y="168281"/>
                    <a:pt x="234521" y="168492"/>
                    <a:pt x="234310" y="168598"/>
                  </a:cubicBezTo>
                  <a:cubicBezTo>
                    <a:pt x="234310" y="168598"/>
                    <a:pt x="234310" y="168598"/>
                    <a:pt x="234310" y="168598"/>
                  </a:cubicBezTo>
                  <a:cubicBezTo>
                    <a:pt x="234098" y="168703"/>
                    <a:pt x="233887" y="168915"/>
                    <a:pt x="233676" y="169020"/>
                  </a:cubicBezTo>
                  <a:cubicBezTo>
                    <a:pt x="233676" y="169020"/>
                    <a:pt x="233676" y="169020"/>
                    <a:pt x="233676" y="169020"/>
                  </a:cubicBezTo>
                  <a:cubicBezTo>
                    <a:pt x="233464" y="169126"/>
                    <a:pt x="233253" y="169337"/>
                    <a:pt x="233042" y="169443"/>
                  </a:cubicBezTo>
                  <a:cubicBezTo>
                    <a:pt x="233042" y="169443"/>
                    <a:pt x="233042" y="169443"/>
                    <a:pt x="233042" y="169443"/>
                  </a:cubicBezTo>
                  <a:cubicBezTo>
                    <a:pt x="232831" y="169549"/>
                    <a:pt x="232619" y="169760"/>
                    <a:pt x="232408" y="169866"/>
                  </a:cubicBezTo>
                  <a:cubicBezTo>
                    <a:pt x="232408" y="169866"/>
                    <a:pt x="232408" y="169866"/>
                    <a:pt x="232408" y="169866"/>
                  </a:cubicBezTo>
                  <a:cubicBezTo>
                    <a:pt x="232197" y="169971"/>
                    <a:pt x="231986" y="170182"/>
                    <a:pt x="231774" y="170288"/>
                  </a:cubicBezTo>
                  <a:cubicBezTo>
                    <a:pt x="231774" y="170288"/>
                    <a:pt x="231774" y="170288"/>
                    <a:pt x="231774" y="170288"/>
                  </a:cubicBezTo>
                  <a:cubicBezTo>
                    <a:pt x="231563" y="170394"/>
                    <a:pt x="231352" y="170605"/>
                    <a:pt x="231140" y="170711"/>
                  </a:cubicBezTo>
                  <a:cubicBezTo>
                    <a:pt x="231140" y="170711"/>
                    <a:pt x="231140" y="170711"/>
                    <a:pt x="231140" y="170711"/>
                  </a:cubicBezTo>
                  <a:cubicBezTo>
                    <a:pt x="230929" y="170816"/>
                    <a:pt x="230718" y="171028"/>
                    <a:pt x="230506" y="171133"/>
                  </a:cubicBezTo>
                  <a:cubicBezTo>
                    <a:pt x="230506" y="171133"/>
                    <a:pt x="230506" y="171133"/>
                    <a:pt x="230506" y="171133"/>
                  </a:cubicBezTo>
                  <a:cubicBezTo>
                    <a:pt x="230295" y="171239"/>
                    <a:pt x="230084" y="171450"/>
                    <a:pt x="229873" y="171556"/>
                  </a:cubicBezTo>
                  <a:cubicBezTo>
                    <a:pt x="229873" y="171556"/>
                    <a:pt x="229873" y="171556"/>
                    <a:pt x="229873" y="171556"/>
                  </a:cubicBezTo>
                  <a:cubicBezTo>
                    <a:pt x="229661" y="171661"/>
                    <a:pt x="229450" y="171873"/>
                    <a:pt x="229239" y="171978"/>
                  </a:cubicBezTo>
                  <a:cubicBezTo>
                    <a:pt x="229239" y="171978"/>
                    <a:pt x="229239" y="171978"/>
                    <a:pt x="229239" y="171978"/>
                  </a:cubicBezTo>
                  <a:cubicBezTo>
                    <a:pt x="229028" y="172084"/>
                    <a:pt x="228816" y="172295"/>
                    <a:pt x="228605" y="172401"/>
                  </a:cubicBezTo>
                  <a:cubicBezTo>
                    <a:pt x="228605" y="172401"/>
                    <a:pt x="228605" y="172401"/>
                    <a:pt x="228605" y="172401"/>
                  </a:cubicBezTo>
                  <a:cubicBezTo>
                    <a:pt x="228394" y="172507"/>
                    <a:pt x="228182" y="172718"/>
                    <a:pt x="227971" y="172824"/>
                  </a:cubicBezTo>
                  <a:cubicBezTo>
                    <a:pt x="227971" y="172824"/>
                    <a:pt x="227971" y="172824"/>
                    <a:pt x="227971" y="172824"/>
                  </a:cubicBezTo>
                  <a:cubicBezTo>
                    <a:pt x="227760" y="172929"/>
                    <a:pt x="227548" y="173140"/>
                    <a:pt x="227337" y="173246"/>
                  </a:cubicBezTo>
                  <a:cubicBezTo>
                    <a:pt x="227337" y="173246"/>
                    <a:pt x="227337" y="173246"/>
                    <a:pt x="227337" y="173246"/>
                  </a:cubicBezTo>
                  <a:cubicBezTo>
                    <a:pt x="227126" y="173352"/>
                    <a:pt x="226915" y="173563"/>
                    <a:pt x="226703" y="173669"/>
                  </a:cubicBezTo>
                  <a:cubicBezTo>
                    <a:pt x="226703" y="173669"/>
                    <a:pt x="226703" y="173669"/>
                    <a:pt x="226703" y="173669"/>
                  </a:cubicBezTo>
                  <a:cubicBezTo>
                    <a:pt x="226492" y="173774"/>
                    <a:pt x="226281" y="173986"/>
                    <a:pt x="226070" y="174091"/>
                  </a:cubicBezTo>
                  <a:cubicBezTo>
                    <a:pt x="226070" y="174091"/>
                    <a:pt x="226070" y="174091"/>
                    <a:pt x="226070" y="174091"/>
                  </a:cubicBezTo>
                  <a:cubicBezTo>
                    <a:pt x="225858" y="174197"/>
                    <a:pt x="225647" y="174408"/>
                    <a:pt x="225436" y="174514"/>
                  </a:cubicBezTo>
                  <a:cubicBezTo>
                    <a:pt x="225436" y="174514"/>
                    <a:pt x="225436" y="174514"/>
                    <a:pt x="225436" y="174514"/>
                  </a:cubicBezTo>
                  <a:cubicBezTo>
                    <a:pt x="225224" y="174619"/>
                    <a:pt x="225013" y="174831"/>
                    <a:pt x="224802" y="174936"/>
                  </a:cubicBezTo>
                  <a:cubicBezTo>
                    <a:pt x="224802" y="174936"/>
                    <a:pt x="224802" y="174936"/>
                    <a:pt x="224802" y="174936"/>
                  </a:cubicBezTo>
                  <a:cubicBezTo>
                    <a:pt x="224591" y="175042"/>
                    <a:pt x="224379" y="175253"/>
                    <a:pt x="224168" y="175359"/>
                  </a:cubicBezTo>
                  <a:cubicBezTo>
                    <a:pt x="224168" y="175359"/>
                    <a:pt x="224168" y="175359"/>
                    <a:pt x="224168" y="175359"/>
                  </a:cubicBezTo>
                  <a:cubicBezTo>
                    <a:pt x="223957" y="175465"/>
                    <a:pt x="223746" y="175676"/>
                    <a:pt x="223534" y="175782"/>
                  </a:cubicBezTo>
                  <a:cubicBezTo>
                    <a:pt x="223534" y="175782"/>
                    <a:pt x="223534" y="175782"/>
                    <a:pt x="223534" y="175782"/>
                  </a:cubicBezTo>
                  <a:cubicBezTo>
                    <a:pt x="223323" y="175887"/>
                    <a:pt x="223112" y="176098"/>
                    <a:pt x="222900" y="176204"/>
                  </a:cubicBezTo>
                  <a:cubicBezTo>
                    <a:pt x="222900" y="176204"/>
                    <a:pt x="222900" y="176204"/>
                    <a:pt x="222900" y="176204"/>
                  </a:cubicBezTo>
                  <a:cubicBezTo>
                    <a:pt x="222689" y="176310"/>
                    <a:pt x="222478" y="176521"/>
                    <a:pt x="222266" y="176627"/>
                  </a:cubicBezTo>
                  <a:cubicBezTo>
                    <a:pt x="222266" y="176627"/>
                    <a:pt x="222266" y="176627"/>
                    <a:pt x="222266" y="176627"/>
                  </a:cubicBezTo>
                  <a:cubicBezTo>
                    <a:pt x="222055" y="176732"/>
                    <a:pt x="221844" y="176944"/>
                    <a:pt x="221633" y="177049"/>
                  </a:cubicBezTo>
                  <a:cubicBezTo>
                    <a:pt x="221633" y="177049"/>
                    <a:pt x="221633" y="177049"/>
                    <a:pt x="221633" y="177049"/>
                  </a:cubicBezTo>
                  <a:cubicBezTo>
                    <a:pt x="221421" y="177155"/>
                    <a:pt x="221210" y="177366"/>
                    <a:pt x="220999" y="177472"/>
                  </a:cubicBezTo>
                  <a:cubicBezTo>
                    <a:pt x="220999" y="177472"/>
                    <a:pt x="220999" y="177472"/>
                    <a:pt x="220999" y="177472"/>
                  </a:cubicBezTo>
                  <a:cubicBezTo>
                    <a:pt x="220788" y="177577"/>
                    <a:pt x="220576" y="177789"/>
                    <a:pt x="220365" y="177894"/>
                  </a:cubicBezTo>
                  <a:cubicBezTo>
                    <a:pt x="220365" y="177894"/>
                    <a:pt x="220365" y="177894"/>
                    <a:pt x="220365" y="177894"/>
                  </a:cubicBezTo>
                  <a:cubicBezTo>
                    <a:pt x="220154" y="178000"/>
                    <a:pt x="219942" y="178211"/>
                    <a:pt x="219731" y="178317"/>
                  </a:cubicBezTo>
                  <a:cubicBezTo>
                    <a:pt x="219731" y="178317"/>
                    <a:pt x="219731" y="178317"/>
                    <a:pt x="219731" y="178317"/>
                  </a:cubicBezTo>
                  <a:cubicBezTo>
                    <a:pt x="219520" y="178423"/>
                    <a:pt x="219308" y="178634"/>
                    <a:pt x="219097" y="178740"/>
                  </a:cubicBezTo>
                  <a:cubicBezTo>
                    <a:pt x="219097" y="178740"/>
                    <a:pt x="219097" y="178740"/>
                    <a:pt x="219097" y="178740"/>
                  </a:cubicBezTo>
                  <a:cubicBezTo>
                    <a:pt x="218886" y="178845"/>
                    <a:pt x="218675" y="179056"/>
                    <a:pt x="218463" y="179162"/>
                  </a:cubicBezTo>
                  <a:cubicBezTo>
                    <a:pt x="218463" y="179162"/>
                    <a:pt x="218463" y="179162"/>
                    <a:pt x="218463" y="179162"/>
                  </a:cubicBezTo>
                  <a:cubicBezTo>
                    <a:pt x="218252" y="179268"/>
                    <a:pt x="218041" y="179479"/>
                    <a:pt x="217830" y="179585"/>
                  </a:cubicBezTo>
                  <a:cubicBezTo>
                    <a:pt x="217830" y="179585"/>
                    <a:pt x="217830" y="179585"/>
                    <a:pt x="217830" y="179585"/>
                  </a:cubicBezTo>
                  <a:cubicBezTo>
                    <a:pt x="217618" y="179690"/>
                    <a:pt x="217407" y="179902"/>
                    <a:pt x="217196" y="180007"/>
                  </a:cubicBezTo>
                  <a:cubicBezTo>
                    <a:pt x="217196" y="180007"/>
                    <a:pt x="217196" y="180007"/>
                    <a:pt x="217196" y="180007"/>
                  </a:cubicBezTo>
                  <a:cubicBezTo>
                    <a:pt x="216984" y="180113"/>
                    <a:pt x="216773" y="180324"/>
                    <a:pt x="216562" y="180430"/>
                  </a:cubicBezTo>
                  <a:cubicBezTo>
                    <a:pt x="216562" y="180430"/>
                    <a:pt x="216562" y="180430"/>
                    <a:pt x="216562" y="180430"/>
                  </a:cubicBezTo>
                  <a:cubicBezTo>
                    <a:pt x="216350" y="180535"/>
                    <a:pt x="216139" y="180747"/>
                    <a:pt x="215928" y="180852"/>
                  </a:cubicBezTo>
                  <a:cubicBezTo>
                    <a:pt x="215928" y="180852"/>
                    <a:pt x="215928" y="180852"/>
                    <a:pt x="215928" y="180852"/>
                  </a:cubicBezTo>
                  <a:cubicBezTo>
                    <a:pt x="215717" y="180958"/>
                    <a:pt x="215505" y="181169"/>
                    <a:pt x="215294" y="181275"/>
                  </a:cubicBezTo>
                  <a:cubicBezTo>
                    <a:pt x="215294" y="181275"/>
                    <a:pt x="215294" y="181275"/>
                    <a:pt x="215294" y="181275"/>
                  </a:cubicBezTo>
                  <a:cubicBezTo>
                    <a:pt x="215083" y="181381"/>
                    <a:pt x="214872" y="181592"/>
                    <a:pt x="214660" y="181698"/>
                  </a:cubicBezTo>
                  <a:cubicBezTo>
                    <a:pt x="214660" y="181698"/>
                    <a:pt x="214660" y="181698"/>
                    <a:pt x="214660" y="181698"/>
                  </a:cubicBezTo>
                  <a:cubicBezTo>
                    <a:pt x="214449" y="181803"/>
                    <a:pt x="214238" y="182014"/>
                    <a:pt x="214026" y="182120"/>
                  </a:cubicBezTo>
                  <a:cubicBezTo>
                    <a:pt x="214026" y="182120"/>
                    <a:pt x="214026" y="182120"/>
                    <a:pt x="214026" y="182120"/>
                  </a:cubicBezTo>
                  <a:cubicBezTo>
                    <a:pt x="213815" y="182226"/>
                    <a:pt x="213604" y="182437"/>
                    <a:pt x="213392" y="182543"/>
                  </a:cubicBezTo>
                  <a:cubicBezTo>
                    <a:pt x="213392" y="182543"/>
                    <a:pt x="213392" y="182543"/>
                    <a:pt x="213392" y="182543"/>
                  </a:cubicBezTo>
                  <a:cubicBezTo>
                    <a:pt x="213181" y="182648"/>
                    <a:pt x="212970" y="182860"/>
                    <a:pt x="212759" y="182965"/>
                  </a:cubicBezTo>
                  <a:cubicBezTo>
                    <a:pt x="212759" y="182965"/>
                    <a:pt x="212759" y="182965"/>
                    <a:pt x="212759" y="182965"/>
                  </a:cubicBezTo>
                  <a:cubicBezTo>
                    <a:pt x="212547" y="183071"/>
                    <a:pt x="212336" y="183282"/>
                    <a:pt x="212125" y="183388"/>
                  </a:cubicBezTo>
                  <a:cubicBezTo>
                    <a:pt x="212125" y="183388"/>
                    <a:pt x="212125" y="183388"/>
                    <a:pt x="212125" y="183388"/>
                  </a:cubicBezTo>
                  <a:cubicBezTo>
                    <a:pt x="211914" y="183493"/>
                    <a:pt x="211702" y="183705"/>
                    <a:pt x="211491" y="183810"/>
                  </a:cubicBezTo>
                  <a:cubicBezTo>
                    <a:pt x="211491" y="183810"/>
                    <a:pt x="211491" y="183810"/>
                    <a:pt x="211491" y="183810"/>
                  </a:cubicBezTo>
                  <a:cubicBezTo>
                    <a:pt x="211280" y="183916"/>
                    <a:pt x="211068" y="184127"/>
                    <a:pt x="210857" y="184233"/>
                  </a:cubicBezTo>
                  <a:cubicBezTo>
                    <a:pt x="210857" y="184233"/>
                    <a:pt x="210857" y="184233"/>
                    <a:pt x="210857" y="184233"/>
                  </a:cubicBezTo>
                  <a:cubicBezTo>
                    <a:pt x="210646" y="184339"/>
                    <a:pt x="210434" y="184550"/>
                    <a:pt x="210223" y="184656"/>
                  </a:cubicBezTo>
                  <a:cubicBezTo>
                    <a:pt x="210223" y="184656"/>
                    <a:pt x="210223" y="184656"/>
                    <a:pt x="210223" y="184656"/>
                  </a:cubicBezTo>
                  <a:cubicBezTo>
                    <a:pt x="210012" y="184761"/>
                    <a:pt x="209801" y="184972"/>
                    <a:pt x="209589" y="185078"/>
                  </a:cubicBezTo>
                  <a:cubicBezTo>
                    <a:pt x="209589" y="185078"/>
                    <a:pt x="209589" y="185078"/>
                    <a:pt x="209589" y="185078"/>
                  </a:cubicBezTo>
                  <a:cubicBezTo>
                    <a:pt x="209378" y="185184"/>
                    <a:pt x="209167" y="185395"/>
                    <a:pt x="208956" y="185501"/>
                  </a:cubicBezTo>
                  <a:cubicBezTo>
                    <a:pt x="208956" y="185501"/>
                    <a:pt x="208956" y="185501"/>
                    <a:pt x="208956" y="185501"/>
                  </a:cubicBezTo>
                  <a:cubicBezTo>
                    <a:pt x="208744" y="185606"/>
                    <a:pt x="208533" y="185818"/>
                    <a:pt x="208321" y="185923"/>
                  </a:cubicBezTo>
                  <a:cubicBezTo>
                    <a:pt x="208321" y="185923"/>
                    <a:pt x="208321" y="185923"/>
                    <a:pt x="208321" y="185923"/>
                  </a:cubicBezTo>
                  <a:cubicBezTo>
                    <a:pt x="208110" y="186029"/>
                    <a:pt x="207899" y="186240"/>
                    <a:pt x="207688" y="186346"/>
                  </a:cubicBezTo>
                  <a:cubicBezTo>
                    <a:pt x="207688" y="186346"/>
                    <a:pt x="207688" y="186346"/>
                    <a:pt x="207688" y="186346"/>
                  </a:cubicBezTo>
                  <a:cubicBezTo>
                    <a:pt x="207476" y="186451"/>
                    <a:pt x="207265" y="186663"/>
                    <a:pt x="207054" y="186768"/>
                  </a:cubicBezTo>
                  <a:cubicBezTo>
                    <a:pt x="207054" y="186768"/>
                    <a:pt x="207054" y="186768"/>
                    <a:pt x="207054" y="186768"/>
                  </a:cubicBezTo>
                  <a:cubicBezTo>
                    <a:pt x="206843" y="186874"/>
                    <a:pt x="206631" y="187085"/>
                    <a:pt x="206420" y="187191"/>
                  </a:cubicBezTo>
                  <a:cubicBezTo>
                    <a:pt x="206420" y="187191"/>
                    <a:pt x="206420" y="187191"/>
                    <a:pt x="206420" y="187191"/>
                  </a:cubicBezTo>
                  <a:cubicBezTo>
                    <a:pt x="206209" y="187297"/>
                    <a:pt x="205998" y="187508"/>
                    <a:pt x="205786" y="187614"/>
                  </a:cubicBezTo>
                  <a:cubicBezTo>
                    <a:pt x="205786" y="187614"/>
                    <a:pt x="205786" y="187614"/>
                    <a:pt x="205786" y="187614"/>
                  </a:cubicBezTo>
                  <a:cubicBezTo>
                    <a:pt x="205575" y="187719"/>
                    <a:pt x="205363" y="187930"/>
                    <a:pt x="205152" y="188036"/>
                  </a:cubicBezTo>
                  <a:cubicBezTo>
                    <a:pt x="205152" y="188036"/>
                    <a:pt x="205152" y="188036"/>
                    <a:pt x="205152" y="188036"/>
                  </a:cubicBezTo>
                  <a:cubicBezTo>
                    <a:pt x="204941" y="188142"/>
                    <a:pt x="204730" y="188353"/>
                    <a:pt x="204518" y="188459"/>
                  </a:cubicBezTo>
                  <a:cubicBezTo>
                    <a:pt x="204518" y="188459"/>
                    <a:pt x="204518" y="188459"/>
                    <a:pt x="204518" y="188459"/>
                  </a:cubicBezTo>
                  <a:cubicBezTo>
                    <a:pt x="204307" y="188564"/>
                    <a:pt x="204096" y="188776"/>
                    <a:pt x="203885" y="188881"/>
                  </a:cubicBezTo>
                  <a:cubicBezTo>
                    <a:pt x="203885" y="188881"/>
                    <a:pt x="203885" y="188881"/>
                    <a:pt x="203885" y="188881"/>
                  </a:cubicBezTo>
                  <a:cubicBezTo>
                    <a:pt x="203673" y="188987"/>
                    <a:pt x="203462" y="189198"/>
                    <a:pt x="203251" y="189304"/>
                  </a:cubicBezTo>
                  <a:cubicBezTo>
                    <a:pt x="203251" y="189304"/>
                    <a:pt x="203251" y="189304"/>
                    <a:pt x="203251" y="189304"/>
                  </a:cubicBezTo>
                  <a:cubicBezTo>
                    <a:pt x="203039" y="189409"/>
                    <a:pt x="202828" y="189621"/>
                    <a:pt x="202617" y="189726"/>
                  </a:cubicBezTo>
                  <a:cubicBezTo>
                    <a:pt x="202617" y="189726"/>
                    <a:pt x="202617" y="189726"/>
                    <a:pt x="202617" y="189726"/>
                  </a:cubicBezTo>
                  <a:cubicBezTo>
                    <a:pt x="202405" y="189832"/>
                    <a:pt x="202194" y="190043"/>
                    <a:pt x="201983" y="190149"/>
                  </a:cubicBezTo>
                  <a:cubicBezTo>
                    <a:pt x="201983" y="190149"/>
                    <a:pt x="201983" y="190149"/>
                    <a:pt x="201983" y="190149"/>
                  </a:cubicBezTo>
                  <a:cubicBezTo>
                    <a:pt x="-49341" y="350937"/>
                    <a:pt x="-68779" y="769388"/>
                    <a:pt x="158564" y="1124770"/>
                  </a:cubicBezTo>
                  <a:cubicBezTo>
                    <a:pt x="385907" y="1480152"/>
                    <a:pt x="774038" y="1637982"/>
                    <a:pt x="1025362" y="1477194"/>
                  </a:cubicBezTo>
                  <a:cubicBezTo>
                    <a:pt x="1025574" y="1477088"/>
                    <a:pt x="1025785" y="1476877"/>
                    <a:pt x="1025996" y="1476771"/>
                  </a:cubicBezTo>
                  <a:cubicBezTo>
                    <a:pt x="1025996" y="1476771"/>
                    <a:pt x="1025996" y="1476771"/>
                    <a:pt x="1025996" y="1476771"/>
                  </a:cubicBezTo>
                  <a:cubicBezTo>
                    <a:pt x="1026207" y="1476666"/>
                    <a:pt x="1026419" y="1476454"/>
                    <a:pt x="1026630" y="1476349"/>
                  </a:cubicBezTo>
                  <a:cubicBezTo>
                    <a:pt x="1026630" y="1476349"/>
                    <a:pt x="1026630" y="1476349"/>
                    <a:pt x="1026630" y="1476349"/>
                  </a:cubicBezTo>
                  <a:cubicBezTo>
                    <a:pt x="1026841" y="1476243"/>
                    <a:pt x="1027052" y="1476032"/>
                    <a:pt x="1027264" y="1475926"/>
                  </a:cubicBezTo>
                  <a:cubicBezTo>
                    <a:pt x="1027264" y="1475926"/>
                    <a:pt x="1027264" y="1475926"/>
                    <a:pt x="1027264" y="1475926"/>
                  </a:cubicBezTo>
                  <a:cubicBezTo>
                    <a:pt x="1027475" y="1475821"/>
                    <a:pt x="1027687" y="1475609"/>
                    <a:pt x="1027898" y="1475504"/>
                  </a:cubicBezTo>
                  <a:cubicBezTo>
                    <a:pt x="1027898" y="1475504"/>
                    <a:pt x="1027898" y="1475504"/>
                    <a:pt x="1027898" y="1475504"/>
                  </a:cubicBezTo>
                  <a:cubicBezTo>
                    <a:pt x="1028109" y="1475398"/>
                    <a:pt x="1028320" y="1475187"/>
                    <a:pt x="1028532" y="1475081"/>
                  </a:cubicBezTo>
                  <a:cubicBezTo>
                    <a:pt x="1028532" y="1475081"/>
                    <a:pt x="1028532" y="1475081"/>
                    <a:pt x="1028532" y="1475081"/>
                  </a:cubicBezTo>
                  <a:cubicBezTo>
                    <a:pt x="1028743" y="1474975"/>
                    <a:pt x="1028954" y="1474764"/>
                    <a:pt x="1029165" y="1474658"/>
                  </a:cubicBezTo>
                  <a:cubicBezTo>
                    <a:pt x="1029165" y="1474658"/>
                    <a:pt x="1029165" y="1474658"/>
                    <a:pt x="1029165" y="1474658"/>
                  </a:cubicBezTo>
                  <a:cubicBezTo>
                    <a:pt x="1029377" y="1474553"/>
                    <a:pt x="1029588" y="1474342"/>
                    <a:pt x="1029799" y="1474236"/>
                  </a:cubicBezTo>
                  <a:cubicBezTo>
                    <a:pt x="1029799" y="1474236"/>
                    <a:pt x="1029799" y="1474236"/>
                    <a:pt x="1029799" y="1474236"/>
                  </a:cubicBezTo>
                  <a:cubicBezTo>
                    <a:pt x="1030011" y="1474130"/>
                    <a:pt x="1030222" y="1473919"/>
                    <a:pt x="1030433" y="1473813"/>
                  </a:cubicBezTo>
                  <a:cubicBezTo>
                    <a:pt x="1030433" y="1473813"/>
                    <a:pt x="1030433" y="1473813"/>
                    <a:pt x="1030433" y="1473813"/>
                  </a:cubicBezTo>
                  <a:cubicBezTo>
                    <a:pt x="1030645" y="1473708"/>
                    <a:pt x="1030856" y="1473496"/>
                    <a:pt x="1031067" y="1473391"/>
                  </a:cubicBezTo>
                  <a:cubicBezTo>
                    <a:pt x="1031067" y="1473391"/>
                    <a:pt x="1031067" y="1473391"/>
                    <a:pt x="1031067" y="1473391"/>
                  </a:cubicBezTo>
                  <a:cubicBezTo>
                    <a:pt x="1031278" y="1473285"/>
                    <a:pt x="1031490" y="1473074"/>
                    <a:pt x="1031701" y="1472968"/>
                  </a:cubicBezTo>
                  <a:cubicBezTo>
                    <a:pt x="1031701" y="1472968"/>
                    <a:pt x="1031701" y="1472968"/>
                    <a:pt x="1031701" y="1472968"/>
                  </a:cubicBezTo>
                  <a:cubicBezTo>
                    <a:pt x="1031912" y="1472863"/>
                    <a:pt x="1032123" y="1472651"/>
                    <a:pt x="1032335" y="1472546"/>
                  </a:cubicBezTo>
                  <a:cubicBezTo>
                    <a:pt x="1032335" y="1472546"/>
                    <a:pt x="1032335" y="1472546"/>
                    <a:pt x="1032335" y="1472546"/>
                  </a:cubicBezTo>
                  <a:cubicBezTo>
                    <a:pt x="1032546" y="1472440"/>
                    <a:pt x="1032757" y="1472229"/>
                    <a:pt x="1032969" y="1472123"/>
                  </a:cubicBezTo>
                  <a:cubicBezTo>
                    <a:pt x="1032969" y="1472123"/>
                    <a:pt x="1032969" y="1472123"/>
                    <a:pt x="1032969" y="1472123"/>
                  </a:cubicBezTo>
                  <a:cubicBezTo>
                    <a:pt x="1033180" y="1472017"/>
                    <a:pt x="1033391" y="1471806"/>
                    <a:pt x="1033603" y="1471700"/>
                  </a:cubicBezTo>
                  <a:cubicBezTo>
                    <a:pt x="1033603" y="1471700"/>
                    <a:pt x="1033603" y="1471700"/>
                    <a:pt x="1033603" y="1471700"/>
                  </a:cubicBezTo>
                  <a:cubicBezTo>
                    <a:pt x="1033814" y="1471595"/>
                    <a:pt x="1034025" y="1471384"/>
                    <a:pt x="1034236" y="1471278"/>
                  </a:cubicBezTo>
                  <a:cubicBezTo>
                    <a:pt x="1034236" y="1471278"/>
                    <a:pt x="1034236" y="1471278"/>
                    <a:pt x="1034236" y="1471278"/>
                  </a:cubicBezTo>
                  <a:cubicBezTo>
                    <a:pt x="1034448" y="1471172"/>
                    <a:pt x="1034659" y="1470961"/>
                    <a:pt x="1034870" y="1470855"/>
                  </a:cubicBezTo>
                  <a:cubicBezTo>
                    <a:pt x="1034870" y="1470855"/>
                    <a:pt x="1034870" y="1470855"/>
                    <a:pt x="1034870" y="1470855"/>
                  </a:cubicBezTo>
                  <a:cubicBezTo>
                    <a:pt x="1035081" y="1470750"/>
                    <a:pt x="1035293" y="1470538"/>
                    <a:pt x="1035504" y="1470433"/>
                  </a:cubicBezTo>
                  <a:cubicBezTo>
                    <a:pt x="1035504" y="1470433"/>
                    <a:pt x="1035504" y="1470433"/>
                    <a:pt x="1035504" y="1470433"/>
                  </a:cubicBezTo>
                  <a:cubicBezTo>
                    <a:pt x="1035715" y="1470327"/>
                    <a:pt x="1035927" y="1470116"/>
                    <a:pt x="1036138" y="1470010"/>
                  </a:cubicBezTo>
                  <a:cubicBezTo>
                    <a:pt x="1036138" y="1470010"/>
                    <a:pt x="1036138" y="1470010"/>
                    <a:pt x="1036138" y="1470010"/>
                  </a:cubicBezTo>
                  <a:cubicBezTo>
                    <a:pt x="1036349" y="1469905"/>
                    <a:pt x="1036561" y="1469693"/>
                    <a:pt x="1036772" y="1469588"/>
                  </a:cubicBezTo>
                  <a:cubicBezTo>
                    <a:pt x="1036772" y="1469588"/>
                    <a:pt x="1036772" y="1469588"/>
                    <a:pt x="1036772" y="1469588"/>
                  </a:cubicBezTo>
                  <a:cubicBezTo>
                    <a:pt x="1036983" y="1469482"/>
                    <a:pt x="1037194" y="1469271"/>
                    <a:pt x="1037406" y="1469165"/>
                  </a:cubicBezTo>
                  <a:cubicBezTo>
                    <a:pt x="1037406" y="1469165"/>
                    <a:pt x="1037406" y="1469165"/>
                    <a:pt x="1037406" y="1469165"/>
                  </a:cubicBezTo>
                  <a:cubicBezTo>
                    <a:pt x="1037617" y="1469059"/>
                    <a:pt x="1037828" y="1468848"/>
                    <a:pt x="1038039" y="1468743"/>
                  </a:cubicBezTo>
                  <a:cubicBezTo>
                    <a:pt x="1038039" y="1468743"/>
                    <a:pt x="1038039" y="1468743"/>
                    <a:pt x="1038039" y="1468743"/>
                  </a:cubicBezTo>
                  <a:cubicBezTo>
                    <a:pt x="1038251" y="1468637"/>
                    <a:pt x="1038462" y="1468426"/>
                    <a:pt x="1038673" y="1468320"/>
                  </a:cubicBezTo>
                  <a:cubicBezTo>
                    <a:pt x="1038673" y="1468320"/>
                    <a:pt x="1038673" y="1468320"/>
                    <a:pt x="1038673" y="1468320"/>
                  </a:cubicBezTo>
                  <a:cubicBezTo>
                    <a:pt x="1038885" y="1468214"/>
                    <a:pt x="1039096" y="1468003"/>
                    <a:pt x="1039307" y="1467897"/>
                  </a:cubicBezTo>
                  <a:cubicBezTo>
                    <a:pt x="1039307" y="1467897"/>
                    <a:pt x="1039307" y="1467897"/>
                    <a:pt x="1039307" y="1467897"/>
                  </a:cubicBezTo>
                  <a:cubicBezTo>
                    <a:pt x="1039518" y="1467792"/>
                    <a:pt x="1039730" y="1467580"/>
                    <a:pt x="1039941" y="1467475"/>
                  </a:cubicBezTo>
                  <a:cubicBezTo>
                    <a:pt x="1039941" y="1467475"/>
                    <a:pt x="1039941" y="1467475"/>
                    <a:pt x="1039941" y="1467475"/>
                  </a:cubicBezTo>
                  <a:cubicBezTo>
                    <a:pt x="1040152" y="1467369"/>
                    <a:pt x="1040363" y="1467158"/>
                    <a:pt x="1040575" y="1467052"/>
                  </a:cubicBezTo>
                  <a:cubicBezTo>
                    <a:pt x="1040575" y="1467052"/>
                    <a:pt x="1040575" y="1467052"/>
                    <a:pt x="1040575" y="1467052"/>
                  </a:cubicBezTo>
                  <a:cubicBezTo>
                    <a:pt x="1040786" y="1466947"/>
                    <a:pt x="1040997" y="1466735"/>
                    <a:pt x="1041209" y="1466630"/>
                  </a:cubicBezTo>
                  <a:cubicBezTo>
                    <a:pt x="1041209" y="1466630"/>
                    <a:pt x="1041209" y="1466630"/>
                    <a:pt x="1041209" y="1466630"/>
                  </a:cubicBezTo>
                  <a:cubicBezTo>
                    <a:pt x="1041420" y="1466524"/>
                    <a:pt x="1041631" y="1466313"/>
                    <a:pt x="1041843" y="1466207"/>
                  </a:cubicBezTo>
                  <a:cubicBezTo>
                    <a:pt x="1041843" y="1466207"/>
                    <a:pt x="1041843" y="1466207"/>
                    <a:pt x="1041843" y="1466207"/>
                  </a:cubicBezTo>
                  <a:cubicBezTo>
                    <a:pt x="1042054" y="1466101"/>
                    <a:pt x="1042265" y="1465890"/>
                    <a:pt x="1042476" y="1465785"/>
                  </a:cubicBezTo>
                  <a:cubicBezTo>
                    <a:pt x="1042476" y="1465785"/>
                    <a:pt x="1042476" y="1465785"/>
                    <a:pt x="1042476" y="1465785"/>
                  </a:cubicBezTo>
                  <a:cubicBezTo>
                    <a:pt x="1042688" y="1465679"/>
                    <a:pt x="1042899" y="1465468"/>
                    <a:pt x="1043110" y="1465362"/>
                  </a:cubicBezTo>
                  <a:cubicBezTo>
                    <a:pt x="1043110" y="1465362"/>
                    <a:pt x="1043110" y="1465362"/>
                    <a:pt x="1043110" y="1465362"/>
                  </a:cubicBezTo>
                  <a:cubicBezTo>
                    <a:pt x="1043321" y="1465256"/>
                    <a:pt x="1043533" y="1465045"/>
                    <a:pt x="1043744" y="1464939"/>
                  </a:cubicBezTo>
                  <a:cubicBezTo>
                    <a:pt x="1043744" y="1464939"/>
                    <a:pt x="1043744" y="1464939"/>
                    <a:pt x="1043744" y="1464939"/>
                  </a:cubicBezTo>
                  <a:cubicBezTo>
                    <a:pt x="1043955" y="1464834"/>
                    <a:pt x="1044167" y="1464622"/>
                    <a:pt x="1044378" y="1464517"/>
                  </a:cubicBezTo>
                  <a:cubicBezTo>
                    <a:pt x="1044378" y="1464517"/>
                    <a:pt x="1044378" y="1464517"/>
                    <a:pt x="1044378" y="1464517"/>
                  </a:cubicBezTo>
                  <a:cubicBezTo>
                    <a:pt x="1044589" y="1464411"/>
                    <a:pt x="1044801" y="1464200"/>
                    <a:pt x="1045012" y="1464094"/>
                  </a:cubicBezTo>
                  <a:cubicBezTo>
                    <a:pt x="1045012" y="1464094"/>
                    <a:pt x="1045012" y="1464094"/>
                    <a:pt x="1045012" y="1464094"/>
                  </a:cubicBezTo>
                  <a:cubicBezTo>
                    <a:pt x="1045223" y="1463989"/>
                    <a:pt x="1045434" y="1463777"/>
                    <a:pt x="1045646" y="1463672"/>
                  </a:cubicBezTo>
                  <a:cubicBezTo>
                    <a:pt x="1045646" y="1463672"/>
                    <a:pt x="1045646" y="1463672"/>
                    <a:pt x="1045646" y="1463672"/>
                  </a:cubicBezTo>
                  <a:cubicBezTo>
                    <a:pt x="1045857" y="1463566"/>
                    <a:pt x="1046068" y="1463355"/>
                    <a:pt x="1046279" y="1463249"/>
                  </a:cubicBezTo>
                  <a:cubicBezTo>
                    <a:pt x="1046279" y="1463249"/>
                    <a:pt x="1046279" y="1463249"/>
                    <a:pt x="1046279" y="1463249"/>
                  </a:cubicBezTo>
                  <a:cubicBezTo>
                    <a:pt x="1046491" y="1463143"/>
                    <a:pt x="1046702" y="1462932"/>
                    <a:pt x="1046913" y="1462827"/>
                  </a:cubicBezTo>
                  <a:cubicBezTo>
                    <a:pt x="1046913" y="1462827"/>
                    <a:pt x="1046913" y="1462827"/>
                    <a:pt x="1046913" y="1462827"/>
                  </a:cubicBezTo>
                  <a:cubicBezTo>
                    <a:pt x="1047125" y="1462721"/>
                    <a:pt x="1047336" y="1462510"/>
                    <a:pt x="1047547" y="1462404"/>
                  </a:cubicBezTo>
                  <a:cubicBezTo>
                    <a:pt x="1047547" y="1462404"/>
                    <a:pt x="1047547" y="1462404"/>
                    <a:pt x="1047547" y="1462404"/>
                  </a:cubicBezTo>
                  <a:cubicBezTo>
                    <a:pt x="1047759" y="1462298"/>
                    <a:pt x="1047970" y="1462087"/>
                    <a:pt x="1048181" y="1461981"/>
                  </a:cubicBezTo>
                  <a:cubicBezTo>
                    <a:pt x="1048181" y="1461981"/>
                    <a:pt x="1048181" y="1461981"/>
                    <a:pt x="1048181" y="1461981"/>
                  </a:cubicBezTo>
                  <a:cubicBezTo>
                    <a:pt x="1048392" y="1461876"/>
                    <a:pt x="1048604" y="1461664"/>
                    <a:pt x="1048815" y="1461559"/>
                  </a:cubicBezTo>
                  <a:cubicBezTo>
                    <a:pt x="1048815" y="1461559"/>
                    <a:pt x="1048815" y="1461559"/>
                    <a:pt x="1048815" y="1461559"/>
                  </a:cubicBezTo>
                  <a:cubicBezTo>
                    <a:pt x="1049026" y="1461453"/>
                    <a:pt x="1049237" y="1461242"/>
                    <a:pt x="1049449" y="1461136"/>
                  </a:cubicBezTo>
                  <a:cubicBezTo>
                    <a:pt x="1049449" y="1461136"/>
                    <a:pt x="1049449" y="1461136"/>
                    <a:pt x="1049449" y="1461136"/>
                  </a:cubicBezTo>
                  <a:cubicBezTo>
                    <a:pt x="1049660" y="1461031"/>
                    <a:pt x="1049871" y="1460819"/>
                    <a:pt x="1050083" y="1460714"/>
                  </a:cubicBezTo>
                  <a:cubicBezTo>
                    <a:pt x="1050083" y="1460714"/>
                    <a:pt x="1050083" y="1460714"/>
                    <a:pt x="1050083" y="1460714"/>
                  </a:cubicBezTo>
                  <a:cubicBezTo>
                    <a:pt x="1050294" y="1460608"/>
                    <a:pt x="1050505" y="1460397"/>
                    <a:pt x="1050717" y="1460291"/>
                  </a:cubicBezTo>
                  <a:cubicBezTo>
                    <a:pt x="1050717" y="1460291"/>
                    <a:pt x="1050717" y="1460291"/>
                    <a:pt x="1050717" y="1460291"/>
                  </a:cubicBezTo>
                  <a:cubicBezTo>
                    <a:pt x="1050928" y="1460185"/>
                    <a:pt x="1051139" y="1459974"/>
                    <a:pt x="1051350" y="1459869"/>
                  </a:cubicBezTo>
                  <a:cubicBezTo>
                    <a:pt x="1051350" y="1459869"/>
                    <a:pt x="1051350" y="1459869"/>
                    <a:pt x="1051350" y="1459869"/>
                  </a:cubicBezTo>
                  <a:cubicBezTo>
                    <a:pt x="1051562" y="1459763"/>
                    <a:pt x="1051773" y="1459552"/>
                    <a:pt x="1051984" y="1459446"/>
                  </a:cubicBezTo>
                  <a:cubicBezTo>
                    <a:pt x="1051984" y="1459446"/>
                    <a:pt x="1051984" y="1459446"/>
                    <a:pt x="1051984" y="1459446"/>
                  </a:cubicBezTo>
                  <a:cubicBezTo>
                    <a:pt x="1052195" y="1459340"/>
                    <a:pt x="1052407" y="1459129"/>
                    <a:pt x="1052618" y="1459023"/>
                  </a:cubicBezTo>
                  <a:cubicBezTo>
                    <a:pt x="1052618" y="1459023"/>
                    <a:pt x="1052618" y="1459023"/>
                    <a:pt x="1052618" y="1459023"/>
                  </a:cubicBezTo>
                  <a:cubicBezTo>
                    <a:pt x="1052829" y="1458918"/>
                    <a:pt x="1053041" y="1458706"/>
                    <a:pt x="1053252" y="1458601"/>
                  </a:cubicBezTo>
                  <a:cubicBezTo>
                    <a:pt x="1053252" y="1458601"/>
                    <a:pt x="1053252" y="1458601"/>
                    <a:pt x="1053252" y="1458601"/>
                  </a:cubicBezTo>
                  <a:cubicBezTo>
                    <a:pt x="1053463" y="1458495"/>
                    <a:pt x="1053675" y="1458284"/>
                    <a:pt x="1053886" y="1458178"/>
                  </a:cubicBezTo>
                  <a:cubicBezTo>
                    <a:pt x="1053886" y="1458178"/>
                    <a:pt x="1053886" y="1458178"/>
                    <a:pt x="1053886" y="1458178"/>
                  </a:cubicBezTo>
                  <a:cubicBezTo>
                    <a:pt x="1054097" y="1458073"/>
                    <a:pt x="1054308" y="1457861"/>
                    <a:pt x="1054520" y="1457756"/>
                  </a:cubicBezTo>
                  <a:cubicBezTo>
                    <a:pt x="1054520" y="1457756"/>
                    <a:pt x="1054520" y="1457756"/>
                    <a:pt x="1054520" y="1457756"/>
                  </a:cubicBezTo>
                  <a:cubicBezTo>
                    <a:pt x="1054731" y="1457650"/>
                    <a:pt x="1054942" y="1457439"/>
                    <a:pt x="1055153" y="1457333"/>
                  </a:cubicBezTo>
                  <a:cubicBezTo>
                    <a:pt x="1055153" y="1457333"/>
                    <a:pt x="1055153" y="1457333"/>
                    <a:pt x="1055153" y="1457333"/>
                  </a:cubicBezTo>
                  <a:cubicBezTo>
                    <a:pt x="1055365" y="1457227"/>
                    <a:pt x="1055576" y="1457016"/>
                    <a:pt x="1055787" y="1456911"/>
                  </a:cubicBezTo>
                  <a:cubicBezTo>
                    <a:pt x="1055787" y="1456911"/>
                    <a:pt x="1055787" y="1456911"/>
                    <a:pt x="1055787" y="1456911"/>
                  </a:cubicBezTo>
                  <a:cubicBezTo>
                    <a:pt x="1055999" y="1456805"/>
                    <a:pt x="1056210" y="1456594"/>
                    <a:pt x="1056421" y="1456488"/>
                  </a:cubicBezTo>
                  <a:cubicBezTo>
                    <a:pt x="1056421" y="1456488"/>
                    <a:pt x="1056421" y="1456488"/>
                    <a:pt x="1056421" y="1456488"/>
                  </a:cubicBezTo>
                  <a:cubicBezTo>
                    <a:pt x="1056633" y="1456382"/>
                    <a:pt x="1056844" y="1456171"/>
                    <a:pt x="1057055" y="1456065"/>
                  </a:cubicBezTo>
                  <a:cubicBezTo>
                    <a:pt x="1057055" y="1456065"/>
                    <a:pt x="1057055" y="1456065"/>
                    <a:pt x="1057055" y="1456065"/>
                  </a:cubicBezTo>
                  <a:cubicBezTo>
                    <a:pt x="1057266" y="1455960"/>
                    <a:pt x="1057478" y="1455748"/>
                    <a:pt x="1057689" y="1455643"/>
                  </a:cubicBezTo>
                  <a:cubicBezTo>
                    <a:pt x="1057689" y="1455643"/>
                    <a:pt x="1057689" y="1455643"/>
                    <a:pt x="1057689" y="1455643"/>
                  </a:cubicBezTo>
                  <a:cubicBezTo>
                    <a:pt x="1057900" y="1455537"/>
                    <a:pt x="1058111" y="1455326"/>
                    <a:pt x="1058323" y="1455220"/>
                  </a:cubicBezTo>
                  <a:cubicBezTo>
                    <a:pt x="1058323" y="1455220"/>
                    <a:pt x="1058323" y="1455220"/>
                    <a:pt x="1058323" y="1455220"/>
                  </a:cubicBezTo>
                  <a:cubicBezTo>
                    <a:pt x="1058534" y="1455115"/>
                    <a:pt x="1058745" y="1454903"/>
                    <a:pt x="1058957" y="1454798"/>
                  </a:cubicBezTo>
                  <a:cubicBezTo>
                    <a:pt x="1058957" y="1454798"/>
                    <a:pt x="1058957" y="1454798"/>
                    <a:pt x="1058957" y="1454798"/>
                  </a:cubicBezTo>
                  <a:cubicBezTo>
                    <a:pt x="1059168" y="1454692"/>
                    <a:pt x="1059379" y="1454481"/>
                    <a:pt x="1059591" y="1454375"/>
                  </a:cubicBezTo>
                  <a:cubicBezTo>
                    <a:pt x="1059591" y="1454375"/>
                    <a:pt x="1059591" y="1454375"/>
                    <a:pt x="1059591" y="1454375"/>
                  </a:cubicBezTo>
                  <a:cubicBezTo>
                    <a:pt x="1059802" y="1454270"/>
                    <a:pt x="1060013" y="1454058"/>
                    <a:pt x="1060224" y="1453953"/>
                  </a:cubicBezTo>
                  <a:cubicBezTo>
                    <a:pt x="1060224" y="1453953"/>
                    <a:pt x="1060224" y="1453953"/>
                    <a:pt x="1060224" y="1453953"/>
                  </a:cubicBezTo>
                  <a:cubicBezTo>
                    <a:pt x="1060436" y="1453847"/>
                    <a:pt x="1060647" y="1453636"/>
                    <a:pt x="1060858" y="1453530"/>
                  </a:cubicBezTo>
                  <a:cubicBezTo>
                    <a:pt x="1060858" y="1453530"/>
                    <a:pt x="1060858" y="1453530"/>
                    <a:pt x="1060858" y="1453530"/>
                  </a:cubicBezTo>
                  <a:cubicBezTo>
                    <a:pt x="1061069" y="1453424"/>
                    <a:pt x="1061281" y="1453213"/>
                    <a:pt x="1061492" y="1453107"/>
                  </a:cubicBezTo>
                  <a:cubicBezTo>
                    <a:pt x="1061492" y="1453107"/>
                    <a:pt x="1061492" y="1453107"/>
                    <a:pt x="1061492" y="1453107"/>
                  </a:cubicBezTo>
                  <a:cubicBezTo>
                    <a:pt x="1061704" y="1453002"/>
                    <a:pt x="1061915" y="1452791"/>
                    <a:pt x="1062126" y="1452685"/>
                  </a:cubicBezTo>
                  <a:cubicBezTo>
                    <a:pt x="1062126" y="1452685"/>
                    <a:pt x="1062126" y="1452685"/>
                    <a:pt x="1062126" y="1452685"/>
                  </a:cubicBezTo>
                  <a:cubicBezTo>
                    <a:pt x="1062337" y="1452579"/>
                    <a:pt x="1062549" y="1452368"/>
                    <a:pt x="1062760" y="1452262"/>
                  </a:cubicBezTo>
                  <a:cubicBezTo>
                    <a:pt x="1062760" y="1452262"/>
                    <a:pt x="1062760" y="1452262"/>
                    <a:pt x="1062760" y="1452262"/>
                  </a:cubicBezTo>
                  <a:cubicBezTo>
                    <a:pt x="1062971" y="1452157"/>
                    <a:pt x="1063182" y="1451945"/>
                    <a:pt x="1063394" y="1451840"/>
                  </a:cubicBezTo>
                  <a:cubicBezTo>
                    <a:pt x="1063394" y="1451840"/>
                    <a:pt x="1063394" y="1451840"/>
                    <a:pt x="1063394" y="1451840"/>
                  </a:cubicBezTo>
                  <a:cubicBezTo>
                    <a:pt x="1063605" y="1451734"/>
                    <a:pt x="1063816" y="1451523"/>
                    <a:pt x="1064027" y="1451417"/>
                  </a:cubicBezTo>
                  <a:cubicBezTo>
                    <a:pt x="1064027" y="1451417"/>
                    <a:pt x="1064027" y="1451417"/>
                    <a:pt x="1064027" y="1451417"/>
                  </a:cubicBezTo>
                  <a:cubicBezTo>
                    <a:pt x="1064239" y="1451312"/>
                    <a:pt x="1064450" y="1451100"/>
                    <a:pt x="1064662" y="1450995"/>
                  </a:cubicBezTo>
                  <a:cubicBezTo>
                    <a:pt x="1064662" y="1450995"/>
                    <a:pt x="1064662" y="1450995"/>
                    <a:pt x="1064662" y="1450995"/>
                  </a:cubicBezTo>
                  <a:cubicBezTo>
                    <a:pt x="1064873" y="1450889"/>
                    <a:pt x="1065084" y="1450678"/>
                    <a:pt x="1065295" y="1450572"/>
                  </a:cubicBezTo>
                  <a:cubicBezTo>
                    <a:pt x="1065295" y="1450572"/>
                    <a:pt x="1065295" y="1450572"/>
                    <a:pt x="1065295" y="1450572"/>
                  </a:cubicBezTo>
                  <a:cubicBezTo>
                    <a:pt x="1065507" y="1450466"/>
                    <a:pt x="1065718" y="1450255"/>
                    <a:pt x="1065929" y="1450149"/>
                  </a:cubicBezTo>
                  <a:cubicBezTo>
                    <a:pt x="1065929" y="1450149"/>
                    <a:pt x="1065929" y="1450149"/>
                    <a:pt x="1065929" y="1450149"/>
                  </a:cubicBezTo>
                  <a:cubicBezTo>
                    <a:pt x="1066140" y="1450044"/>
                    <a:pt x="1066352" y="1449833"/>
                    <a:pt x="1066563" y="1449727"/>
                  </a:cubicBezTo>
                  <a:cubicBezTo>
                    <a:pt x="1066563" y="1449727"/>
                    <a:pt x="1066563" y="1449727"/>
                    <a:pt x="1066563" y="1449727"/>
                  </a:cubicBezTo>
                  <a:cubicBezTo>
                    <a:pt x="1066774" y="1449621"/>
                    <a:pt x="1066986" y="1449410"/>
                    <a:pt x="1067197" y="1449304"/>
                  </a:cubicBezTo>
                  <a:cubicBezTo>
                    <a:pt x="1067197" y="1449304"/>
                    <a:pt x="1067197" y="1449304"/>
                    <a:pt x="1067197" y="1449304"/>
                  </a:cubicBezTo>
                  <a:cubicBezTo>
                    <a:pt x="1067408" y="1449199"/>
                    <a:pt x="1067620" y="1448987"/>
                    <a:pt x="1067831" y="1448882"/>
                  </a:cubicBezTo>
                  <a:cubicBezTo>
                    <a:pt x="1067831" y="1448882"/>
                    <a:pt x="1067831" y="1448882"/>
                    <a:pt x="1067831" y="1448882"/>
                  </a:cubicBezTo>
                  <a:cubicBezTo>
                    <a:pt x="1068042" y="1448776"/>
                    <a:pt x="1068253" y="1448565"/>
                    <a:pt x="1068465" y="1448459"/>
                  </a:cubicBezTo>
                  <a:cubicBezTo>
                    <a:pt x="1068465" y="1448459"/>
                    <a:pt x="1068465" y="1448459"/>
                    <a:pt x="1068465" y="1448459"/>
                  </a:cubicBezTo>
                  <a:cubicBezTo>
                    <a:pt x="1068676" y="1448354"/>
                    <a:pt x="1068887" y="1448142"/>
                    <a:pt x="1069098" y="1448037"/>
                  </a:cubicBezTo>
                  <a:cubicBezTo>
                    <a:pt x="1069098" y="1448037"/>
                    <a:pt x="1069098" y="1448037"/>
                    <a:pt x="1069098" y="1448037"/>
                  </a:cubicBezTo>
                  <a:cubicBezTo>
                    <a:pt x="1069310" y="1447931"/>
                    <a:pt x="1069521" y="1447720"/>
                    <a:pt x="1069732" y="1447614"/>
                  </a:cubicBezTo>
                  <a:cubicBezTo>
                    <a:pt x="1069732" y="1447614"/>
                    <a:pt x="1069732" y="1447614"/>
                    <a:pt x="1069732" y="1447614"/>
                  </a:cubicBezTo>
                  <a:cubicBezTo>
                    <a:pt x="1069944" y="1447508"/>
                    <a:pt x="1070155" y="1447297"/>
                    <a:pt x="1070366" y="1447191"/>
                  </a:cubicBezTo>
                  <a:cubicBezTo>
                    <a:pt x="1070366" y="1447191"/>
                    <a:pt x="1070366" y="1447191"/>
                    <a:pt x="1070366" y="1447191"/>
                  </a:cubicBezTo>
                  <a:cubicBezTo>
                    <a:pt x="1070577" y="1447086"/>
                    <a:pt x="1070789" y="1446875"/>
                    <a:pt x="1071000" y="1446769"/>
                  </a:cubicBezTo>
                  <a:cubicBezTo>
                    <a:pt x="1071000" y="1446769"/>
                    <a:pt x="1071000" y="1446769"/>
                    <a:pt x="1071000" y="1446769"/>
                  </a:cubicBezTo>
                  <a:cubicBezTo>
                    <a:pt x="1071211" y="1446663"/>
                    <a:pt x="1071422" y="1446452"/>
                    <a:pt x="1071634" y="1446346"/>
                  </a:cubicBezTo>
                  <a:cubicBezTo>
                    <a:pt x="1071634" y="1446346"/>
                    <a:pt x="1071634" y="1446346"/>
                    <a:pt x="1071634" y="1446346"/>
                  </a:cubicBezTo>
                  <a:cubicBezTo>
                    <a:pt x="1071845" y="1446241"/>
                    <a:pt x="1072056" y="1446029"/>
                    <a:pt x="1072268" y="1445924"/>
                  </a:cubicBezTo>
                  <a:cubicBezTo>
                    <a:pt x="1072268" y="1445924"/>
                    <a:pt x="1072268" y="1445924"/>
                    <a:pt x="1072268" y="1445924"/>
                  </a:cubicBezTo>
                  <a:cubicBezTo>
                    <a:pt x="1072479" y="1445818"/>
                    <a:pt x="1072690" y="1445607"/>
                    <a:pt x="1072902" y="1445501"/>
                  </a:cubicBezTo>
                  <a:cubicBezTo>
                    <a:pt x="1072902" y="1445501"/>
                    <a:pt x="1072902" y="1445501"/>
                    <a:pt x="1072902" y="1445501"/>
                  </a:cubicBezTo>
                  <a:cubicBezTo>
                    <a:pt x="1073113" y="1445396"/>
                    <a:pt x="1073324" y="1445184"/>
                    <a:pt x="1073535" y="1445078"/>
                  </a:cubicBezTo>
                  <a:cubicBezTo>
                    <a:pt x="1073535" y="1445078"/>
                    <a:pt x="1073535" y="1445078"/>
                    <a:pt x="1073535" y="1445078"/>
                  </a:cubicBezTo>
                  <a:cubicBezTo>
                    <a:pt x="1073747" y="1444973"/>
                    <a:pt x="1073958" y="1444762"/>
                    <a:pt x="1074169" y="1444656"/>
                  </a:cubicBezTo>
                  <a:cubicBezTo>
                    <a:pt x="1074169" y="1444656"/>
                    <a:pt x="1074169" y="1444656"/>
                    <a:pt x="1074169" y="1444656"/>
                  </a:cubicBezTo>
                  <a:cubicBezTo>
                    <a:pt x="1074380" y="1444550"/>
                    <a:pt x="1074592" y="1444339"/>
                    <a:pt x="1074803" y="1444233"/>
                  </a:cubicBezTo>
                  <a:cubicBezTo>
                    <a:pt x="1074803" y="1444233"/>
                    <a:pt x="1074803" y="1444233"/>
                    <a:pt x="1074803" y="1444233"/>
                  </a:cubicBezTo>
                  <a:cubicBezTo>
                    <a:pt x="1075014" y="1444128"/>
                    <a:pt x="1075226" y="1443916"/>
                    <a:pt x="1075437" y="1443811"/>
                  </a:cubicBezTo>
                  <a:cubicBezTo>
                    <a:pt x="1075437" y="1443811"/>
                    <a:pt x="1075437" y="1443811"/>
                    <a:pt x="1075437" y="1443811"/>
                  </a:cubicBezTo>
                  <a:cubicBezTo>
                    <a:pt x="1075648" y="1443705"/>
                    <a:pt x="1075860" y="1443494"/>
                    <a:pt x="1076071" y="1443388"/>
                  </a:cubicBezTo>
                  <a:cubicBezTo>
                    <a:pt x="1076071" y="1443388"/>
                    <a:pt x="1076071" y="1443388"/>
                    <a:pt x="1076071" y="1443388"/>
                  </a:cubicBezTo>
                  <a:cubicBezTo>
                    <a:pt x="1076282" y="1443283"/>
                    <a:pt x="1076493" y="1443071"/>
                    <a:pt x="1076705" y="1442966"/>
                  </a:cubicBezTo>
                  <a:cubicBezTo>
                    <a:pt x="1076705" y="1442966"/>
                    <a:pt x="1076705" y="1442966"/>
                    <a:pt x="1076705" y="1442966"/>
                  </a:cubicBezTo>
                  <a:cubicBezTo>
                    <a:pt x="1076916" y="1442860"/>
                    <a:pt x="1077127" y="1442649"/>
                    <a:pt x="1077338" y="1442543"/>
                  </a:cubicBezTo>
                  <a:cubicBezTo>
                    <a:pt x="1077338" y="1442543"/>
                    <a:pt x="1077338" y="1442543"/>
                    <a:pt x="1077338" y="1442543"/>
                  </a:cubicBezTo>
                  <a:cubicBezTo>
                    <a:pt x="1077550" y="1442437"/>
                    <a:pt x="1077761" y="1442226"/>
                    <a:pt x="1077972" y="1442121"/>
                  </a:cubicBezTo>
                  <a:cubicBezTo>
                    <a:pt x="1077972" y="1442121"/>
                    <a:pt x="1077972" y="1442121"/>
                    <a:pt x="1077972" y="1442121"/>
                  </a:cubicBezTo>
                  <a:cubicBezTo>
                    <a:pt x="1078184" y="1442015"/>
                    <a:pt x="1078395" y="1441804"/>
                    <a:pt x="1078606" y="1441698"/>
                  </a:cubicBezTo>
                  <a:cubicBezTo>
                    <a:pt x="1078606" y="1441698"/>
                    <a:pt x="1078606" y="1441698"/>
                    <a:pt x="1078606" y="1441698"/>
                  </a:cubicBezTo>
                  <a:cubicBezTo>
                    <a:pt x="1078818" y="1441592"/>
                    <a:pt x="1079029" y="1441381"/>
                    <a:pt x="1079240" y="1441275"/>
                  </a:cubicBezTo>
                  <a:cubicBezTo>
                    <a:pt x="1079240" y="1441275"/>
                    <a:pt x="1079240" y="1441275"/>
                    <a:pt x="1079240" y="1441275"/>
                  </a:cubicBezTo>
                  <a:cubicBezTo>
                    <a:pt x="1079451" y="1441170"/>
                    <a:pt x="1079663" y="1440958"/>
                    <a:pt x="1079874" y="1440853"/>
                  </a:cubicBezTo>
                  <a:cubicBezTo>
                    <a:pt x="1079874" y="1440853"/>
                    <a:pt x="1079874" y="1440853"/>
                    <a:pt x="1079874" y="1440853"/>
                  </a:cubicBezTo>
                  <a:cubicBezTo>
                    <a:pt x="1080085" y="1440747"/>
                    <a:pt x="1080296" y="1440536"/>
                    <a:pt x="1080508" y="1440430"/>
                  </a:cubicBezTo>
                  <a:cubicBezTo>
                    <a:pt x="1080508" y="1440430"/>
                    <a:pt x="1080508" y="1440430"/>
                    <a:pt x="1080508" y="1440430"/>
                  </a:cubicBezTo>
                  <a:cubicBezTo>
                    <a:pt x="1080719" y="1440325"/>
                    <a:pt x="1080930" y="1440113"/>
                    <a:pt x="1081142" y="1440008"/>
                  </a:cubicBezTo>
                  <a:cubicBezTo>
                    <a:pt x="1081142" y="1440008"/>
                    <a:pt x="1081142" y="1440008"/>
                    <a:pt x="1081142" y="1440008"/>
                  </a:cubicBezTo>
                  <a:cubicBezTo>
                    <a:pt x="1081353" y="1439902"/>
                    <a:pt x="1081564" y="1439691"/>
                    <a:pt x="1081776" y="1439585"/>
                  </a:cubicBezTo>
                  <a:cubicBezTo>
                    <a:pt x="1081776" y="1439585"/>
                    <a:pt x="1081776" y="1439585"/>
                    <a:pt x="1081776" y="1439585"/>
                  </a:cubicBezTo>
                  <a:cubicBezTo>
                    <a:pt x="1081987" y="1439479"/>
                    <a:pt x="1082198" y="1439268"/>
                    <a:pt x="1082409" y="1439163"/>
                  </a:cubicBezTo>
                  <a:cubicBezTo>
                    <a:pt x="1082409" y="1439163"/>
                    <a:pt x="1082409" y="1439163"/>
                    <a:pt x="1082409" y="1439163"/>
                  </a:cubicBezTo>
                  <a:cubicBezTo>
                    <a:pt x="1082621" y="1439057"/>
                    <a:pt x="1082832" y="1438846"/>
                    <a:pt x="1083043" y="1438740"/>
                  </a:cubicBezTo>
                  <a:cubicBezTo>
                    <a:pt x="1083043" y="1438740"/>
                    <a:pt x="1083043" y="1438740"/>
                    <a:pt x="1083043" y="1438740"/>
                  </a:cubicBezTo>
                  <a:cubicBezTo>
                    <a:pt x="1083254" y="1438634"/>
                    <a:pt x="1083466" y="1438423"/>
                    <a:pt x="1083677" y="1438317"/>
                  </a:cubicBezTo>
                  <a:cubicBezTo>
                    <a:pt x="1083677" y="1438317"/>
                    <a:pt x="1083677" y="1438317"/>
                    <a:pt x="1083677" y="1438317"/>
                  </a:cubicBezTo>
                  <a:cubicBezTo>
                    <a:pt x="1083888" y="1438212"/>
                    <a:pt x="1084100" y="1438000"/>
                    <a:pt x="1084311" y="1437895"/>
                  </a:cubicBezTo>
                  <a:cubicBezTo>
                    <a:pt x="1084311" y="1437895"/>
                    <a:pt x="1084311" y="1437895"/>
                    <a:pt x="1084311" y="1437895"/>
                  </a:cubicBezTo>
                  <a:cubicBezTo>
                    <a:pt x="1084522" y="1437789"/>
                    <a:pt x="1084734" y="1437578"/>
                    <a:pt x="1084945" y="1437472"/>
                  </a:cubicBezTo>
                  <a:cubicBezTo>
                    <a:pt x="1084945" y="1437472"/>
                    <a:pt x="1084945" y="1437472"/>
                    <a:pt x="1084945" y="1437472"/>
                  </a:cubicBezTo>
                  <a:cubicBezTo>
                    <a:pt x="1085156" y="1437367"/>
                    <a:pt x="1085367" y="1437155"/>
                    <a:pt x="1085579" y="1437050"/>
                  </a:cubicBezTo>
                  <a:cubicBezTo>
                    <a:pt x="1085579" y="1437050"/>
                    <a:pt x="1085579" y="1437050"/>
                    <a:pt x="1085579" y="1437050"/>
                  </a:cubicBezTo>
                  <a:cubicBezTo>
                    <a:pt x="1085790" y="1436944"/>
                    <a:pt x="1086001" y="1436733"/>
                    <a:pt x="1086212" y="1436627"/>
                  </a:cubicBezTo>
                  <a:cubicBezTo>
                    <a:pt x="1086212" y="1436627"/>
                    <a:pt x="1086212" y="1436627"/>
                    <a:pt x="1086212" y="1436627"/>
                  </a:cubicBezTo>
                  <a:cubicBezTo>
                    <a:pt x="1086424" y="1436521"/>
                    <a:pt x="1086635" y="1436310"/>
                    <a:pt x="1086846" y="1436205"/>
                  </a:cubicBezTo>
                  <a:cubicBezTo>
                    <a:pt x="1086846" y="1436205"/>
                    <a:pt x="1086846" y="1436205"/>
                    <a:pt x="1086846" y="1436205"/>
                  </a:cubicBezTo>
                  <a:cubicBezTo>
                    <a:pt x="1087058" y="1436099"/>
                    <a:pt x="1087269" y="1435888"/>
                    <a:pt x="1087480" y="1435782"/>
                  </a:cubicBezTo>
                  <a:cubicBezTo>
                    <a:pt x="1087480" y="1435782"/>
                    <a:pt x="1087480" y="1435782"/>
                    <a:pt x="1087480" y="1435782"/>
                  </a:cubicBezTo>
                  <a:cubicBezTo>
                    <a:pt x="1087692" y="1435676"/>
                    <a:pt x="1087903" y="1435465"/>
                    <a:pt x="1088114" y="1435359"/>
                  </a:cubicBezTo>
                  <a:cubicBezTo>
                    <a:pt x="1088114" y="1435359"/>
                    <a:pt x="1088114" y="1435359"/>
                    <a:pt x="1088114" y="1435359"/>
                  </a:cubicBezTo>
                  <a:cubicBezTo>
                    <a:pt x="1088325" y="1435254"/>
                    <a:pt x="1088537" y="1435042"/>
                    <a:pt x="1088748" y="1434937"/>
                  </a:cubicBezTo>
                  <a:cubicBezTo>
                    <a:pt x="1088748" y="1434937"/>
                    <a:pt x="1088748" y="1434937"/>
                    <a:pt x="1088748" y="1434937"/>
                  </a:cubicBezTo>
                  <a:cubicBezTo>
                    <a:pt x="1088959" y="1434831"/>
                    <a:pt x="1089170" y="1434620"/>
                    <a:pt x="1089382" y="1434514"/>
                  </a:cubicBezTo>
                  <a:cubicBezTo>
                    <a:pt x="1089382" y="1434514"/>
                    <a:pt x="1089382" y="1434514"/>
                    <a:pt x="1089382" y="1434514"/>
                  </a:cubicBezTo>
                  <a:cubicBezTo>
                    <a:pt x="1089593" y="1434409"/>
                    <a:pt x="1089804" y="1434197"/>
                    <a:pt x="1090016" y="1434092"/>
                  </a:cubicBezTo>
                  <a:cubicBezTo>
                    <a:pt x="1090016" y="1434092"/>
                    <a:pt x="1090016" y="1434092"/>
                    <a:pt x="1090016" y="1434092"/>
                  </a:cubicBezTo>
                  <a:cubicBezTo>
                    <a:pt x="1090227" y="1433986"/>
                    <a:pt x="1090438" y="1433775"/>
                    <a:pt x="1090650" y="1433669"/>
                  </a:cubicBezTo>
                  <a:cubicBezTo>
                    <a:pt x="1090650" y="1433669"/>
                    <a:pt x="1090650" y="1433669"/>
                    <a:pt x="1090650" y="1433669"/>
                  </a:cubicBezTo>
                  <a:cubicBezTo>
                    <a:pt x="1090861" y="1433563"/>
                    <a:pt x="1091072" y="1433352"/>
                    <a:pt x="1091283" y="1433247"/>
                  </a:cubicBezTo>
                  <a:cubicBezTo>
                    <a:pt x="1091283" y="1433247"/>
                    <a:pt x="1091283" y="1433247"/>
                    <a:pt x="1091283" y="1433247"/>
                  </a:cubicBezTo>
                  <a:cubicBezTo>
                    <a:pt x="1091495" y="1433141"/>
                    <a:pt x="1091706" y="1432930"/>
                    <a:pt x="1091917" y="1432824"/>
                  </a:cubicBezTo>
                  <a:cubicBezTo>
                    <a:pt x="1091917" y="1432824"/>
                    <a:pt x="1091917" y="1432824"/>
                    <a:pt x="1091917" y="1432824"/>
                  </a:cubicBezTo>
                  <a:cubicBezTo>
                    <a:pt x="1092128" y="1432718"/>
                    <a:pt x="1092340" y="1432507"/>
                    <a:pt x="1092551" y="1432401"/>
                  </a:cubicBezTo>
                  <a:cubicBezTo>
                    <a:pt x="1092551" y="1432401"/>
                    <a:pt x="1092551" y="1432401"/>
                    <a:pt x="1092551" y="1432401"/>
                  </a:cubicBezTo>
                  <a:cubicBezTo>
                    <a:pt x="1092762" y="1432296"/>
                    <a:pt x="1092974" y="1432084"/>
                    <a:pt x="1093185" y="1431979"/>
                  </a:cubicBezTo>
                  <a:cubicBezTo>
                    <a:pt x="1093185" y="1431979"/>
                    <a:pt x="1093185" y="1431979"/>
                    <a:pt x="1093185" y="1431979"/>
                  </a:cubicBezTo>
                  <a:cubicBezTo>
                    <a:pt x="1093396" y="1431873"/>
                    <a:pt x="1093608" y="1431662"/>
                    <a:pt x="1093819" y="1431556"/>
                  </a:cubicBezTo>
                  <a:cubicBezTo>
                    <a:pt x="1093819" y="1431556"/>
                    <a:pt x="1093819" y="1431556"/>
                    <a:pt x="1093819" y="1431556"/>
                  </a:cubicBezTo>
                  <a:cubicBezTo>
                    <a:pt x="1094030" y="1431451"/>
                    <a:pt x="1094241" y="1431239"/>
                    <a:pt x="1094453" y="1431134"/>
                  </a:cubicBezTo>
                  <a:cubicBezTo>
                    <a:pt x="1094453" y="1431134"/>
                    <a:pt x="1094453" y="1431134"/>
                    <a:pt x="1094453" y="1431134"/>
                  </a:cubicBezTo>
                  <a:cubicBezTo>
                    <a:pt x="1094664" y="1431028"/>
                    <a:pt x="1094875" y="1430817"/>
                    <a:pt x="1095086" y="1430711"/>
                  </a:cubicBezTo>
                  <a:cubicBezTo>
                    <a:pt x="1095086" y="1430711"/>
                    <a:pt x="1095086" y="1430711"/>
                    <a:pt x="1095086" y="1430711"/>
                  </a:cubicBezTo>
                  <a:cubicBezTo>
                    <a:pt x="1095298" y="1430605"/>
                    <a:pt x="1095509" y="1430394"/>
                    <a:pt x="1095720" y="1430289"/>
                  </a:cubicBezTo>
                  <a:cubicBezTo>
                    <a:pt x="1095720" y="1430289"/>
                    <a:pt x="1095720" y="1430289"/>
                    <a:pt x="1095720" y="1430289"/>
                  </a:cubicBezTo>
                  <a:cubicBezTo>
                    <a:pt x="1095932" y="1430183"/>
                    <a:pt x="1096143" y="1429972"/>
                    <a:pt x="1096354" y="1429866"/>
                  </a:cubicBezTo>
                  <a:cubicBezTo>
                    <a:pt x="1096354" y="1429866"/>
                    <a:pt x="1096354" y="1429866"/>
                    <a:pt x="1096354" y="1429866"/>
                  </a:cubicBezTo>
                  <a:cubicBezTo>
                    <a:pt x="1096566" y="1429760"/>
                    <a:pt x="1096777" y="1429549"/>
                    <a:pt x="1096988" y="1429443"/>
                  </a:cubicBezTo>
                  <a:cubicBezTo>
                    <a:pt x="1096988" y="1429443"/>
                    <a:pt x="1096988" y="1429443"/>
                    <a:pt x="1096988" y="1429443"/>
                  </a:cubicBezTo>
                  <a:cubicBezTo>
                    <a:pt x="1097199" y="1429338"/>
                    <a:pt x="1097411" y="1429126"/>
                    <a:pt x="1097622" y="1429021"/>
                  </a:cubicBezTo>
                  <a:cubicBezTo>
                    <a:pt x="1097622" y="1429021"/>
                    <a:pt x="1097622" y="1429021"/>
                    <a:pt x="1097622" y="1429021"/>
                  </a:cubicBezTo>
                  <a:cubicBezTo>
                    <a:pt x="1097833" y="1428915"/>
                    <a:pt x="1098044" y="1428704"/>
                    <a:pt x="1098256" y="1428598"/>
                  </a:cubicBezTo>
                  <a:cubicBezTo>
                    <a:pt x="1098256" y="1428598"/>
                    <a:pt x="1098256" y="1428598"/>
                    <a:pt x="1098256" y="1428598"/>
                  </a:cubicBezTo>
                  <a:cubicBezTo>
                    <a:pt x="1098467" y="1428493"/>
                    <a:pt x="1098678" y="1428281"/>
                    <a:pt x="1098890" y="1428176"/>
                  </a:cubicBezTo>
                  <a:cubicBezTo>
                    <a:pt x="1098890" y="1428176"/>
                    <a:pt x="1098890" y="1428176"/>
                    <a:pt x="1098890" y="1428176"/>
                  </a:cubicBezTo>
                  <a:cubicBezTo>
                    <a:pt x="1099101" y="1428070"/>
                    <a:pt x="1099312" y="1427859"/>
                    <a:pt x="1099523" y="1427753"/>
                  </a:cubicBezTo>
                  <a:cubicBezTo>
                    <a:pt x="1099523" y="1427753"/>
                    <a:pt x="1099523" y="1427753"/>
                    <a:pt x="1099523" y="1427753"/>
                  </a:cubicBezTo>
                  <a:cubicBezTo>
                    <a:pt x="1099735" y="1427648"/>
                    <a:pt x="1099946" y="1427436"/>
                    <a:pt x="1100157" y="1427331"/>
                  </a:cubicBezTo>
                  <a:cubicBezTo>
                    <a:pt x="1100157" y="1427331"/>
                    <a:pt x="1100157" y="1427331"/>
                    <a:pt x="1100157" y="1427331"/>
                  </a:cubicBezTo>
                  <a:cubicBezTo>
                    <a:pt x="1100368" y="1427225"/>
                    <a:pt x="1100580" y="1427014"/>
                    <a:pt x="1100791" y="1426908"/>
                  </a:cubicBezTo>
                  <a:cubicBezTo>
                    <a:pt x="1100791" y="1426908"/>
                    <a:pt x="1100791" y="1426908"/>
                    <a:pt x="1100791" y="1426908"/>
                  </a:cubicBezTo>
                  <a:cubicBezTo>
                    <a:pt x="1101002" y="1426802"/>
                    <a:pt x="1101214" y="1426591"/>
                    <a:pt x="1101425" y="1426485"/>
                  </a:cubicBezTo>
                  <a:cubicBezTo>
                    <a:pt x="1101425" y="1426485"/>
                    <a:pt x="1101425" y="1426485"/>
                    <a:pt x="1101425" y="1426485"/>
                  </a:cubicBezTo>
                  <a:cubicBezTo>
                    <a:pt x="1101636" y="1426380"/>
                    <a:pt x="1101848" y="1426169"/>
                    <a:pt x="1102059" y="1426063"/>
                  </a:cubicBezTo>
                  <a:cubicBezTo>
                    <a:pt x="1102059" y="1426063"/>
                    <a:pt x="1102059" y="1426063"/>
                    <a:pt x="1102059" y="1426063"/>
                  </a:cubicBezTo>
                  <a:cubicBezTo>
                    <a:pt x="1102270" y="1425957"/>
                    <a:pt x="1102481" y="1425746"/>
                    <a:pt x="1102693" y="1425640"/>
                  </a:cubicBezTo>
                  <a:cubicBezTo>
                    <a:pt x="1102693" y="1425640"/>
                    <a:pt x="1102693" y="1425640"/>
                    <a:pt x="1102693" y="1425640"/>
                  </a:cubicBezTo>
                  <a:cubicBezTo>
                    <a:pt x="1102904" y="1425535"/>
                    <a:pt x="1103115" y="1425323"/>
                    <a:pt x="1103326" y="1425218"/>
                  </a:cubicBezTo>
                  <a:cubicBezTo>
                    <a:pt x="1103326" y="1425218"/>
                    <a:pt x="1103326" y="1425218"/>
                    <a:pt x="1103326" y="1425218"/>
                  </a:cubicBezTo>
                  <a:cubicBezTo>
                    <a:pt x="1103538" y="1425112"/>
                    <a:pt x="1103749" y="1424901"/>
                    <a:pt x="1103961" y="1424795"/>
                  </a:cubicBezTo>
                  <a:cubicBezTo>
                    <a:pt x="1103961" y="1424795"/>
                    <a:pt x="1103961" y="1424795"/>
                    <a:pt x="1103961" y="1424795"/>
                  </a:cubicBezTo>
                  <a:cubicBezTo>
                    <a:pt x="1104172" y="1424690"/>
                    <a:pt x="1104383" y="1424478"/>
                    <a:pt x="1104594" y="1424373"/>
                  </a:cubicBezTo>
                  <a:cubicBezTo>
                    <a:pt x="1104594" y="1424373"/>
                    <a:pt x="1104594" y="1424373"/>
                    <a:pt x="1104594" y="1424373"/>
                  </a:cubicBezTo>
                  <a:cubicBezTo>
                    <a:pt x="1104806" y="1424267"/>
                    <a:pt x="1105017" y="1424056"/>
                    <a:pt x="1105228" y="1423950"/>
                  </a:cubicBezTo>
                  <a:cubicBezTo>
                    <a:pt x="1105228" y="1423950"/>
                    <a:pt x="1105228" y="1423950"/>
                    <a:pt x="1105228" y="1423950"/>
                  </a:cubicBezTo>
                  <a:cubicBezTo>
                    <a:pt x="1105439" y="1423844"/>
                    <a:pt x="1105651" y="1423633"/>
                    <a:pt x="1105862" y="1423527"/>
                  </a:cubicBezTo>
                  <a:cubicBezTo>
                    <a:pt x="1105862" y="1423527"/>
                    <a:pt x="1105862" y="1423527"/>
                    <a:pt x="1105862" y="1423527"/>
                  </a:cubicBezTo>
                  <a:cubicBezTo>
                    <a:pt x="1106073" y="1423422"/>
                    <a:pt x="1106284" y="1423211"/>
                    <a:pt x="1106496" y="1423105"/>
                  </a:cubicBezTo>
                  <a:cubicBezTo>
                    <a:pt x="1106496" y="1423105"/>
                    <a:pt x="1106496" y="1423105"/>
                    <a:pt x="1106496" y="1423105"/>
                  </a:cubicBezTo>
                  <a:cubicBezTo>
                    <a:pt x="1106707" y="1422999"/>
                    <a:pt x="1106919" y="1422788"/>
                    <a:pt x="1107130" y="1422682"/>
                  </a:cubicBezTo>
                  <a:cubicBezTo>
                    <a:pt x="1107130" y="1422682"/>
                    <a:pt x="1107130" y="1422682"/>
                    <a:pt x="1107130" y="1422682"/>
                  </a:cubicBezTo>
                  <a:cubicBezTo>
                    <a:pt x="1107341" y="1422577"/>
                    <a:pt x="1107552" y="1422365"/>
                    <a:pt x="1107764" y="1422260"/>
                  </a:cubicBezTo>
                  <a:cubicBezTo>
                    <a:pt x="1107764" y="1422260"/>
                    <a:pt x="1107764" y="1422260"/>
                    <a:pt x="1107764" y="1422260"/>
                  </a:cubicBezTo>
                  <a:cubicBezTo>
                    <a:pt x="1107975" y="1422154"/>
                    <a:pt x="1108186" y="1421943"/>
                    <a:pt x="1108397" y="1421837"/>
                  </a:cubicBezTo>
                  <a:cubicBezTo>
                    <a:pt x="1108397" y="1421837"/>
                    <a:pt x="1108397" y="1421837"/>
                    <a:pt x="1108397" y="1421837"/>
                  </a:cubicBezTo>
                  <a:cubicBezTo>
                    <a:pt x="1108609" y="1421732"/>
                    <a:pt x="1108820" y="1421520"/>
                    <a:pt x="1109031" y="1421415"/>
                  </a:cubicBezTo>
                  <a:cubicBezTo>
                    <a:pt x="1109031" y="1421415"/>
                    <a:pt x="1109031" y="1421415"/>
                    <a:pt x="1109031" y="1421415"/>
                  </a:cubicBezTo>
                  <a:cubicBezTo>
                    <a:pt x="1109243" y="1421309"/>
                    <a:pt x="1109454" y="1421098"/>
                    <a:pt x="1109665" y="1420992"/>
                  </a:cubicBezTo>
                  <a:cubicBezTo>
                    <a:pt x="1109665" y="1420992"/>
                    <a:pt x="1109665" y="1420992"/>
                    <a:pt x="1109665" y="1420992"/>
                  </a:cubicBezTo>
                  <a:cubicBezTo>
                    <a:pt x="1109877" y="1420886"/>
                    <a:pt x="1110088" y="1420675"/>
                    <a:pt x="1110299" y="1420569"/>
                  </a:cubicBezTo>
                  <a:cubicBezTo>
                    <a:pt x="1110299" y="1420569"/>
                    <a:pt x="1110299" y="1420569"/>
                    <a:pt x="1110299" y="1420569"/>
                  </a:cubicBezTo>
                  <a:cubicBezTo>
                    <a:pt x="1110510" y="1420464"/>
                    <a:pt x="1110722" y="1420253"/>
                    <a:pt x="1110933" y="1420147"/>
                  </a:cubicBezTo>
                  <a:cubicBezTo>
                    <a:pt x="1110933" y="1420147"/>
                    <a:pt x="1110933" y="1420147"/>
                    <a:pt x="1110933" y="1420147"/>
                  </a:cubicBezTo>
                  <a:cubicBezTo>
                    <a:pt x="1111144" y="1420041"/>
                    <a:pt x="1111355" y="1419830"/>
                    <a:pt x="1111567" y="1419724"/>
                  </a:cubicBezTo>
                  <a:cubicBezTo>
                    <a:pt x="1111567" y="1419724"/>
                    <a:pt x="1111567" y="1419724"/>
                    <a:pt x="1111567" y="1419724"/>
                  </a:cubicBezTo>
                  <a:cubicBezTo>
                    <a:pt x="1111778" y="1419619"/>
                    <a:pt x="1111989" y="1419407"/>
                    <a:pt x="1112201" y="1419302"/>
                  </a:cubicBezTo>
                  <a:cubicBezTo>
                    <a:pt x="1112201" y="1419302"/>
                    <a:pt x="1112201" y="1419302"/>
                    <a:pt x="1112201" y="1419302"/>
                  </a:cubicBezTo>
                  <a:cubicBezTo>
                    <a:pt x="1112412" y="1419196"/>
                    <a:pt x="1112623" y="1418985"/>
                    <a:pt x="1112835" y="1418879"/>
                  </a:cubicBezTo>
                  <a:cubicBezTo>
                    <a:pt x="1112835" y="1418879"/>
                    <a:pt x="1112835" y="1418879"/>
                    <a:pt x="1112835" y="1418879"/>
                  </a:cubicBezTo>
                  <a:cubicBezTo>
                    <a:pt x="1113046" y="1418774"/>
                    <a:pt x="1113257" y="1418562"/>
                    <a:pt x="1113468" y="1418457"/>
                  </a:cubicBezTo>
                  <a:cubicBezTo>
                    <a:pt x="1113468" y="1418457"/>
                    <a:pt x="1113468" y="1418457"/>
                    <a:pt x="1113468" y="1418457"/>
                  </a:cubicBezTo>
                  <a:cubicBezTo>
                    <a:pt x="1113680" y="1418351"/>
                    <a:pt x="1113891" y="1418140"/>
                    <a:pt x="1114102" y="1418034"/>
                  </a:cubicBezTo>
                  <a:cubicBezTo>
                    <a:pt x="1114102" y="1418034"/>
                    <a:pt x="1114102" y="1418034"/>
                    <a:pt x="1114102" y="1418034"/>
                  </a:cubicBezTo>
                  <a:cubicBezTo>
                    <a:pt x="1114313" y="1417928"/>
                    <a:pt x="1114525" y="1417717"/>
                    <a:pt x="1114736" y="1417611"/>
                  </a:cubicBezTo>
                  <a:cubicBezTo>
                    <a:pt x="1114736" y="1417611"/>
                    <a:pt x="1114736" y="1417611"/>
                    <a:pt x="1114736" y="1417611"/>
                  </a:cubicBezTo>
                  <a:cubicBezTo>
                    <a:pt x="1114947" y="1417506"/>
                    <a:pt x="1115159" y="1417295"/>
                    <a:pt x="1115370" y="1417189"/>
                  </a:cubicBezTo>
                  <a:cubicBezTo>
                    <a:pt x="1115370" y="1417189"/>
                    <a:pt x="1115370" y="1417189"/>
                    <a:pt x="1115370" y="1417189"/>
                  </a:cubicBezTo>
                  <a:cubicBezTo>
                    <a:pt x="1115581" y="1417083"/>
                    <a:pt x="1115793" y="1416872"/>
                    <a:pt x="1116004" y="1416766"/>
                  </a:cubicBezTo>
                  <a:cubicBezTo>
                    <a:pt x="1116004" y="1416766"/>
                    <a:pt x="1116004" y="1416766"/>
                    <a:pt x="1116004" y="1416766"/>
                  </a:cubicBezTo>
                  <a:cubicBezTo>
                    <a:pt x="1116215" y="1416661"/>
                    <a:pt x="1116426" y="1416449"/>
                    <a:pt x="1116638" y="1416344"/>
                  </a:cubicBezTo>
                  <a:cubicBezTo>
                    <a:pt x="1116638" y="1416344"/>
                    <a:pt x="1116638" y="1416344"/>
                    <a:pt x="1116638" y="1416344"/>
                  </a:cubicBezTo>
                  <a:cubicBezTo>
                    <a:pt x="1116849" y="1416238"/>
                    <a:pt x="1117060" y="1416027"/>
                    <a:pt x="1117271" y="1415921"/>
                  </a:cubicBezTo>
                  <a:cubicBezTo>
                    <a:pt x="1117271" y="1415921"/>
                    <a:pt x="1117271" y="1415921"/>
                    <a:pt x="1117271" y="1415921"/>
                  </a:cubicBezTo>
                  <a:cubicBezTo>
                    <a:pt x="1117483" y="1415816"/>
                    <a:pt x="1117694" y="1415604"/>
                    <a:pt x="1117905" y="1415499"/>
                  </a:cubicBezTo>
                  <a:cubicBezTo>
                    <a:pt x="1117905" y="1415499"/>
                    <a:pt x="1117905" y="1415499"/>
                    <a:pt x="1117905" y="1415499"/>
                  </a:cubicBezTo>
                  <a:cubicBezTo>
                    <a:pt x="1118117" y="1415393"/>
                    <a:pt x="1118328" y="1415182"/>
                    <a:pt x="1118539" y="1415076"/>
                  </a:cubicBezTo>
                  <a:cubicBezTo>
                    <a:pt x="1118539" y="1415076"/>
                    <a:pt x="1118539" y="1415076"/>
                    <a:pt x="1118539" y="1415076"/>
                  </a:cubicBezTo>
                  <a:cubicBezTo>
                    <a:pt x="1118751" y="1414970"/>
                    <a:pt x="1118962" y="1414759"/>
                    <a:pt x="1119173" y="1414653"/>
                  </a:cubicBezTo>
                  <a:cubicBezTo>
                    <a:pt x="1119173" y="1414653"/>
                    <a:pt x="1119173" y="1414653"/>
                    <a:pt x="1119173" y="1414653"/>
                  </a:cubicBezTo>
                  <a:cubicBezTo>
                    <a:pt x="1119384" y="1414548"/>
                    <a:pt x="1119596" y="1414337"/>
                    <a:pt x="1119807" y="1414231"/>
                  </a:cubicBezTo>
                  <a:cubicBezTo>
                    <a:pt x="1119807" y="1414231"/>
                    <a:pt x="1119807" y="1414231"/>
                    <a:pt x="1119807" y="1414231"/>
                  </a:cubicBezTo>
                  <a:cubicBezTo>
                    <a:pt x="1120018" y="1414125"/>
                    <a:pt x="1120229" y="1413914"/>
                    <a:pt x="1120441" y="1413808"/>
                  </a:cubicBezTo>
                  <a:cubicBezTo>
                    <a:pt x="1120441" y="1413808"/>
                    <a:pt x="1120441" y="1413808"/>
                    <a:pt x="1120441" y="1413808"/>
                  </a:cubicBezTo>
                  <a:cubicBezTo>
                    <a:pt x="1120652" y="1413703"/>
                    <a:pt x="1120863" y="1413491"/>
                    <a:pt x="1121075" y="1413386"/>
                  </a:cubicBezTo>
                  <a:cubicBezTo>
                    <a:pt x="1121075" y="1413386"/>
                    <a:pt x="1121075" y="1413386"/>
                    <a:pt x="1121075" y="1413386"/>
                  </a:cubicBezTo>
                  <a:cubicBezTo>
                    <a:pt x="1121286" y="1413280"/>
                    <a:pt x="1121497" y="1413069"/>
                    <a:pt x="1121709" y="1412963"/>
                  </a:cubicBezTo>
                  <a:cubicBezTo>
                    <a:pt x="1121709" y="1412963"/>
                    <a:pt x="1121709" y="1412963"/>
                    <a:pt x="1121709" y="1412963"/>
                  </a:cubicBezTo>
                  <a:cubicBezTo>
                    <a:pt x="1121920" y="1412858"/>
                    <a:pt x="1122131" y="1412646"/>
                    <a:pt x="1122342" y="1412541"/>
                  </a:cubicBezTo>
                  <a:cubicBezTo>
                    <a:pt x="1122342" y="1412541"/>
                    <a:pt x="1122342" y="1412541"/>
                    <a:pt x="1122342" y="1412541"/>
                  </a:cubicBezTo>
                  <a:cubicBezTo>
                    <a:pt x="1122554" y="1412435"/>
                    <a:pt x="1122765" y="1412224"/>
                    <a:pt x="1122976" y="1412118"/>
                  </a:cubicBezTo>
                  <a:cubicBezTo>
                    <a:pt x="1122976" y="1412118"/>
                    <a:pt x="1122976" y="1412118"/>
                    <a:pt x="1122976" y="1412118"/>
                  </a:cubicBezTo>
                  <a:cubicBezTo>
                    <a:pt x="1123187" y="1412012"/>
                    <a:pt x="1123399" y="1411801"/>
                    <a:pt x="1123610" y="1411696"/>
                  </a:cubicBezTo>
                  <a:cubicBezTo>
                    <a:pt x="1123610" y="1411696"/>
                    <a:pt x="1123610" y="1411696"/>
                    <a:pt x="1123610" y="1411696"/>
                  </a:cubicBezTo>
                  <a:cubicBezTo>
                    <a:pt x="1123821" y="1411590"/>
                    <a:pt x="1124033" y="1411379"/>
                    <a:pt x="1124244" y="1411273"/>
                  </a:cubicBezTo>
                  <a:cubicBezTo>
                    <a:pt x="1124244" y="1411273"/>
                    <a:pt x="1124244" y="1411273"/>
                    <a:pt x="1124244" y="1411273"/>
                  </a:cubicBezTo>
                  <a:cubicBezTo>
                    <a:pt x="1124455" y="1411167"/>
                    <a:pt x="1124667" y="1410956"/>
                    <a:pt x="1124878" y="1410850"/>
                  </a:cubicBezTo>
                  <a:cubicBezTo>
                    <a:pt x="1124878" y="1410850"/>
                    <a:pt x="1124878" y="1410850"/>
                    <a:pt x="1124878" y="1410850"/>
                  </a:cubicBezTo>
                  <a:cubicBezTo>
                    <a:pt x="1125089" y="1410745"/>
                    <a:pt x="1125300" y="1410533"/>
                    <a:pt x="1125512" y="1410428"/>
                  </a:cubicBezTo>
                  <a:cubicBezTo>
                    <a:pt x="1125512" y="1410428"/>
                    <a:pt x="1125512" y="1410428"/>
                    <a:pt x="1125512" y="1410428"/>
                  </a:cubicBezTo>
                  <a:cubicBezTo>
                    <a:pt x="1125723" y="1410322"/>
                    <a:pt x="1125934" y="1410111"/>
                    <a:pt x="1126145" y="1410005"/>
                  </a:cubicBezTo>
                  <a:cubicBezTo>
                    <a:pt x="1126145" y="1410005"/>
                    <a:pt x="1126145" y="1410005"/>
                    <a:pt x="1126145" y="1410005"/>
                  </a:cubicBezTo>
                  <a:cubicBezTo>
                    <a:pt x="1126357" y="1409900"/>
                    <a:pt x="1126568" y="1409688"/>
                    <a:pt x="1126779" y="1409583"/>
                  </a:cubicBezTo>
                  <a:cubicBezTo>
                    <a:pt x="1126779" y="1409583"/>
                    <a:pt x="1126779" y="1409583"/>
                    <a:pt x="1126779" y="1409583"/>
                  </a:cubicBezTo>
                  <a:cubicBezTo>
                    <a:pt x="1126991" y="1409477"/>
                    <a:pt x="1127202" y="1409266"/>
                    <a:pt x="1127413" y="1409160"/>
                  </a:cubicBezTo>
                  <a:cubicBezTo>
                    <a:pt x="1127413" y="1409160"/>
                    <a:pt x="1127413" y="1409160"/>
                    <a:pt x="1127413" y="1409160"/>
                  </a:cubicBezTo>
                  <a:cubicBezTo>
                    <a:pt x="1127624" y="1409054"/>
                    <a:pt x="1127836" y="1408843"/>
                    <a:pt x="1128047" y="1408738"/>
                  </a:cubicBezTo>
                  <a:cubicBezTo>
                    <a:pt x="1128047" y="1408738"/>
                    <a:pt x="1128047" y="1408738"/>
                    <a:pt x="1128047" y="1408738"/>
                  </a:cubicBezTo>
                  <a:cubicBezTo>
                    <a:pt x="1128258" y="1408632"/>
                    <a:pt x="1128469" y="1408421"/>
                    <a:pt x="1128681" y="1408315"/>
                  </a:cubicBezTo>
                  <a:cubicBezTo>
                    <a:pt x="1128681" y="1408315"/>
                    <a:pt x="1128681" y="1408315"/>
                    <a:pt x="1128681" y="1408315"/>
                  </a:cubicBezTo>
                  <a:cubicBezTo>
                    <a:pt x="1128892" y="1408209"/>
                    <a:pt x="1129103" y="1407998"/>
                    <a:pt x="1129315" y="1407892"/>
                  </a:cubicBezTo>
                  <a:cubicBezTo>
                    <a:pt x="1129315" y="1407892"/>
                    <a:pt x="1129315" y="1407892"/>
                    <a:pt x="1129315" y="1407892"/>
                  </a:cubicBezTo>
                  <a:cubicBezTo>
                    <a:pt x="1129526" y="1407787"/>
                    <a:pt x="1129737" y="1407575"/>
                    <a:pt x="1129949" y="1407470"/>
                  </a:cubicBezTo>
                  <a:cubicBezTo>
                    <a:pt x="1129949" y="1407470"/>
                    <a:pt x="1129949" y="1407470"/>
                    <a:pt x="1129949" y="1407470"/>
                  </a:cubicBezTo>
                  <a:cubicBezTo>
                    <a:pt x="1130160" y="1407364"/>
                    <a:pt x="1130371" y="1407153"/>
                    <a:pt x="1130582" y="1407047"/>
                  </a:cubicBezTo>
                  <a:cubicBezTo>
                    <a:pt x="1130582" y="1407047"/>
                    <a:pt x="1130582" y="1407047"/>
                    <a:pt x="1130582" y="1407047"/>
                  </a:cubicBezTo>
                  <a:cubicBezTo>
                    <a:pt x="1130794" y="1406941"/>
                    <a:pt x="1131005" y="1406730"/>
                    <a:pt x="1131216" y="1406625"/>
                  </a:cubicBezTo>
                  <a:cubicBezTo>
                    <a:pt x="1131216" y="1406625"/>
                    <a:pt x="1131216" y="1406625"/>
                    <a:pt x="1131216" y="1406625"/>
                  </a:cubicBezTo>
                  <a:cubicBezTo>
                    <a:pt x="1131427" y="1406519"/>
                    <a:pt x="1131639" y="1406308"/>
                    <a:pt x="1131850" y="1406202"/>
                  </a:cubicBezTo>
                  <a:cubicBezTo>
                    <a:pt x="1131850" y="1406202"/>
                    <a:pt x="1131850" y="1406202"/>
                    <a:pt x="1131850" y="1406202"/>
                  </a:cubicBezTo>
                  <a:cubicBezTo>
                    <a:pt x="1132061" y="1406096"/>
                    <a:pt x="1132273" y="1405885"/>
                    <a:pt x="1132484" y="1405780"/>
                  </a:cubicBezTo>
                  <a:cubicBezTo>
                    <a:pt x="1132484" y="1405780"/>
                    <a:pt x="1132484" y="1405780"/>
                    <a:pt x="1132484" y="1405780"/>
                  </a:cubicBezTo>
                  <a:cubicBezTo>
                    <a:pt x="1132695" y="1405674"/>
                    <a:pt x="1132907" y="1405462"/>
                    <a:pt x="1133118" y="1405357"/>
                  </a:cubicBezTo>
                  <a:cubicBezTo>
                    <a:pt x="1133118" y="1405357"/>
                    <a:pt x="1133118" y="1405357"/>
                    <a:pt x="1133118" y="1405357"/>
                  </a:cubicBezTo>
                  <a:cubicBezTo>
                    <a:pt x="1133329" y="1405251"/>
                    <a:pt x="1133540" y="1405040"/>
                    <a:pt x="1133752" y="1404934"/>
                  </a:cubicBezTo>
                  <a:cubicBezTo>
                    <a:pt x="1133752" y="1404934"/>
                    <a:pt x="1133752" y="1404934"/>
                    <a:pt x="1133752" y="1404934"/>
                  </a:cubicBezTo>
                  <a:cubicBezTo>
                    <a:pt x="1133963" y="1404829"/>
                    <a:pt x="1134174" y="1404617"/>
                    <a:pt x="1134385" y="1404512"/>
                  </a:cubicBezTo>
                  <a:cubicBezTo>
                    <a:pt x="1134385" y="1404512"/>
                    <a:pt x="1134385" y="1404512"/>
                    <a:pt x="1134385" y="1404512"/>
                  </a:cubicBezTo>
                  <a:cubicBezTo>
                    <a:pt x="1134597" y="1404406"/>
                    <a:pt x="1134808" y="1404195"/>
                    <a:pt x="1135019" y="1404089"/>
                  </a:cubicBezTo>
                  <a:cubicBezTo>
                    <a:pt x="1135019" y="1404089"/>
                    <a:pt x="1135019" y="1404089"/>
                    <a:pt x="1135019" y="1404089"/>
                  </a:cubicBezTo>
                  <a:cubicBezTo>
                    <a:pt x="1135231" y="1403983"/>
                    <a:pt x="1135442" y="1403772"/>
                    <a:pt x="1135653" y="1403667"/>
                  </a:cubicBezTo>
                  <a:cubicBezTo>
                    <a:pt x="1135653" y="1403667"/>
                    <a:pt x="1135653" y="1403667"/>
                    <a:pt x="1135653" y="1403667"/>
                  </a:cubicBezTo>
                  <a:cubicBezTo>
                    <a:pt x="1135865" y="1403561"/>
                    <a:pt x="1136076" y="1403350"/>
                    <a:pt x="1136287" y="1403244"/>
                  </a:cubicBezTo>
                  <a:cubicBezTo>
                    <a:pt x="1136287" y="1403244"/>
                    <a:pt x="1136287" y="1403244"/>
                    <a:pt x="1136287" y="1403244"/>
                  </a:cubicBezTo>
                  <a:cubicBezTo>
                    <a:pt x="1136498" y="1403138"/>
                    <a:pt x="1136710" y="1402927"/>
                    <a:pt x="1136921" y="1402821"/>
                  </a:cubicBezTo>
                  <a:cubicBezTo>
                    <a:pt x="1136921" y="1402821"/>
                    <a:pt x="1136921" y="1402821"/>
                    <a:pt x="1136921" y="1402821"/>
                  </a:cubicBezTo>
                  <a:cubicBezTo>
                    <a:pt x="1137132" y="1402716"/>
                    <a:pt x="1137343" y="1402504"/>
                    <a:pt x="1137555" y="1402399"/>
                  </a:cubicBezTo>
                  <a:cubicBezTo>
                    <a:pt x="1137555" y="1402399"/>
                    <a:pt x="1137555" y="1402399"/>
                    <a:pt x="1137555" y="1402399"/>
                  </a:cubicBezTo>
                  <a:cubicBezTo>
                    <a:pt x="1137766" y="1402293"/>
                    <a:pt x="1137977" y="1402082"/>
                    <a:pt x="1138189" y="1401976"/>
                  </a:cubicBezTo>
                  <a:cubicBezTo>
                    <a:pt x="1138189" y="1401976"/>
                    <a:pt x="1138189" y="1401976"/>
                    <a:pt x="1138189" y="1401976"/>
                  </a:cubicBezTo>
                  <a:cubicBezTo>
                    <a:pt x="1138400" y="1401871"/>
                    <a:pt x="1138611" y="1401659"/>
                    <a:pt x="1138823" y="1401554"/>
                  </a:cubicBezTo>
                  <a:cubicBezTo>
                    <a:pt x="1138823" y="1401554"/>
                    <a:pt x="1138823" y="1401554"/>
                    <a:pt x="1138823" y="1401554"/>
                  </a:cubicBezTo>
                  <a:cubicBezTo>
                    <a:pt x="1139034" y="1401448"/>
                    <a:pt x="1139245" y="1401237"/>
                    <a:pt x="1139456" y="1401131"/>
                  </a:cubicBezTo>
                  <a:cubicBezTo>
                    <a:pt x="1139456" y="1401131"/>
                    <a:pt x="1139456" y="1401131"/>
                    <a:pt x="1139456" y="1401131"/>
                  </a:cubicBezTo>
                  <a:cubicBezTo>
                    <a:pt x="1139668" y="1401026"/>
                    <a:pt x="1139879" y="1400814"/>
                    <a:pt x="1140090" y="1400709"/>
                  </a:cubicBezTo>
                  <a:cubicBezTo>
                    <a:pt x="1140090" y="1400709"/>
                    <a:pt x="1140090" y="1400709"/>
                    <a:pt x="1140090" y="1400709"/>
                  </a:cubicBezTo>
                  <a:cubicBezTo>
                    <a:pt x="1140301" y="1400603"/>
                    <a:pt x="1140513" y="1400392"/>
                    <a:pt x="1140724" y="1400286"/>
                  </a:cubicBezTo>
                  <a:cubicBezTo>
                    <a:pt x="1140724" y="1400286"/>
                    <a:pt x="1140724" y="1400286"/>
                    <a:pt x="1140724" y="1400286"/>
                  </a:cubicBezTo>
                  <a:cubicBezTo>
                    <a:pt x="1140936" y="1400180"/>
                    <a:pt x="1141147" y="1399969"/>
                    <a:pt x="1141358" y="1399863"/>
                  </a:cubicBezTo>
                  <a:cubicBezTo>
                    <a:pt x="1141358" y="1399863"/>
                    <a:pt x="1141358" y="1399863"/>
                    <a:pt x="1141358" y="1399863"/>
                  </a:cubicBezTo>
                  <a:cubicBezTo>
                    <a:pt x="1141569" y="1399758"/>
                    <a:pt x="1141781" y="1399547"/>
                    <a:pt x="1141992" y="1399441"/>
                  </a:cubicBezTo>
                  <a:cubicBezTo>
                    <a:pt x="1141992" y="1399441"/>
                    <a:pt x="1141992" y="1399441"/>
                    <a:pt x="1141992" y="1399441"/>
                  </a:cubicBezTo>
                  <a:cubicBezTo>
                    <a:pt x="1142203" y="1399335"/>
                    <a:pt x="1142414" y="1399124"/>
                    <a:pt x="1142626" y="1399018"/>
                  </a:cubicBezTo>
                  <a:cubicBezTo>
                    <a:pt x="1142626" y="1399018"/>
                    <a:pt x="1142626" y="1399018"/>
                    <a:pt x="1142626" y="1399018"/>
                  </a:cubicBezTo>
                  <a:cubicBezTo>
                    <a:pt x="1142837" y="1398913"/>
                    <a:pt x="1143048" y="1398701"/>
                    <a:pt x="1143259" y="1398596"/>
                  </a:cubicBezTo>
                  <a:cubicBezTo>
                    <a:pt x="1143259" y="1398596"/>
                    <a:pt x="1143259" y="1398596"/>
                    <a:pt x="1143259" y="1398596"/>
                  </a:cubicBezTo>
                  <a:cubicBezTo>
                    <a:pt x="1143471" y="1398490"/>
                    <a:pt x="1143682" y="1398279"/>
                    <a:pt x="1143894" y="1398173"/>
                  </a:cubicBezTo>
                  <a:cubicBezTo>
                    <a:pt x="1143894" y="1398173"/>
                    <a:pt x="1143894" y="1398173"/>
                    <a:pt x="1143894" y="1398173"/>
                  </a:cubicBezTo>
                  <a:cubicBezTo>
                    <a:pt x="1144105" y="1398068"/>
                    <a:pt x="1144316" y="1397856"/>
                    <a:pt x="1144527" y="1397751"/>
                  </a:cubicBezTo>
                  <a:cubicBezTo>
                    <a:pt x="1144527" y="1397751"/>
                    <a:pt x="1144527" y="1397751"/>
                    <a:pt x="1144527" y="1397751"/>
                  </a:cubicBezTo>
                  <a:cubicBezTo>
                    <a:pt x="1144739" y="1397645"/>
                    <a:pt x="1144950" y="1397434"/>
                    <a:pt x="1145161" y="1397328"/>
                  </a:cubicBezTo>
                  <a:cubicBezTo>
                    <a:pt x="1145161" y="1397328"/>
                    <a:pt x="1145161" y="1397328"/>
                    <a:pt x="1145161" y="1397328"/>
                  </a:cubicBezTo>
                  <a:cubicBezTo>
                    <a:pt x="1145372" y="1397222"/>
                    <a:pt x="1145584" y="1397011"/>
                    <a:pt x="1145795" y="1396905"/>
                  </a:cubicBezTo>
                  <a:cubicBezTo>
                    <a:pt x="1145795" y="1396905"/>
                    <a:pt x="1145795" y="1396905"/>
                    <a:pt x="1145795" y="1396905"/>
                  </a:cubicBezTo>
                  <a:cubicBezTo>
                    <a:pt x="1146006" y="1396800"/>
                    <a:pt x="1146218" y="1396589"/>
                    <a:pt x="1146429" y="1396483"/>
                  </a:cubicBezTo>
                  <a:cubicBezTo>
                    <a:pt x="1146429" y="1396483"/>
                    <a:pt x="1146429" y="1396483"/>
                    <a:pt x="1146429" y="1396483"/>
                  </a:cubicBezTo>
                  <a:cubicBezTo>
                    <a:pt x="1146640" y="1396377"/>
                    <a:pt x="1146852" y="1396166"/>
                    <a:pt x="1147063" y="1396060"/>
                  </a:cubicBezTo>
                  <a:cubicBezTo>
                    <a:pt x="1147063" y="1396060"/>
                    <a:pt x="1147063" y="1396060"/>
                    <a:pt x="1147063" y="1396060"/>
                  </a:cubicBezTo>
                  <a:cubicBezTo>
                    <a:pt x="1147274" y="1395955"/>
                    <a:pt x="1147485" y="1395743"/>
                    <a:pt x="1147697" y="1395638"/>
                  </a:cubicBezTo>
                  <a:cubicBezTo>
                    <a:pt x="1147697" y="1395638"/>
                    <a:pt x="1147697" y="1395638"/>
                    <a:pt x="1147697" y="1395638"/>
                  </a:cubicBezTo>
                  <a:cubicBezTo>
                    <a:pt x="1147908" y="1395532"/>
                    <a:pt x="1148119" y="1395321"/>
                    <a:pt x="1148330" y="1395215"/>
                  </a:cubicBezTo>
                  <a:cubicBezTo>
                    <a:pt x="1148330" y="1395215"/>
                    <a:pt x="1148330" y="1395215"/>
                    <a:pt x="1148330" y="1395215"/>
                  </a:cubicBezTo>
                  <a:cubicBezTo>
                    <a:pt x="1148542" y="1395110"/>
                    <a:pt x="1148753" y="1394898"/>
                    <a:pt x="1148964" y="1394793"/>
                  </a:cubicBezTo>
                  <a:cubicBezTo>
                    <a:pt x="1148964" y="1394793"/>
                    <a:pt x="1148964" y="1394793"/>
                    <a:pt x="1148964" y="1394793"/>
                  </a:cubicBezTo>
                  <a:cubicBezTo>
                    <a:pt x="1149176" y="1394687"/>
                    <a:pt x="1149387" y="1394476"/>
                    <a:pt x="1149598" y="1394370"/>
                  </a:cubicBezTo>
                  <a:cubicBezTo>
                    <a:pt x="1149598" y="1394370"/>
                    <a:pt x="1149598" y="1394370"/>
                    <a:pt x="1149598" y="1394370"/>
                  </a:cubicBezTo>
                  <a:cubicBezTo>
                    <a:pt x="1149810" y="1394264"/>
                    <a:pt x="1150021" y="1394053"/>
                    <a:pt x="1150232" y="1393947"/>
                  </a:cubicBezTo>
                  <a:cubicBezTo>
                    <a:pt x="1150232" y="1393947"/>
                    <a:pt x="1150232" y="1393947"/>
                    <a:pt x="1150232" y="1393947"/>
                  </a:cubicBezTo>
                  <a:cubicBezTo>
                    <a:pt x="1150443" y="1393842"/>
                    <a:pt x="1150655" y="1393631"/>
                    <a:pt x="1150866" y="1393525"/>
                  </a:cubicBezTo>
                  <a:cubicBezTo>
                    <a:pt x="1150866" y="1393525"/>
                    <a:pt x="1150866" y="1393525"/>
                    <a:pt x="1150866" y="1393525"/>
                  </a:cubicBezTo>
                  <a:cubicBezTo>
                    <a:pt x="1151077" y="1393419"/>
                    <a:pt x="1151288" y="1393208"/>
                    <a:pt x="1151500" y="1393102"/>
                  </a:cubicBezTo>
                  <a:cubicBezTo>
                    <a:pt x="1151500" y="1393102"/>
                    <a:pt x="1151500" y="1393102"/>
                    <a:pt x="1151500" y="1393102"/>
                  </a:cubicBezTo>
                  <a:cubicBezTo>
                    <a:pt x="1151711" y="1392997"/>
                    <a:pt x="1151922" y="1392785"/>
                    <a:pt x="1152134" y="1392680"/>
                  </a:cubicBezTo>
                  <a:cubicBezTo>
                    <a:pt x="1152134" y="1392680"/>
                    <a:pt x="1152134" y="1392680"/>
                    <a:pt x="1152134" y="1392680"/>
                  </a:cubicBezTo>
                  <a:cubicBezTo>
                    <a:pt x="1152345" y="1392574"/>
                    <a:pt x="1152556" y="1392363"/>
                    <a:pt x="1152768" y="1392257"/>
                  </a:cubicBezTo>
                  <a:cubicBezTo>
                    <a:pt x="1152768" y="1392257"/>
                    <a:pt x="1152768" y="1392257"/>
                    <a:pt x="1152768" y="1392257"/>
                  </a:cubicBezTo>
                  <a:cubicBezTo>
                    <a:pt x="1152979" y="1392152"/>
                    <a:pt x="1153190" y="1391940"/>
                    <a:pt x="1153401" y="1391835"/>
                  </a:cubicBezTo>
                  <a:cubicBezTo>
                    <a:pt x="1153401" y="1391835"/>
                    <a:pt x="1153401" y="1391835"/>
                    <a:pt x="1153401" y="1391835"/>
                  </a:cubicBezTo>
                  <a:cubicBezTo>
                    <a:pt x="1153613" y="1391729"/>
                    <a:pt x="1153824" y="1391518"/>
                    <a:pt x="1154035" y="1391412"/>
                  </a:cubicBezTo>
                  <a:cubicBezTo>
                    <a:pt x="1154035" y="1391412"/>
                    <a:pt x="1154035" y="1391412"/>
                    <a:pt x="1154035" y="1391412"/>
                  </a:cubicBezTo>
                  <a:cubicBezTo>
                    <a:pt x="1154246" y="1391306"/>
                    <a:pt x="1154458" y="1391095"/>
                    <a:pt x="1154669" y="1390989"/>
                  </a:cubicBezTo>
                  <a:cubicBezTo>
                    <a:pt x="1154669" y="1390989"/>
                    <a:pt x="1154669" y="1390989"/>
                    <a:pt x="1154669" y="1390989"/>
                  </a:cubicBezTo>
                  <a:cubicBezTo>
                    <a:pt x="1154880" y="1390884"/>
                    <a:pt x="1155092" y="1390673"/>
                    <a:pt x="1155303" y="1390567"/>
                  </a:cubicBezTo>
                  <a:cubicBezTo>
                    <a:pt x="1155303" y="1390567"/>
                    <a:pt x="1155303" y="1390567"/>
                    <a:pt x="1155303" y="1390567"/>
                  </a:cubicBezTo>
                  <a:cubicBezTo>
                    <a:pt x="1155514" y="1390461"/>
                    <a:pt x="1155725" y="1390250"/>
                    <a:pt x="1155937" y="1390144"/>
                  </a:cubicBezTo>
                  <a:cubicBezTo>
                    <a:pt x="1155937" y="1390144"/>
                    <a:pt x="1155937" y="1390144"/>
                    <a:pt x="1155937" y="1390144"/>
                  </a:cubicBezTo>
                  <a:cubicBezTo>
                    <a:pt x="1156148" y="1390039"/>
                    <a:pt x="1156359" y="1389827"/>
                    <a:pt x="1156570" y="1389722"/>
                  </a:cubicBezTo>
                  <a:cubicBezTo>
                    <a:pt x="1156570" y="1389722"/>
                    <a:pt x="1156570" y="1389722"/>
                    <a:pt x="1156570" y="1389722"/>
                  </a:cubicBezTo>
                  <a:cubicBezTo>
                    <a:pt x="1156782" y="1389616"/>
                    <a:pt x="1156993" y="1389405"/>
                    <a:pt x="1157204" y="1389299"/>
                  </a:cubicBezTo>
                  <a:cubicBezTo>
                    <a:pt x="1157204" y="1389299"/>
                    <a:pt x="1157204" y="1389299"/>
                    <a:pt x="1157204" y="1389299"/>
                  </a:cubicBezTo>
                  <a:cubicBezTo>
                    <a:pt x="1157416" y="1389194"/>
                    <a:pt x="1157627" y="1388982"/>
                    <a:pt x="1157838" y="1388877"/>
                  </a:cubicBezTo>
                  <a:cubicBezTo>
                    <a:pt x="1157838" y="1388877"/>
                    <a:pt x="1157838" y="1388877"/>
                    <a:pt x="1157838" y="1388877"/>
                  </a:cubicBezTo>
                  <a:cubicBezTo>
                    <a:pt x="1158050" y="1388771"/>
                    <a:pt x="1158261" y="1388560"/>
                    <a:pt x="1158472" y="1388454"/>
                  </a:cubicBezTo>
                  <a:cubicBezTo>
                    <a:pt x="1158472" y="1388454"/>
                    <a:pt x="1158472" y="1388454"/>
                    <a:pt x="1158472" y="1388454"/>
                  </a:cubicBezTo>
                  <a:cubicBezTo>
                    <a:pt x="1158683" y="1388348"/>
                    <a:pt x="1158895" y="1388137"/>
                    <a:pt x="1159106" y="1388031"/>
                  </a:cubicBezTo>
                  <a:cubicBezTo>
                    <a:pt x="1159106" y="1388031"/>
                    <a:pt x="1159106" y="1388031"/>
                    <a:pt x="1159106" y="1388031"/>
                  </a:cubicBezTo>
                  <a:cubicBezTo>
                    <a:pt x="1159317" y="1387926"/>
                    <a:pt x="1159528" y="1387715"/>
                    <a:pt x="1159740" y="1387609"/>
                  </a:cubicBezTo>
                  <a:cubicBezTo>
                    <a:pt x="1159740" y="1387609"/>
                    <a:pt x="1159740" y="1387609"/>
                    <a:pt x="1159740" y="1387609"/>
                  </a:cubicBezTo>
                  <a:cubicBezTo>
                    <a:pt x="1159951" y="1387503"/>
                    <a:pt x="1160162" y="1387292"/>
                    <a:pt x="1160374" y="1387186"/>
                  </a:cubicBezTo>
                  <a:cubicBezTo>
                    <a:pt x="1160374" y="1387186"/>
                    <a:pt x="1160374" y="1387186"/>
                    <a:pt x="1160374" y="1387186"/>
                  </a:cubicBezTo>
                  <a:cubicBezTo>
                    <a:pt x="1160585" y="1387081"/>
                    <a:pt x="1160796" y="1386869"/>
                    <a:pt x="1161008" y="1386764"/>
                  </a:cubicBezTo>
                  <a:cubicBezTo>
                    <a:pt x="1161008" y="1386764"/>
                    <a:pt x="1161008" y="1386764"/>
                    <a:pt x="1161008" y="1386764"/>
                  </a:cubicBezTo>
                  <a:cubicBezTo>
                    <a:pt x="1161219" y="1386658"/>
                    <a:pt x="1161430" y="1386447"/>
                    <a:pt x="1161641" y="1386341"/>
                  </a:cubicBezTo>
                  <a:cubicBezTo>
                    <a:pt x="1161641" y="1386341"/>
                    <a:pt x="1161641" y="1386341"/>
                    <a:pt x="1161641" y="1386341"/>
                  </a:cubicBezTo>
                  <a:cubicBezTo>
                    <a:pt x="1161853" y="1386236"/>
                    <a:pt x="1162064" y="1386024"/>
                    <a:pt x="1162275" y="1385919"/>
                  </a:cubicBezTo>
                  <a:cubicBezTo>
                    <a:pt x="1162275" y="1385919"/>
                    <a:pt x="1162275" y="1385919"/>
                    <a:pt x="1162275" y="1385919"/>
                  </a:cubicBezTo>
                  <a:cubicBezTo>
                    <a:pt x="1162486" y="1385813"/>
                    <a:pt x="1162698" y="1385602"/>
                    <a:pt x="1162909" y="1385496"/>
                  </a:cubicBezTo>
                  <a:cubicBezTo>
                    <a:pt x="1162909" y="1385496"/>
                    <a:pt x="1162909" y="1385496"/>
                    <a:pt x="1162909" y="1385496"/>
                  </a:cubicBezTo>
                  <a:cubicBezTo>
                    <a:pt x="1163120" y="1385390"/>
                    <a:pt x="1163332" y="1385179"/>
                    <a:pt x="1163543" y="1385074"/>
                  </a:cubicBezTo>
                  <a:cubicBezTo>
                    <a:pt x="1163543" y="1385074"/>
                    <a:pt x="1163543" y="1385074"/>
                    <a:pt x="1163543" y="1385074"/>
                  </a:cubicBezTo>
                  <a:cubicBezTo>
                    <a:pt x="1163754" y="1384968"/>
                    <a:pt x="1163966" y="1384757"/>
                    <a:pt x="1164177" y="1384651"/>
                  </a:cubicBezTo>
                  <a:cubicBezTo>
                    <a:pt x="1164177" y="1384651"/>
                    <a:pt x="1164177" y="1384651"/>
                    <a:pt x="1164177" y="1384651"/>
                  </a:cubicBezTo>
                  <a:cubicBezTo>
                    <a:pt x="1164388" y="1384545"/>
                    <a:pt x="1164599" y="1384334"/>
                    <a:pt x="1164811" y="1384228"/>
                  </a:cubicBezTo>
                  <a:cubicBezTo>
                    <a:pt x="1164811" y="1384228"/>
                    <a:pt x="1164811" y="1384228"/>
                    <a:pt x="1164811" y="1384228"/>
                  </a:cubicBezTo>
                  <a:cubicBezTo>
                    <a:pt x="1165022" y="1384123"/>
                    <a:pt x="1165233" y="1383911"/>
                    <a:pt x="1165444" y="1383806"/>
                  </a:cubicBezTo>
                  <a:cubicBezTo>
                    <a:pt x="1165444" y="1383806"/>
                    <a:pt x="1165444" y="1383806"/>
                    <a:pt x="1165444" y="1383806"/>
                  </a:cubicBezTo>
                  <a:cubicBezTo>
                    <a:pt x="1165656" y="1383700"/>
                    <a:pt x="1165867" y="1383489"/>
                    <a:pt x="1166078" y="1383383"/>
                  </a:cubicBezTo>
                  <a:cubicBezTo>
                    <a:pt x="1166078" y="1383383"/>
                    <a:pt x="1166078" y="1383383"/>
                    <a:pt x="1166078" y="1383383"/>
                  </a:cubicBezTo>
                  <a:cubicBezTo>
                    <a:pt x="1166290" y="1383278"/>
                    <a:pt x="1166501" y="1383066"/>
                    <a:pt x="1166712" y="1382961"/>
                  </a:cubicBezTo>
                  <a:cubicBezTo>
                    <a:pt x="1166712" y="1382961"/>
                    <a:pt x="1166712" y="1382961"/>
                    <a:pt x="1166712" y="1382961"/>
                  </a:cubicBezTo>
                  <a:cubicBezTo>
                    <a:pt x="1166924" y="1382855"/>
                    <a:pt x="1167135" y="1382644"/>
                    <a:pt x="1167346" y="1382538"/>
                  </a:cubicBezTo>
                  <a:cubicBezTo>
                    <a:pt x="1167346" y="1382538"/>
                    <a:pt x="1167346" y="1382538"/>
                    <a:pt x="1167346" y="1382538"/>
                  </a:cubicBezTo>
                  <a:cubicBezTo>
                    <a:pt x="1167557" y="1382432"/>
                    <a:pt x="1167769" y="1382221"/>
                    <a:pt x="1167980" y="1382116"/>
                  </a:cubicBezTo>
                  <a:cubicBezTo>
                    <a:pt x="1167980" y="1382116"/>
                    <a:pt x="1167980" y="1382116"/>
                    <a:pt x="1167980" y="1382116"/>
                  </a:cubicBezTo>
                  <a:cubicBezTo>
                    <a:pt x="1168191" y="1382010"/>
                    <a:pt x="1168402" y="1381799"/>
                    <a:pt x="1168614" y="1381693"/>
                  </a:cubicBezTo>
                  <a:cubicBezTo>
                    <a:pt x="1168614" y="1381693"/>
                    <a:pt x="1168614" y="1381693"/>
                    <a:pt x="1168614" y="1381693"/>
                  </a:cubicBezTo>
                  <a:cubicBezTo>
                    <a:pt x="1168825" y="1381587"/>
                    <a:pt x="1169036" y="1381376"/>
                    <a:pt x="1169248" y="1381270"/>
                  </a:cubicBezTo>
                  <a:cubicBezTo>
                    <a:pt x="1169248" y="1381270"/>
                    <a:pt x="1169248" y="1381270"/>
                    <a:pt x="1169248" y="1381270"/>
                  </a:cubicBezTo>
                  <a:cubicBezTo>
                    <a:pt x="1169459" y="1381165"/>
                    <a:pt x="1169670" y="1380953"/>
                    <a:pt x="1169882" y="1380848"/>
                  </a:cubicBezTo>
                  <a:cubicBezTo>
                    <a:pt x="1169882" y="1380848"/>
                    <a:pt x="1169882" y="1380848"/>
                    <a:pt x="1169882" y="1380848"/>
                  </a:cubicBezTo>
                  <a:cubicBezTo>
                    <a:pt x="1170093" y="1380742"/>
                    <a:pt x="1170304" y="1380531"/>
                    <a:pt x="1170515" y="1380425"/>
                  </a:cubicBezTo>
                  <a:cubicBezTo>
                    <a:pt x="1170515" y="1380425"/>
                    <a:pt x="1170515" y="1380425"/>
                    <a:pt x="1170515" y="1380425"/>
                  </a:cubicBezTo>
                  <a:cubicBezTo>
                    <a:pt x="1170727" y="1380320"/>
                    <a:pt x="1170938" y="1380108"/>
                    <a:pt x="1171149" y="1380003"/>
                  </a:cubicBezTo>
                  <a:cubicBezTo>
                    <a:pt x="1171149" y="1380003"/>
                    <a:pt x="1171149" y="1380003"/>
                    <a:pt x="1171149" y="1380003"/>
                  </a:cubicBezTo>
                  <a:cubicBezTo>
                    <a:pt x="1171360" y="1379897"/>
                    <a:pt x="1171572" y="1379686"/>
                    <a:pt x="1171783" y="1379580"/>
                  </a:cubicBezTo>
                  <a:cubicBezTo>
                    <a:pt x="1171783" y="1379580"/>
                    <a:pt x="1171783" y="1379580"/>
                    <a:pt x="1171783" y="1379580"/>
                  </a:cubicBezTo>
                  <a:cubicBezTo>
                    <a:pt x="1171994" y="1379474"/>
                    <a:pt x="1172206" y="1379263"/>
                    <a:pt x="1172417" y="1379158"/>
                  </a:cubicBezTo>
                  <a:cubicBezTo>
                    <a:pt x="1172417" y="1379158"/>
                    <a:pt x="1172417" y="1379158"/>
                    <a:pt x="1172417" y="1379158"/>
                  </a:cubicBezTo>
                  <a:cubicBezTo>
                    <a:pt x="1172628" y="1379052"/>
                    <a:pt x="1172840" y="1378841"/>
                    <a:pt x="1173051" y="1378735"/>
                  </a:cubicBezTo>
                  <a:cubicBezTo>
                    <a:pt x="1173051" y="1378735"/>
                    <a:pt x="1173051" y="1378735"/>
                    <a:pt x="1173051" y="1378735"/>
                  </a:cubicBezTo>
                  <a:cubicBezTo>
                    <a:pt x="1173262" y="1378629"/>
                    <a:pt x="1173473" y="1378418"/>
                    <a:pt x="1173685" y="1378312"/>
                  </a:cubicBezTo>
                  <a:cubicBezTo>
                    <a:pt x="1173685" y="1378312"/>
                    <a:pt x="1173685" y="1378312"/>
                    <a:pt x="1173685" y="1378312"/>
                  </a:cubicBezTo>
                  <a:cubicBezTo>
                    <a:pt x="1173896" y="1378207"/>
                    <a:pt x="1174107" y="1377995"/>
                    <a:pt x="1174318" y="1377890"/>
                  </a:cubicBezTo>
                  <a:cubicBezTo>
                    <a:pt x="1174318" y="1377890"/>
                    <a:pt x="1174318" y="1377890"/>
                    <a:pt x="1174318" y="1377890"/>
                  </a:cubicBezTo>
                  <a:cubicBezTo>
                    <a:pt x="1174530" y="1377784"/>
                    <a:pt x="1174741" y="1377573"/>
                    <a:pt x="1174952" y="1377467"/>
                  </a:cubicBezTo>
                  <a:cubicBezTo>
                    <a:pt x="1174952" y="1377467"/>
                    <a:pt x="1174952" y="1377467"/>
                    <a:pt x="1174952" y="1377467"/>
                  </a:cubicBezTo>
                  <a:cubicBezTo>
                    <a:pt x="1175164" y="1377362"/>
                    <a:pt x="1175375" y="1377150"/>
                    <a:pt x="1175586" y="1377045"/>
                  </a:cubicBezTo>
                  <a:cubicBezTo>
                    <a:pt x="1175586" y="1377045"/>
                    <a:pt x="1175586" y="1377045"/>
                    <a:pt x="1175586" y="1377045"/>
                  </a:cubicBezTo>
                  <a:cubicBezTo>
                    <a:pt x="1175798" y="1376939"/>
                    <a:pt x="1176009" y="1376728"/>
                    <a:pt x="1176220" y="1376622"/>
                  </a:cubicBezTo>
                  <a:cubicBezTo>
                    <a:pt x="1176220" y="1376622"/>
                    <a:pt x="1176220" y="1376622"/>
                    <a:pt x="1176220" y="1376622"/>
                  </a:cubicBezTo>
                  <a:cubicBezTo>
                    <a:pt x="1176431" y="1376516"/>
                    <a:pt x="1176643" y="1376305"/>
                    <a:pt x="1176854" y="1376200"/>
                  </a:cubicBezTo>
                  <a:cubicBezTo>
                    <a:pt x="1176854" y="1376200"/>
                    <a:pt x="1176854" y="1376200"/>
                    <a:pt x="1176854" y="1376200"/>
                  </a:cubicBezTo>
                  <a:cubicBezTo>
                    <a:pt x="1177065" y="1376094"/>
                    <a:pt x="1177276" y="1375883"/>
                    <a:pt x="1177488" y="1375777"/>
                  </a:cubicBezTo>
                  <a:cubicBezTo>
                    <a:pt x="1177488" y="1375777"/>
                    <a:pt x="1177488" y="1375777"/>
                    <a:pt x="1177488" y="1375777"/>
                  </a:cubicBezTo>
                  <a:cubicBezTo>
                    <a:pt x="1177699" y="1375671"/>
                    <a:pt x="1177911" y="1375460"/>
                    <a:pt x="1178122" y="1375354"/>
                  </a:cubicBezTo>
                  <a:cubicBezTo>
                    <a:pt x="1178122" y="1375354"/>
                    <a:pt x="1178122" y="1375354"/>
                    <a:pt x="1178122" y="1375354"/>
                  </a:cubicBezTo>
                  <a:cubicBezTo>
                    <a:pt x="1178333" y="1375249"/>
                    <a:pt x="1178544" y="1375037"/>
                    <a:pt x="1178756" y="1374932"/>
                  </a:cubicBezTo>
                  <a:cubicBezTo>
                    <a:pt x="1178756" y="1374932"/>
                    <a:pt x="1178756" y="1374932"/>
                    <a:pt x="1178756" y="1374932"/>
                  </a:cubicBezTo>
                  <a:cubicBezTo>
                    <a:pt x="1178967" y="1374826"/>
                    <a:pt x="1179178" y="1374615"/>
                    <a:pt x="1179389" y="1374509"/>
                  </a:cubicBezTo>
                  <a:cubicBezTo>
                    <a:pt x="1179389" y="1374509"/>
                    <a:pt x="1179389" y="1374509"/>
                    <a:pt x="1179389" y="1374509"/>
                  </a:cubicBezTo>
                  <a:cubicBezTo>
                    <a:pt x="1179601" y="1374404"/>
                    <a:pt x="1179812" y="1374192"/>
                    <a:pt x="1180023" y="1374087"/>
                  </a:cubicBezTo>
                  <a:cubicBezTo>
                    <a:pt x="1180023" y="1374087"/>
                    <a:pt x="1180023" y="1374087"/>
                    <a:pt x="1180023" y="1374087"/>
                  </a:cubicBezTo>
                  <a:cubicBezTo>
                    <a:pt x="1180234" y="1373981"/>
                    <a:pt x="1180446" y="1373770"/>
                    <a:pt x="1180657" y="1373664"/>
                  </a:cubicBezTo>
                  <a:cubicBezTo>
                    <a:pt x="1180657" y="1373664"/>
                    <a:pt x="1180657" y="1373664"/>
                    <a:pt x="1180657" y="1373664"/>
                  </a:cubicBezTo>
                  <a:cubicBezTo>
                    <a:pt x="1180869" y="1373558"/>
                    <a:pt x="1181080" y="1373347"/>
                    <a:pt x="1181291" y="1373242"/>
                  </a:cubicBezTo>
                  <a:cubicBezTo>
                    <a:pt x="1181291" y="1373242"/>
                    <a:pt x="1181291" y="1373242"/>
                    <a:pt x="1181291" y="1373242"/>
                  </a:cubicBezTo>
                  <a:cubicBezTo>
                    <a:pt x="1181502" y="1373136"/>
                    <a:pt x="1181714" y="1372925"/>
                    <a:pt x="1181925" y="1372819"/>
                  </a:cubicBezTo>
                  <a:cubicBezTo>
                    <a:pt x="1181925" y="1372819"/>
                    <a:pt x="1181925" y="1372819"/>
                    <a:pt x="1181925" y="1372819"/>
                  </a:cubicBezTo>
                  <a:cubicBezTo>
                    <a:pt x="1182136" y="1372713"/>
                    <a:pt x="1182347" y="1372502"/>
                    <a:pt x="1182559" y="1372396"/>
                  </a:cubicBezTo>
                  <a:cubicBezTo>
                    <a:pt x="1182559" y="1372396"/>
                    <a:pt x="1182559" y="1372396"/>
                    <a:pt x="1182559" y="1372396"/>
                  </a:cubicBezTo>
                  <a:cubicBezTo>
                    <a:pt x="1182770" y="1372291"/>
                    <a:pt x="1182981" y="1372080"/>
                    <a:pt x="1183193" y="1371974"/>
                  </a:cubicBezTo>
                  <a:cubicBezTo>
                    <a:pt x="1183193" y="1371974"/>
                    <a:pt x="1183193" y="1371974"/>
                    <a:pt x="1183193" y="1371974"/>
                  </a:cubicBezTo>
                  <a:cubicBezTo>
                    <a:pt x="1183404" y="1371868"/>
                    <a:pt x="1183615" y="1371657"/>
                    <a:pt x="1183826" y="1371551"/>
                  </a:cubicBezTo>
                  <a:cubicBezTo>
                    <a:pt x="1183826" y="1371551"/>
                    <a:pt x="1183826" y="1371551"/>
                    <a:pt x="1183826" y="1371551"/>
                  </a:cubicBezTo>
                  <a:cubicBezTo>
                    <a:pt x="1184038" y="1371446"/>
                    <a:pt x="1184249" y="1371234"/>
                    <a:pt x="1184460" y="1371129"/>
                  </a:cubicBezTo>
                  <a:cubicBezTo>
                    <a:pt x="1184460" y="1371129"/>
                    <a:pt x="1184460" y="1371129"/>
                    <a:pt x="1184460" y="1371129"/>
                  </a:cubicBezTo>
                  <a:cubicBezTo>
                    <a:pt x="1184671" y="1371023"/>
                    <a:pt x="1184883" y="1370812"/>
                    <a:pt x="1185094" y="1370706"/>
                  </a:cubicBezTo>
                  <a:cubicBezTo>
                    <a:pt x="1185094" y="1370706"/>
                    <a:pt x="1185094" y="1370706"/>
                    <a:pt x="1185094" y="1370706"/>
                  </a:cubicBezTo>
                  <a:cubicBezTo>
                    <a:pt x="1185305" y="1370601"/>
                    <a:pt x="1185516" y="1370389"/>
                    <a:pt x="1185728" y="1370284"/>
                  </a:cubicBezTo>
                  <a:cubicBezTo>
                    <a:pt x="1185728" y="1370284"/>
                    <a:pt x="1185728" y="1370284"/>
                    <a:pt x="1185728" y="1370284"/>
                  </a:cubicBezTo>
                  <a:cubicBezTo>
                    <a:pt x="1185939" y="1370178"/>
                    <a:pt x="1186151" y="1369967"/>
                    <a:pt x="1186362" y="1369861"/>
                  </a:cubicBezTo>
                  <a:cubicBezTo>
                    <a:pt x="1186362" y="1369861"/>
                    <a:pt x="1186362" y="1369861"/>
                    <a:pt x="1186362" y="1369861"/>
                  </a:cubicBezTo>
                  <a:cubicBezTo>
                    <a:pt x="1186573" y="1369755"/>
                    <a:pt x="1186784" y="1369544"/>
                    <a:pt x="1186996" y="1369438"/>
                  </a:cubicBezTo>
                  <a:cubicBezTo>
                    <a:pt x="1186996" y="1369438"/>
                    <a:pt x="1186996" y="1369438"/>
                    <a:pt x="1186996" y="1369438"/>
                  </a:cubicBezTo>
                  <a:cubicBezTo>
                    <a:pt x="1187207" y="1369333"/>
                    <a:pt x="1187418" y="1369122"/>
                    <a:pt x="1187629" y="1369016"/>
                  </a:cubicBezTo>
                  <a:cubicBezTo>
                    <a:pt x="1187629" y="1369016"/>
                    <a:pt x="1187629" y="1369016"/>
                    <a:pt x="1187629" y="1369016"/>
                  </a:cubicBezTo>
                  <a:cubicBezTo>
                    <a:pt x="1187841" y="1368910"/>
                    <a:pt x="1188052" y="1368699"/>
                    <a:pt x="1188263" y="1368593"/>
                  </a:cubicBezTo>
                  <a:cubicBezTo>
                    <a:pt x="1188263" y="1368593"/>
                    <a:pt x="1188263" y="1368593"/>
                    <a:pt x="1188263" y="1368593"/>
                  </a:cubicBezTo>
                  <a:cubicBezTo>
                    <a:pt x="1188475" y="1368488"/>
                    <a:pt x="1188686" y="1368276"/>
                    <a:pt x="1188897" y="1368171"/>
                  </a:cubicBezTo>
                  <a:cubicBezTo>
                    <a:pt x="1188897" y="1368171"/>
                    <a:pt x="1188897" y="1368171"/>
                    <a:pt x="1188897" y="1368171"/>
                  </a:cubicBezTo>
                  <a:cubicBezTo>
                    <a:pt x="1189109" y="1368065"/>
                    <a:pt x="1189320" y="1367854"/>
                    <a:pt x="1189531" y="1367748"/>
                  </a:cubicBezTo>
                  <a:cubicBezTo>
                    <a:pt x="1189531" y="1367748"/>
                    <a:pt x="1189531" y="1367748"/>
                    <a:pt x="1189531" y="1367748"/>
                  </a:cubicBezTo>
                  <a:cubicBezTo>
                    <a:pt x="1189742" y="1367643"/>
                    <a:pt x="1189954" y="1367431"/>
                    <a:pt x="1190165" y="1367325"/>
                  </a:cubicBezTo>
                  <a:cubicBezTo>
                    <a:pt x="1190165" y="1367325"/>
                    <a:pt x="1190165" y="1367325"/>
                    <a:pt x="1190165" y="1367325"/>
                  </a:cubicBezTo>
                  <a:cubicBezTo>
                    <a:pt x="1190376" y="1367220"/>
                    <a:pt x="1190587" y="1367009"/>
                    <a:pt x="1190799" y="1366903"/>
                  </a:cubicBezTo>
                  <a:cubicBezTo>
                    <a:pt x="1190799" y="1366903"/>
                    <a:pt x="1190799" y="1366903"/>
                    <a:pt x="1190799" y="1366903"/>
                  </a:cubicBezTo>
                  <a:cubicBezTo>
                    <a:pt x="1191010" y="1366797"/>
                    <a:pt x="1191221" y="1366586"/>
                    <a:pt x="1191433" y="1366480"/>
                  </a:cubicBezTo>
                  <a:cubicBezTo>
                    <a:pt x="1191433" y="1366480"/>
                    <a:pt x="1191433" y="1366480"/>
                    <a:pt x="1191433" y="1366480"/>
                  </a:cubicBezTo>
                  <a:cubicBezTo>
                    <a:pt x="1191644" y="1366375"/>
                    <a:pt x="1191855" y="1366164"/>
                    <a:pt x="1192067" y="1366058"/>
                  </a:cubicBezTo>
                  <a:cubicBezTo>
                    <a:pt x="1192067" y="1366058"/>
                    <a:pt x="1192067" y="1366058"/>
                    <a:pt x="1192067" y="1366058"/>
                  </a:cubicBezTo>
                  <a:cubicBezTo>
                    <a:pt x="1192278" y="1365952"/>
                    <a:pt x="1192489" y="1365741"/>
                    <a:pt x="1192700" y="1365635"/>
                  </a:cubicBezTo>
                  <a:cubicBezTo>
                    <a:pt x="1192700" y="1365635"/>
                    <a:pt x="1192700" y="1365635"/>
                    <a:pt x="1192700" y="1365635"/>
                  </a:cubicBezTo>
                  <a:cubicBezTo>
                    <a:pt x="1192912" y="1365530"/>
                    <a:pt x="1193123" y="1365318"/>
                    <a:pt x="1193334" y="1365213"/>
                  </a:cubicBezTo>
                  <a:cubicBezTo>
                    <a:pt x="1193334" y="1365213"/>
                    <a:pt x="1193334" y="1365213"/>
                    <a:pt x="1193334" y="1365213"/>
                  </a:cubicBezTo>
                  <a:cubicBezTo>
                    <a:pt x="1193545" y="1365107"/>
                    <a:pt x="1193757" y="1364896"/>
                    <a:pt x="1193968" y="1364790"/>
                  </a:cubicBezTo>
                  <a:cubicBezTo>
                    <a:pt x="1193968" y="1364790"/>
                    <a:pt x="1193968" y="1364790"/>
                    <a:pt x="1193968" y="1364790"/>
                  </a:cubicBezTo>
                  <a:cubicBezTo>
                    <a:pt x="1194179" y="1364684"/>
                    <a:pt x="1194391" y="1364473"/>
                    <a:pt x="1194602" y="1364367"/>
                  </a:cubicBezTo>
                  <a:cubicBezTo>
                    <a:pt x="1194602" y="1364367"/>
                    <a:pt x="1194602" y="1364367"/>
                    <a:pt x="1194602" y="1364367"/>
                  </a:cubicBezTo>
                  <a:cubicBezTo>
                    <a:pt x="1194813" y="1364262"/>
                    <a:pt x="1195025" y="1364051"/>
                    <a:pt x="1195236" y="1363945"/>
                  </a:cubicBezTo>
                  <a:cubicBezTo>
                    <a:pt x="1195236" y="1363945"/>
                    <a:pt x="1195236" y="1363945"/>
                    <a:pt x="1195236" y="1363945"/>
                  </a:cubicBezTo>
                  <a:cubicBezTo>
                    <a:pt x="1195447" y="1363839"/>
                    <a:pt x="1195658" y="1363628"/>
                    <a:pt x="1195870" y="1363522"/>
                  </a:cubicBezTo>
                  <a:cubicBezTo>
                    <a:pt x="1195870" y="1363522"/>
                    <a:pt x="1195870" y="1363522"/>
                    <a:pt x="1195870" y="1363522"/>
                  </a:cubicBezTo>
                  <a:cubicBezTo>
                    <a:pt x="1196081" y="1363417"/>
                    <a:pt x="1196292" y="1363205"/>
                    <a:pt x="1196503" y="1363100"/>
                  </a:cubicBezTo>
                  <a:cubicBezTo>
                    <a:pt x="1196503" y="1363100"/>
                    <a:pt x="1196503" y="1363100"/>
                    <a:pt x="1196503" y="1363100"/>
                  </a:cubicBezTo>
                  <a:cubicBezTo>
                    <a:pt x="1196715" y="1362994"/>
                    <a:pt x="1196926" y="1362783"/>
                    <a:pt x="1197137" y="1362677"/>
                  </a:cubicBezTo>
                  <a:cubicBezTo>
                    <a:pt x="1197137" y="1362677"/>
                    <a:pt x="1197137" y="1362677"/>
                    <a:pt x="1197137" y="1362677"/>
                  </a:cubicBezTo>
                  <a:cubicBezTo>
                    <a:pt x="1197349" y="1362572"/>
                    <a:pt x="1197560" y="1362360"/>
                    <a:pt x="1197771" y="1362255"/>
                  </a:cubicBezTo>
                  <a:cubicBezTo>
                    <a:pt x="1197771" y="1362255"/>
                    <a:pt x="1197771" y="1362255"/>
                    <a:pt x="1197771" y="1362255"/>
                  </a:cubicBezTo>
                  <a:cubicBezTo>
                    <a:pt x="1197983" y="1362149"/>
                    <a:pt x="1198194" y="1361938"/>
                    <a:pt x="1198405" y="1361832"/>
                  </a:cubicBezTo>
                  <a:cubicBezTo>
                    <a:pt x="1198405" y="1361832"/>
                    <a:pt x="1198405" y="1361832"/>
                    <a:pt x="1198405" y="1361832"/>
                  </a:cubicBezTo>
                  <a:cubicBezTo>
                    <a:pt x="1198616" y="1361726"/>
                    <a:pt x="1198828" y="1361515"/>
                    <a:pt x="1199039" y="1361409"/>
                  </a:cubicBezTo>
                  <a:cubicBezTo>
                    <a:pt x="1199039" y="1361409"/>
                    <a:pt x="1199039" y="1361409"/>
                    <a:pt x="1199039" y="1361409"/>
                  </a:cubicBezTo>
                  <a:cubicBezTo>
                    <a:pt x="1199250" y="1361304"/>
                    <a:pt x="1199461" y="1361093"/>
                    <a:pt x="1199673" y="1360987"/>
                  </a:cubicBezTo>
                  <a:cubicBezTo>
                    <a:pt x="1199673" y="1360987"/>
                    <a:pt x="1199673" y="1360987"/>
                    <a:pt x="1199673" y="1360987"/>
                  </a:cubicBezTo>
                  <a:cubicBezTo>
                    <a:pt x="1199884" y="1360881"/>
                    <a:pt x="1200095" y="1360670"/>
                    <a:pt x="1200307" y="1360564"/>
                  </a:cubicBezTo>
                  <a:cubicBezTo>
                    <a:pt x="1200307" y="1360564"/>
                    <a:pt x="1200307" y="1360564"/>
                    <a:pt x="1200307" y="1360564"/>
                  </a:cubicBezTo>
                  <a:cubicBezTo>
                    <a:pt x="1200518" y="1360459"/>
                    <a:pt x="1200729" y="1360247"/>
                    <a:pt x="1200941" y="1360142"/>
                  </a:cubicBezTo>
                  <a:cubicBezTo>
                    <a:pt x="1200941" y="1360142"/>
                    <a:pt x="1200941" y="1360142"/>
                    <a:pt x="1200941" y="1360142"/>
                  </a:cubicBezTo>
                  <a:cubicBezTo>
                    <a:pt x="1201152" y="1360036"/>
                    <a:pt x="1201363" y="1359825"/>
                    <a:pt x="1201574" y="1359719"/>
                  </a:cubicBezTo>
                  <a:cubicBezTo>
                    <a:pt x="1201574" y="1359719"/>
                    <a:pt x="1201574" y="1359719"/>
                    <a:pt x="1201574" y="1359719"/>
                  </a:cubicBezTo>
                  <a:cubicBezTo>
                    <a:pt x="1201786" y="1359614"/>
                    <a:pt x="1201997" y="1359402"/>
                    <a:pt x="1202208" y="1359297"/>
                  </a:cubicBezTo>
                  <a:cubicBezTo>
                    <a:pt x="1202208" y="1359297"/>
                    <a:pt x="1202208" y="1359297"/>
                    <a:pt x="1202208" y="1359297"/>
                  </a:cubicBezTo>
                  <a:cubicBezTo>
                    <a:pt x="1202419" y="1359191"/>
                    <a:pt x="1202631" y="1358980"/>
                    <a:pt x="1202842" y="1358874"/>
                  </a:cubicBezTo>
                  <a:cubicBezTo>
                    <a:pt x="1202842" y="1358874"/>
                    <a:pt x="1202842" y="1358874"/>
                    <a:pt x="1202842" y="1358874"/>
                  </a:cubicBezTo>
                  <a:cubicBezTo>
                    <a:pt x="1203053" y="1358768"/>
                    <a:pt x="1203265" y="1358557"/>
                    <a:pt x="1203476" y="1358452"/>
                  </a:cubicBezTo>
                  <a:cubicBezTo>
                    <a:pt x="1203476" y="1358452"/>
                    <a:pt x="1203476" y="1358452"/>
                    <a:pt x="1203476" y="1358452"/>
                  </a:cubicBezTo>
                  <a:cubicBezTo>
                    <a:pt x="1203687" y="1358346"/>
                    <a:pt x="1203899" y="1358135"/>
                    <a:pt x="1204110" y="1358029"/>
                  </a:cubicBezTo>
                  <a:cubicBezTo>
                    <a:pt x="1204110" y="1358029"/>
                    <a:pt x="1204110" y="1358029"/>
                    <a:pt x="1204110" y="1358029"/>
                  </a:cubicBezTo>
                  <a:cubicBezTo>
                    <a:pt x="1204321" y="1357923"/>
                    <a:pt x="1204532" y="1357712"/>
                    <a:pt x="1204744" y="1357606"/>
                  </a:cubicBezTo>
                  <a:cubicBezTo>
                    <a:pt x="1204744" y="1357606"/>
                    <a:pt x="1204744" y="1357606"/>
                    <a:pt x="1204744" y="1357606"/>
                  </a:cubicBezTo>
                  <a:cubicBezTo>
                    <a:pt x="1204955" y="1357501"/>
                    <a:pt x="1205166" y="1357289"/>
                    <a:pt x="1205377" y="1357184"/>
                  </a:cubicBezTo>
                  <a:cubicBezTo>
                    <a:pt x="1205377" y="1357184"/>
                    <a:pt x="1205377" y="1357184"/>
                    <a:pt x="1205377" y="1357184"/>
                  </a:cubicBezTo>
                  <a:cubicBezTo>
                    <a:pt x="1205589" y="1357078"/>
                    <a:pt x="1205800" y="1356867"/>
                    <a:pt x="1206011" y="1356761"/>
                  </a:cubicBezTo>
                  <a:cubicBezTo>
                    <a:pt x="1206011" y="1356761"/>
                    <a:pt x="1206011" y="1356761"/>
                    <a:pt x="1206011" y="1356761"/>
                  </a:cubicBezTo>
                  <a:cubicBezTo>
                    <a:pt x="1206223" y="1356656"/>
                    <a:pt x="1206434" y="1356444"/>
                    <a:pt x="1206645" y="1356339"/>
                  </a:cubicBezTo>
                  <a:cubicBezTo>
                    <a:pt x="1206645" y="1356339"/>
                    <a:pt x="1206645" y="1356339"/>
                    <a:pt x="1206645" y="1356339"/>
                  </a:cubicBezTo>
                  <a:cubicBezTo>
                    <a:pt x="1206857" y="1356233"/>
                    <a:pt x="1207068" y="1356022"/>
                    <a:pt x="1207279" y="1355916"/>
                  </a:cubicBezTo>
                  <a:cubicBezTo>
                    <a:pt x="1207279" y="1355916"/>
                    <a:pt x="1207279" y="1355916"/>
                    <a:pt x="1207279" y="1355916"/>
                  </a:cubicBezTo>
                  <a:cubicBezTo>
                    <a:pt x="1207490" y="1355810"/>
                    <a:pt x="1207702" y="1355599"/>
                    <a:pt x="1207913" y="1355494"/>
                  </a:cubicBezTo>
                  <a:cubicBezTo>
                    <a:pt x="1207913" y="1355494"/>
                    <a:pt x="1207913" y="1355494"/>
                    <a:pt x="1207913" y="1355494"/>
                  </a:cubicBezTo>
                  <a:cubicBezTo>
                    <a:pt x="1208124" y="1355388"/>
                    <a:pt x="1208335" y="1355177"/>
                    <a:pt x="1208547" y="1355071"/>
                  </a:cubicBezTo>
                  <a:cubicBezTo>
                    <a:pt x="1208547" y="1355071"/>
                    <a:pt x="1208547" y="1355071"/>
                    <a:pt x="1208547" y="1355071"/>
                  </a:cubicBezTo>
                  <a:cubicBezTo>
                    <a:pt x="1208758" y="1354965"/>
                    <a:pt x="1208969" y="1354754"/>
                    <a:pt x="1209181" y="1354648"/>
                  </a:cubicBezTo>
                  <a:cubicBezTo>
                    <a:pt x="1209181" y="1354648"/>
                    <a:pt x="1209181" y="1354648"/>
                    <a:pt x="1209181" y="1354648"/>
                  </a:cubicBezTo>
                  <a:cubicBezTo>
                    <a:pt x="1209392" y="1354543"/>
                    <a:pt x="1209603" y="1354331"/>
                    <a:pt x="1209815" y="1354226"/>
                  </a:cubicBezTo>
                  <a:cubicBezTo>
                    <a:pt x="1209815" y="1354226"/>
                    <a:pt x="1209815" y="1354226"/>
                    <a:pt x="1209815" y="1354226"/>
                  </a:cubicBezTo>
                  <a:cubicBezTo>
                    <a:pt x="1210026" y="1354120"/>
                    <a:pt x="1210237" y="1353909"/>
                    <a:pt x="1210448" y="1353803"/>
                  </a:cubicBezTo>
                  <a:cubicBezTo>
                    <a:pt x="1210448" y="1353803"/>
                    <a:pt x="1210448" y="1353803"/>
                    <a:pt x="1210448" y="1353803"/>
                  </a:cubicBezTo>
                  <a:cubicBezTo>
                    <a:pt x="1210660" y="1353698"/>
                    <a:pt x="1210871" y="1353486"/>
                    <a:pt x="1211082" y="1353381"/>
                  </a:cubicBezTo>
                  <a:cubicBezTo>
                    <a:pt x="1211082" y="1353381"/>
                    <a:pt x="1211082" y="1353381"/>
                    <a:pt x="1211082" y="1353381"/>
                  </a:cubicBezTo>
                  <a:cubicBezTo>
                    <a:pt x="1211293" y="1353275"/>
                    <a:pt x="1211505" y="1353064"/>
                    <a:pt x="1211716" y="1352958"/>
                  </a:cubicBezTo>
                  <a:cubicBezTo>
                    <a:pt x="1211716" y="1352958"/>
                    <a:pt x="1211716" y="1352958"/>
                    <a:pt x="1211716" y="1352958"/>
                  </a:cubicBezTo>
                  <a:cubicBezTo>
                    <a:pt x="1211927" y="1352852"/>
                    <a:pt x="1212139" y="1352641"/>
                    <a:pt x="1212350" y="1352536"/>
                  </a:cubicBezTo>
                  <a:cubicBezTo>
                    <a:pt x="1212350" y="1352536"/>
                    <a:pt x="1212350" y="1352536"/>
                    <a:pt x="1212350" y="1352536"/>
                  </a:cubicBezTo>
                  <a:cubicBezTo>
                    <a:pt x="1212561" y="1352430"/>
                    <a:pt x="1212772" y="1352219"/>
                    <a:pt x="1212984" y="1352113"/>
                  </a:cubicBezTo>
                  <a:cubicBezTo>
                    <a:pt x="1212984" y="1352113"/>
                    <a:pt x="1212984" y="1352113"/>
                    <a:pt x="1212984" y="1352113"/>
                  </a:cubicBezTo>
                  <a:cubicBezTo>
                    <a:pt x="1213195" y="1352007"/>
                    <a:pt x="1213406" y="1351796"/>
                    <a:pt x="1213617" y="1351690"/>
                  </a:cubicBezTo>
                  <a:cubicBezTo>
                    <a:pt x="1213617" y="1351690"/>
                    <a:pt x="1213617" y="1351690"/>
                    <a:pt x="1213617" y="1351690"/>
                  </a:cubicBezTo>
                  <a:cubicBezTo>
                    <a:pt x="1213829" y="1351585"/>
                    <a:pt x="1214040" y="1351373"/>
                    <a:pt x="1214251" y="1351268"/>
                  </a:cubicBezTo>
                  <a:cubicBezTo>
                    <a:pt x="1214251" y="1351268"/>
                    <a:pt x="1214251" y="1351268"/>
                    <a:pt x="1214251" y="1351268"/>
                  </a:cubicBezTo>
                  <a:cubicBezTo>
                    <a:pt x="1214463" y="1351162"/>
                    <a:pt x="1214674" y="1350951"/>
                    <a:pt x="1214885" y="1350845"/>
                  </a:cubicBezTo>
                  <a:cubicBezTo>
                    <a:pt x="1214885" y="1350845"/>
                    <a:pt x="1214885" y="1350845"/>
                    <a:pt x="1214885" y="1350845"/>
                  </a:cubicBezTo>
                  <a:cubicBezTo>
                    <a:pt x="1215097" y="1350740"/>
                    <a:pt x="1215308" y="1350528"/>
                    <a:pt x="1215519" y="1350423"/>
                  </a:cubicBezTo>
                  <a:cubicBezTo>
                    <a:pt x="1215519" y="1350423"/>
                    <a:pt x="1215519" y="1350423"/>
                    <a:pt x="1215519" y="1350423"/>
                  </a:cubicBezTo>
                  <a:cubicBezTo>
                    <a:pt x="1215730" y="1350317"/>
                    <a:pt x="1215942" y="1350106"/>
                    <a:pt x="1216153" y="1350000"/>
                  </a:cubicBezTo>
                  <a:cubicBezTo>
                    <a:pt x="1216153" y="1350000"/>
                    <a:pt x="1216153" y="1350000"/>
                    <a:pt x="1216153" y="1350000"/>
                  </a:cubicBezTo>
                  <a:cubicBezTo>
                    <a:pt x="1467477" y="1189212"/>
                    <a:pt x="1486915" y="770761"/>
                    <a:pt x="1259572" y="415379"/>
                  </a:cubicBez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56" name="任意多边形 155">
              <a:extLst>
                <a:ext uri="{FF2B5EF4-FFF2-40B4-BE49-F238E27FC236}">
                  <a16:creationId xmlns:a16="http://schemas.microsoft.com/office/drawing/2014/main" xmlns:p14="http://schemas.microsoft.com/office/powerpoint/2010/main" xmlns="" id="{B8782E27-4B12-4D45-BF9A-946B804D5F9F}"/>
                </a:ext>
              </a:extLst>
            </p:cNvPr>
            <p:cNvSpPr/>
            <p:nvPr/>
          </p:nvSpPr>
          <p:spPr>
            <a:xfrm rot="19643529">
              <a:off x="4186758" y="1286763"/>
              <a:ext cx="1220528" cy="1725792"/>
            </a:xfrm>
            <a:custGeom>
              <a:avLst/>
              <a:gdLst>
                <a:gd name="connsiteX0" fmla="*/ 907494 w 907493"/>
                <a:gd name="connsiteY0" fmla="*/ 641584 h 1283168"/>
                <a:gd name="connsiteX1" fmla="*/ 453747 w 907493"/>
                <a:gd name="connsiteY1" fmla="*/ 1283169 h 1283168"/>
                <a:gd name="connsiteX2" fmla="*/ 0 w 907493"/>
                <a:gd name="connsiteY2" fmla="*/ 641584 h 1283168"/>
                <a:gd name="connsiteX3" fmla="*/ 453747 w 907493"/>
                <a:gd name="connsiteY3" fmla="*/ 0 h 1283168"/>
                <a:gd name="connsiteX4" fmla="*/ 907494 w 907493"/>
                <a:gd name="connsiteY4" fmla="*/ 641584 h 128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93" h="1283168">
                  <a:moveTo>
                    <a:pt x="907494" y="641584"/>
                  </a:moveTo>
                  <a:cubicBezTo>
                    <a:pt x="907494" y="995922"/>
                    <a:pt x="704345" y="1283169"/>
                    <a:pt x="453747" y="1283169"/>
                  </a:cubicBezTo>
                  <a:cubicBezTo>
                    <a:pt x="203149" y="1283169"/>
                    <a:pt x="0" y="995922"/>
                    <a:pt x="0" y="641584"/>
                  </a:cubicBezTo>
                  <a:cubicBezTo>
                    <a:pt x="0" y="287247"/>
                    <a:pt x="203149" y="0"/>
                    <a:pt x="453747" y="0"/>
                  </a:cubicBezTo>
                  <a:cubicBezTo>
                    <a:pt x="704345" y="0"/>
                    <a:pt x="907494" y="287247"/>
                    <a:pt x="907494" y="641584"/>
                  </a:cubicBezTo>
                  <a:close/>
                </a:path>
              </a:pathLst>
            </a:custGeom>
            <a:gradFill>
              <a:gsLst>
                <a:gs pos="0">
                  <a:schemeClr val="accent1">
                    <a:lumMod val="5000"/>
                    <a:lumOff val="95000"/>
                  </a:schemeClr>
                </a:gs>
                <a:gs pos="100000">
                  <a:srgbClr val="AEDBF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ndParaRPr>
            </a:p>
          </p:txBody>
        </p:sp>
        <p:sp>
          <p:nvSpPr>
            <p:cNvPr id="157" name="任意多边形 156">
              <a:extLst>
                <a:ext uri="{FF2B5EF4-FFF2-40B4-BE49-F238E27FC236}">
                  <a16:creationId xmlns:a16="http://schemas.microsoft.com/office/drawing/2014/main" xmlns:p14="http://schemas.microsoft.com/office/powerpoint/2010/main" xmlns="" id="{D151FD0E-75B3-4058-9E9B-99685EB5AC4D}"/>
                </a:ext>
              </a:extLst>
            </p:cNvPr>
            <p:cNvSpPr/>
            <p:nvPr/>
          </p:nvSpPr>
          <p:spPr>
            <a:xfrm>
              <a:off x="5433499" y="3211863"/>
              <a:ext cx="638625" cy="593058"/>
            </a:xfrm>
            <a:custGeom>
              <a:avLst/>
              <a:gdLst>
                <a:gd name="connsiteX0" fmla="*/ 86386 w 474834"/>
                <a:gd name="connsiteY0" fmla="*/ 137758 h 440952"/>
                <a:gd name="connsiteX1" fmla="*/ 17718 w 474834"/>
                <a:gd name="connsiteY1" fmla="*/ 346402 h 440952"/>
                <a:gd name="connsiteX2" fmla="*/ 166569 w 474834"/>
                <a:gd name="connsiteY2" fmla="*/ 440953 h 440952"/>
                <a:gd name="connsiteX3" fmla="*/ 236293 w 474834"/>
                <a:gd name="connsiteY3" fmla="*/ 425318 h 440952"/>
                <a:gd name="connsiteX4" fmla="*/ 474834 w 474834"/>
                <a:gd name="connsiteY4" fmla="*/ 311963 h 440952"/>
                <a:gd name="connsiteX5" fmla="*/ 365811 w 474834"/>
                <a:gd name="connsiteY5" fmla="*/ 0 h 440952"/>
                <a:gd name="connsiteX6" fmla="*/ 86386 w 474834"/>
                <a:gd name="connsiteY6" fmla="*/ 137758 h 44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834" h="440952">
                  <a:moveTo>
                    <a:pt x="86386" y="137758"/>
                  </a:moveTo>
                  <a:cubicBezTo>
                    <a:pt x="4196" y="176318"/>
                    <a:pt x="-20841" y="264212"/>
                    <a:pt x="17718" y="346402"/>
                  </a:cubicBezTo>
                  <a:cubicBezTo>
                    <a:pt x="45713" y="405985"/>
                    <a:pt x="104873" y="440953"/>
                    <a:pt x="166569" y="440953"/>
                  </a:cubicBezTo>
                  <a:cubicBezTo>
                    <a:pt x="189916" y="440953"/>
                    <a:pt x="213685" y="435987"/>
                    <a:pt x="236293" y="425318"/>
                  </a:cubicBezTo>
                  <a:lnTo>
                    <a:pt x="474834" y="311963"/>
                  </a:lnTo>
                  <a:lnTo>
                    <a:pt x="365811" y="0"/>
                  </a:lnTo>
                  <a:lnTo>
                    <a:pt x="86386" y="137758"/>
                  </a:ln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58" name="任意多边形 157">
              <a:extLst>
                <a:ext uri="{FF2B5EF4-FFF2-40B4-BE49-F238E27FC236}">
                  <a16:creationId xmlns:a16="http://schemas.microsoft.com/office/drawing/2014/main" xmlns:p14="http://schemas.microsoft.com/office/powerpoint/2010/main" xmlns="" id="{77C62480-BA0D-4829-B39D-7CBDB9AAA659}"/>
                </a:ext>
              </a:extLst>
            </p:cNvPr>
            <p:cNvSpPr/>
            <p:nvPr/>
          </p:nvSpPr>
          <p:spPr>
            <a:xfrm>
              <a:off x="5925495" y="2017599"/>
              <a:ext cx="1131320" cy="1613836"/>
            </a:xfrm>
            <a:custGeom>
              <a:avLst/>
              <a:gdLst>
                <a:gd name="connsiteX0" fmla="*/ 601001 w 841165"/>
                <a:gd name="connsiteY0" fmla="*/ 913530 h 1199927"/>
                <a:gd name="connsiteX1" fmla="*/ 832359 w 841165"/>
                <a:gd name="connsiteY1" fmla="*/ 217345 h 1199927"/>
                <a:gd name="connsiteX2" fmla="*/ 729674 w 841165"/>
                <a:gd name="connsiteY2" fmla="*/ 8806 h 1199927"/>
                <a:gd name="connsiteX3" fmla="*/ 521135 w 841165"/>
                <a:gd name="connsiteY3" fmla="*/ 111491 h 1199927"/>
                <a:gd name="connsiteX4" fmla="*/ 312280 w 841165"/>
                <a:gd name="connsiteY4" fmla="*/ 741438 h 1199927"/>
                <a:gd name="connsiteX5" fmla="*/ 0 w 841165"/>
                <a:gd name="connsiteY5" fmla="*/ 887965 h 1199927"/>
                <a:gd name="connsiteX6" fmla="*/ 109023 w 841165"/>
                <a:gd name="connsiteY6" fmla="*/ 1199928 h 1199927"/>
                <a:gd name="connsiteX7" fmla="*/ 515219 w 841165"/>
                <a:gd name="connsiteY7" fmla="*/ 1009348 h 1199927"/>
                <a:gd name="connsiteX8" fmla="*/ 601001 w 841165"/>
                <a:gd name="connsiteY8" fmla="*/ 913530 h 119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165" h="1199927">
                  <a:moveTo>
                    <a:pt x="601001" y="913530"/>
                  </a:moveTo>
                  <a:lnTo>
                    <a:pt x="832359" y="217345"/>
                  </a:lnTo>
                  <a:cubicBezTo>
                    <a:pt x="861622" y="131352"/>
                    <a:pt x="815562" y="38069"/>
                    <a:pt x="729674" y="8806"/>
                  </a:cubicBezTo>
                  <a:cubicBezTo>
                    <a:pt x="643787" y="-20457"/>
                    <a:pt x="550398" y="25604"/>
                    <a:pt x="521135" y="111491"/>
                  </a:cubicBezTo>
                  <a:lnTo>
                    <a:pt x="312280" y="741438"/>
                  </a:lnTo>
                  <a:lnTo>
                    <a:pt x="0" y="887965"/>
                  </a:lnTo>
                  <a:lnTo>
                    <a:pt x="109023" y="1199928"/>
                  </a:lnTo>
                  <a:lnTo>
                    <a:pt x="515219" y="1009348"/>
                  </a:lnTo>
                  <a:cubicBezTo>
                    <a:pt x="555575" y="990438"/>
                    <a:pt x="586528" y="955787"/>
                    <a:pt x="601001" y="913530"/>
                  </a:cubicBezTo>
                  <a:close/>
                </a:path>
              </a:pathLst>
            </a:custGeom>
            <a:solidFill>
              <a:srgbClr val="1070F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59" name="任意多边形 158">
              <a:extLst>
                <a:ext uri="{FF2B5EF4-FFF2-40B4-BE49-F238E27FC236}">
                  <a16:creationId xmlns:a16="http://schemas.microsoft.com/office/drawing/2014/main" xmlns:p14="http://schemas.microsoft.com/office/powerpoint/2010/main" xmlns="" id="{1AA41C85-F9F3-412A-89A6-B628BBB6BEFA}"/>
                </a:ext>
              </a:extLst>
            </p:cNvPr>
            <p:cNvSpPr/>
            <p:nvPr/>
          </p:nvSpPr>
          <p:spPr>
            <a:xfrm>
              <a:off x="5298395" y="3397115"/>
              <a:ext cx="411157" cy="220410"/>
            </a:xfrm>
            <a:custGeom>
              <a:avLst/>
              <a:gdLst>
                <a:gd name="connsiteX0" fmla="*/ 127045 w 305706"/>
                <a:gd name="connsiteY0" fmla="*/ 156581 h 163881"/>
                <a:gd name="connsiteX1" fmla="*/ 36298 w 305706"/>
                <a:gd name="connsiteY1" fmla="*/ 162709 h 163881"/>
                <a:gd name="connsiteX2" fmla="*/ 168 w 305706"/>
                <a:gd name="connsiteY2" fmla="*/ 119184 h 163881"/>
                <a:gd name="connsiteX3" fmla="*/ 43693 w 305706"/>
                <a:gd name="connsiteY3" fmla="*/ 83054 h 163881"/>
                <a:gd name="connsiteX4" fmla="*/ 237970 w 305706"/>
                <a:gd name="connsiteY4" fmla="*/ 11217 h 163881"/>
                <a:gd name="connsiteX5" fmla="*/ 294489 w 305706"/>
                <a:gd name="connsiteY5" fmla="*/ 12168 h 163881"/>
                <a:gd name="connsiteX6" fmla="*/ 293538 w 305706"/>
                <a:gd name="connsiteY6" fmla="*/ 68687 h 163881"/>
                <a:gd name="connsiteX7" fmla="*/ 127045 w 305706"/>
                <a:gd name="connsiteY7" fmla="*/ 156581 h 1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706" h="163881">
                  <a:moveTo>
                    <a:pt x="127045" y="156581"/>
                  </a:moveTo>
                  <a:cubicBezTo>
                    <a:pt x="99156" y="162814"/>
                    <a:pt x="68625" y="165667"/>
                    <a:pt x="36298" y="162709"/>
                  </a:cubicBezTo>
                  <a:cubicBezTo>
                    <a:pt x="14325" y="160701"/>
                    <a:pt x="-1839" y="141158"/>
                    <a:pt x="168" y="119184"/>
                  </a:cubicBezTo>
                  <a:cubicBezTo>
                    <a:pt x="2176" y="97210"/>
                    <a:pt x="21720" y="81047"/>
                    <a:pt x="43693" y="83054"/>
                  </a:cubicBezTo>
                  <a:cubicBezTo>
                    <a:pt x="151977" y="93090"/>
                    <a:pt x="237125" y="12062"/>
                    <a:pt x="237970" y="11217"/>
                  </a:cubicBezTo>
                  <a:cubicBezTo>
                    <a:pt x="253817" y="-4101"/>
                    <a:pt x="279171" y="-3679"/>
                    <a:pt x="294489" y="12168"/>
                  </a:cubicBezTo>
                  <a:cubicBezTo>
                    <a:pt x="309807" y="28014"/>
                    <a:pt x="309385" y="53369"/>
                    <a:pt x="293538" y="68687"/>
                  </a:cubicBezTo>
                  <a:cubicBezTo>
                    <a:pt x="289947" y="72173"/>
                    <a:pt x="224025" y="134925"/>
                    <a:pt x="127045" y="156581"/>
                  </a:cubicBez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0" name="任意多边形 159">
              <a:extLst>
                <a:ext uri="{FF2B5EF4-FFF2-40B4-BE49-F238E27FC236}">
                  <a16:creationId xmlns:a16="http://schemas.microsoft.com/office/drawing/2014/main" xmlns:p14="http://schemas.microsoft.com/office/powerpoint/2010/main" xmlns="" id="{830B2367-EBFA-430B-9664-D3941D935486}"/>
                </a:ext>
              </a:extLst>
            </p:cNvPr>
            <p:cNvSpPr/>
            <p:nvPr/>
          </p:nvSpPr>
          <p:spPr>
            <a:xfrm>
              <a:off x="5317859" y="3493584"/>
              <a:ext cx="431907" cy="229056"/>
            </a:xfrm>
            <a:custGeom>
              <a:avLst/>
              <a:gdLst>
                <a:gd name="connsiteX0" fmla="*/ 126517 w 321133"/>
                <a:gd name="connsiteY0" fmla="*/ 162818 h 170308"/>
                <a:gd name="connsiteX1" fmla="*/ 36298 w 321133"/>
                <a:gd name="connsiteY1" fmla="*/ 169156 h 170308"/>
                <a:gd name="connsiteX2" fmla="*/ 168 w 321133"/>
                <a:gd name="connsiteY2" fmla="*/ 125632 h 170308"/>
                <a:gd name="connsiteX3" fmla="*/ 43693 w 321133"/>
                <a:gd name="connsiteY3" fmla="*/ 89502 h 170308"/>
                <a:gd name="connsiteX4" fmla="*/ 254556 w 321133"/>
                <a:gd name="connsiteY4" fmla="*/ 10164 h 170308"/>
                <a:gd name="connsiteX5" fmla="*/ 310969 w 321133"/>
                <a:gd name="connsiteY5" fmla="*/ 13333 h 170308"/>
                <a:gd name="connsiteX6" fmla="*/ 307800 w 321133"/>
                <a:gd name="connsiteY6" fmla="*/ 69747 h 170308"/>
                <a:gd name="connsiteX7" fmla="*/ 126517 w 321133"/>
                <a:gd name="connsiteY7" fmla="*/ 162818 h 17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133" h="170308">
                  <a:moveTo>
                    <a:pt x="126517" y="162818"/>
                  </a:moveTo>
                  <a:cubicBezTo>
                    <a:pt x="98099" y="169156"/>
                    <a:pt x="67674" y="172114"/>
                    <a:pt x="36298" y="169156"/>
                  </a:cubicBezTo>
                  <a:cubicBezTo>
                    <a:pt x="14325" y="167149"/>
                    <a:pt x="-1839" y="147605"/>
                    <a:pt x="168" y="125632"/>
                  </a:cubicBezTo>
                  <a:cubicBezTo>
                    <a:pt x="2176" y="103658"/>
                    <a:pt x="21719" y="87495"/>
                    <a:pt x="43693" y="89502"/>
                  </a:cubicBezTo>
                  <a:cubicBezTo>
                    <a:pt x="152928" y="99644"/>
                    <a:pt x="253499" y="11115"/>
                    <a:pt x="254556" y="10164"/>
                  </a:cubicBezTo>
                  <a:cubicBezTo>
                    <a:pt x="271036" y="-4520"/>
                    <a:pt x="296285" y="-3147"/>
                    <a:pt x="310969" y="13333"/>
                  </a:cubicBezTo>
                  <a:cubicBezTo>
                    <a:pt x="325654" y="29814"/>
                    <a:pt x="324280" y="55062"/>
                    <a:pt x="307800" y="69747"/>
                  </a:cubicBezTo>
                  <a:cubicBezTo>
                    <a:pt x="303680" y="73444"/>
                    <a:pt x="227828" y="140105"/>
                    <a:pt x="126517" y="162818"/>
                  </a:cubicBez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1" name="任意多边形 160">
              <a:extLst>
                <a:ext uri="{FF2B5EF4-FFF2-40B4-BE49-F238E27FC236}">
                  <a16:creationId xmlns:a16="http://schemas.microsoft.com/office/drawing/2014/main" xmlns:p14="http://schemas.microsoft.com/office/powerpoint/2010/main" xmlns="" id="{6CEB87C3-BBBD-44A5-A410-E1FE9D1ED7E8}"/>
                </a:ext>
              </a:extLst>
            </p:cNvPr>
            <p:cNvSpPr/>
            <p:nvPr/>
          </p:nvSpPr>
          <p:spPr>
            <a:xfrm>
              <a:off x="5309474" y="3590048"/>
              <a:ext cx="480368" cy="231692"/>
            </a:xfrm>
            <a:custGeom>
              <a:avLst/>
              <a:gdLst>
                <a:gd name="connsiteX0" fmla="*/ 136131 w 357166"/>
                <a:gd name="connsiteY0" fmla="*/ 163355 h 172269"/>
                <a:gd name="connsiteX1" fmla="*/ 36298 w 357166"/>
                <a:gd name="connsiteY1" fmla="*/ 171172 h 172269"/>
                <a:gd name="connsiteX2" fmla="*/ 168 w 357166"/>
                <a:gd name="connsiteY2" fmla="*/ 127647 h 172269"/>
                <a:gd name="connsiteX3" fmla="*/ 43693 w 357166"/>
                <a:gd name="connsiteY3" fmla="*/ 91518 h 172269"/>
                <a:gd name="connsiteX4" fmla="*/ 294489 w 357166"/>
                <a:gd name="connsiteY4" fmla="*/ 7109 h 172269"/>
                <a:gd name="connsiteX5" fmla="*/ 350057 w 357166"/>
                <a:gd name="connsiteY5" fmla="*/ 17251 h 172269"/>
                <a:gd name="connsiteX6" fmla="*/ 339915 w 357166"/>
                <a:gd name="connsiteY6" fmla="*/ 72819 h 172269"/>
                <a:gd name="connsiteX7" fmla="*/ 136131 w 357166"/>
                <a:gd name="connsiteY7" fmla="*/ 163355 h 17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166" h="172269">
                  <a:moveTo>
                    <a:pt x="136131" y="163355"/>
                  </a:moveTo>
                  <a:cubicBezTo>
                    <a:pt x="103381" y="170644"/>
                    <a:pt x="69364" y="174236"/>
                    <a:pt x="36298" y="171172"/>
                  </a:cubicBezTo>
                  <a:cubicBezTo>
                    <a:pt x="14325" y="169165"/>
                    <a:pt x="-1839" y="149621"/>
                    <a:pt x="168" y="127647"/>
                  </a:cubicBezTo>
                  <a:cubicBezTo>
                    <a:pt x="2175" y="105674"/>
                    <a:pt x="21719" y="89511"/>
                    <a:pt x="43693" y="91518"/>
                  </a:cubicBezTo>
                  <a:cubicBezTo>
                    <a:pt x="136659" y="100180"/>
                    <a:pt x="256246" y="33520"/>
                    <a:pt x="294489" y="7109"/>
                  </a:cubicBezTo>
                  <a:cubicBezTo>
                    <a:pt x="312659" y="-5462"/>
                    <a:pt x="337591" y="-920"/>
                    <a:pt x="350057" y="17251"/>
                  </a:cubicBezTo>
                  <a:cubicBezTo>
                    <a:pt x="362629" y="35421"/>
                    <a:pt x="358086" y="60353"/>
                    <a:pt x="339915" y="72819"/>
                  </a:cubicBezTo>
                  <a:cubicBezTo>
                    <a:pt x="334844" y="76411"/>
                    <a:pt x="242301" y="139585"/>
                    <a:pt x="136131" y="163355"/>
                  </a:cubicBez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2" name="任意多边形 161">
              <a:extLst>
                <a:ext uri="{FF2B5EF4-FFF2-40B4-BE49-F238E27FC236}">
                  <a16:creationId xmlns:a16="http://schemas.microsoft.com/office/drawing/2014/main" xmlns:p14="http://schemas.microsoft.com/office/powerpoint/2010/main" xmlns="" id="{9A688826-21E1-48E9-87ED-42CCA4E852C7}"/>
                </a:ext>
              </a:extLst>
            </p:cNvPr>
            <p:cNvSpPr/>
            <p:nvPr/>
          </p:nvSpPr>
          <p:spPr>
            <a:xfrm>
              <a:off x="5412927" y="3663613"/>
              <a:ext cx="407356" cy="257246"/>
            </a:xfrm>
            <a:custGeom>
              <a:avLst/>
              <a:gdLst>
                <a:gd name="connsiteX0" fmla="*/ 48752 w 302879"/>
                <a:gd name="connsiteY0" fmla="*/ 190319 h 191269"/>
                <a:gd name="connsiteX1" fmla="*/ 4171 w 302879"/>
                <a:gd name="connsiteY1" fmla="*/ 168979 h 191269"/>
                <a:gd name="connsiteX2" fmla="*/ 22236 w 302879"/>
                <a:gd name="connsiteY2" fmla="*/ 115418 h 191269"/>
                <a:gd name="connsiteX3" fmla="*/ 244931 w 302879"/>
                <a:gd name="connsiteY3" fmla="*/ 4282 h 191269"/>
                <a:gd name="connsiteX4" fmla="*/ 298598 w 302879"/>
                <a:gd name="connsiteY4" fmla="*/ 22030 h 191269"/>
                <a:gd name="connsiteX5" fmla="*/ 280849 w 302879"/>
                <a:gd name="connsiteY5" fmla="*/ 75697 h 191269"/>
                <a:gd name="connsiteX6" fmla="*/ 57626 w 302879"/>
                <a:gd name="connsiteY6" fmla="*/ 187044 h 191269"/>
                <a:gd name="connsiteX7" fmla="*/ 48752 w 302879"/>
                <a:gd name="connsiteY7" fmla="*/ 190319 h 19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9" h="191269">
                  <a:moveTo>
                    <a:pt x="48752" y="190319"/>
                  </a:moveTo>
                  <a:cubicBezTo>
                    <a:pt x="31216" y="194228"/>
                    <a:pt x="12517" y="185882"/>
                    <a:pt x="4171" y="168979"/>
                  </a:cubicBezTo>
                  <a:cubicBezTo>
                    <a:pt x="-5654" y="149224"/>
                    <a:pt x="2481" y="125243"/>
                    <a:pt x="22236" y="115418"/>
                  </a:cubicBezTo>
                  <a:cubicBezTo>
                    <a:pt x="149430" y="52455"/>
                    <a:pt x="243980" y="4810"/>
                    <a:pt x="244931" y="4282"/>
                  </a:cubicBezTo>
                  <a:cubicBezTo>
                    <a:pt x="264686" y="-5648"/>
                    <a:pt x="288667" y="2275"/>
                    <a:pt x="298598" y="22030"/>
                  </a:cubicBezTo>
                  <a:cubicBezTo>
                    <a:pt x="308528" y="41785"/>
                    <a:pt x="300605" y="65766"/>
                    <a:pt x="280849" y="75697"/>
                  </a:cubicBezTo>
                  <a:cubicBezTo>
                    <a:pt x="279899" y="76225"/>
                    <a:pt x="185137" y="123975"/>
                    <a:pt x="57626" y="187044"/>
                  </a:cubicBezTo>
                  <a:cubicBezTo>
                    <a:pt x="54774" y="188523"/>
                    <a:pt x="51816" y="189579"/>
                    <a:pt x="48752" y="190319"/>
                  </a:cubicBezTo>
                  <a:close/>
                </a:path>
              </a:pathLst>
            </a:custGeom>
            <a:solidFill>
              <a:srgbClr val="FAB2AC"/>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3" name="任意多边形 162">
              <a:extLst>
                <a:ext uri="{FF2B5EF4-FFF2-40B4-BE49-F238E27FC236}">
                  <a16:creationId xmlns:a16="http://schemas.microsoft.com/office/drawing/2014/main" xmlns:p14="http://schemas.microsoft.com/office/powerpoint/2010/main" xmlns="" id="{469226DE-E86F-4065-B39E-A7FE80058BE6}"/>
                </a:ext>
              </a:extLst>
            </p:cNvPr>
            <p:cNvSpPr/>
            <p:nvPr/>
          </p:nvSpPr>
          <p:spPr>
            <a:xfrm>
              <a:off x="5352568" y="3569695"/>
              <a:ext cx="189357" cy="49337"/>
            </a:xfrm>
            <a:custGeom>
              <a:avLst/>
              <a:gdLst>
                <a:gd name="connsiteX0" fmla="*/ 5314 w 140791"/>
                <a:gd name="connsiteY0" fmla="*/ 36609 h 36682"/>
                <a:gd name="connsiteX1" fmla="*/ 137578 w 140791"/>
                <a:gd name="connsiteY1" fmla="*/ 8931 h 36682"/>
                <a:gd name="connsiteX2" fmla="*/ 135677 w 140791"/>
                <a:gd name="connsiteY2" fmla="*/ 268 h 36682"/>
                <a:gd name="connsiteX3" fmla="*/ 3412 w 140791"/>
                <a:gd name="connsiteY3" fmla="*/ 27947 h 36682"/>
                <a:gd name="connsiteX4" fmla="*/ 5314 w 140791"/>
                <a:gd name="connsiteY4" fmla="*/ 36609 h 36682"/>
                <a:gd name="connsiteX5" fmla="*/ 5314 w 140791"/>
                <a:gd name="connsiteY5" fmla="*/ 36609 h 3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791" h="36682">
                  <a:moveTo>
                    <a:pt x="5314" y="36609"/>
                  </a:moveTo>
                  <a:cubicBezTo>
                    <a:pt x="49789" y="28792"/>
                    <a:pt x="94687" y="23721"/>
                    <a:pt x="137578" y="8931"/>
                  </a:cubicBezTo>
                  <a:cubicBezTo>
                    <a:pt x="142966" y="7135"/>
                    <a:pt x="141065" y="-1633"/>
                    <a:pt x="135677" y="268"/>
                  </a:cubicBezTo>
                  <a:cubicBezTo>
                    <a:pt x="92786" y="15058"/>
                    <a:pt x="47888" y="20129"/>
                    <a:pt x="3412" y="27947"/>
                  </a:cubicBezTo>
                  <a:cubicBezTo>
                    <a:pt x="-2292" y="28897"/>
                    <a:pt x="-285" y="37560"/>
                    <a:pt x="5314" y="36609"/>
                  </a:cubicBezTo>
                  <a:lnTo>
                    <a:pt x="5314" y="36609"/>
                  </a:ln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4" name="任意多边形 163">
              <a:extLst>
                <a:ext uri="{FF2B5EF4-FFF2-40B4-BE49-F238E27FC236}">
                  <a16:creationId xmlns:a16="http://schemas.microsoft.com/office/drawing/2014/main" xmlns:p14="http://schemas.microsoft.com/office/powerpoint/2010/main" xmlns="" id="{AB6F5720-AE29-4953-A743-D26D28E6095F}"/>
                </a:ext>
              </a:extLst>
            </p:cNvPr>
            <p:cNvSpPr/>
            <p:nvPr/>
          </p:nvSpPr>
          <p:spPr>
            <a:xfrm>
              <a:off x="5346832" y="3668932"/>
              <a:ext cx="230581" cy="50787"/>
            </a:xfrm>
            <a:custGeom>
              <a:avLst/>
              <a:gdLst>
                <a:gd name="connsiteX0" fmla="*/ 4085 w 171443"/>
                <a:gd name="connsiteY0" fmla="*/ 37724 h 37762"/>
                <a:gd name="connsiteX1" fmla="*/ 168993 w 171443"/>
                <a:gd name="connsiteY1" fmla="*/ 8144 h 37762"/>
                <a:gd name="connsiteX2" fmla="*/ 164767 w 171443"/>
                <a:gd name="connsiteY2" fmla="*/ 327 h 37762"/>
                <a:gd name="connsiteX3" fmla="*/ 4402 w 171443"/>
                <a:gd name="connsiteY3" fmla="*/ 28850 h 37762"/>
                <a:gd name="connsiteX4" fmla="*/ 4085 w 171443"/>
                <a:gd name="connsiteY4" fmla="*/ 37724 h 37762"/>
                <a:gd name="connsiteX5" fmla="*/ 4085 w 171443"/>
                <a:gd name="connsiteY5" fmla="*/ 37724 h 3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43" h="37762">
                  <a:moveTo>
                    <a:pt x="4085" y="37724"/>
                  </a:moveTo>
                  <a:cubicBezTo>
                    <a:pt x="60815" y="38464"/>
                    <a:pt x="115961" y="28533"/>
                    <a:pt x="168993" y="8144"/>
                  </a:cubicBezTo>
                  <a:cubicBezTo>
                    <a:pt x="174275" y="6137"/>
                    <a:pt x="170155" y="-1680"/>
                    <a:pt x="164767" y="327"/>
                  </a:cubicBezTo>
                  <a:cubicBezTo>
                    <a:pt x="113320" y="20082"/>
                    <a:pt x="59547" y="29590"/>
                    <a:pt x="4402" y="28850"/>
                  </a:cubicBezTo>
                  <a:cubicBezTo>
                    <a:pt x="-1197" y="28745"/>
                    <a:pt x="-1620" y="37619"/>
                    <a:pt x="4085" y="37724"/>
                  </a:cubicBezTo>
                  <a:lnTo>
                    <a:pt x="4085" y="37724"/>
                  </a:ln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5" name="任意多边形 164">
              <a:extLst>
                <a:ext uri="{FF2B5EF4-FFF2-40B4-BE49-F238E27FC236}">
                  <a16:creationId xmlns:a16="http://schemas.microsoft.com/office/drawing/2014/main" xmlns:p14="http://schemas.microsoft.com/office/powerpoint/2010/main" xmlns="" id="{AC1ADFD9-46BC-4104-9059-6DC615DA7AC5}"/>
                </a:ext>
              </a:extLst>
            </p:cNvPr>
            <p:cNvSpPr/>
            <p:nvPr/>
          </p:nvSpPr>
          <p:spPr>
            <a:xfrm>
              <a:off x="5438986" y="3763804"/>
              <a:ext cx="154784" cy="62908"/>
            </a:xfrm>
            <a:custGeom>
              <a:avLst/>
              <a:gdLst>
                <a:gd name="connsiteX0" fmla="*/ 5290 w 115086"/>
                <a:gd name="connsiteY0" fmla="*/ 46628 h 46773"/>
                <a:gd name="connsiteX1" fmla="*/ 112729 w 115086"/>
                <a:gd name="connsiteY1" fmla="*/ 8280 h 46773"/>
                <a:gd name="connsiteX2" fmla="*/ 108503 w 115086"/>
                <a:gd name="connsiteY2" fmla="*/ 462 h 46773"/>
                <a:gd name="connsiteX3" fmla="*/ 3283 w 115086"/>
                <a:gd name="connsiteY3" fmla="*/ 37966 h 46773"/>
                <a:gd name="connsiteX4" fmla="*/ 5290 w 115086"/>
                <a:gd name="connsiteY4" fmla="*/ 46628 h 46773"/>
                <a:gd name="connsiteX5" fmla="*/ 5290 w 115086"/>
                <a:gd name="connsiteY5" fmla="*/ 46628 h 4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086" h="46773">
                  <a:moveTo>
                    <a:pt x="5290" y="46628"/>
                  </a:moveTo>
                  <a:cubicBezTo>
                    <a:pt x="42476" y="37437"/>
                    <a:pt x="78078" y="24655"/>
                    <a:pt x="112729" y="8280"/>
                  </a:cubicBezTo>
                  <a:cubicBezTo>
                    <a:pt x="117905" y="5850"/>
                    <a:pt x="113679" y="-1967"/>
                    <a:pt x="108503" y="462"/>
                  </a:cubicBezTo>
                  <a:cubicBezTo>
                    <a:pt x="74592" y="16520"/>
                    <a:pt x="39624" y="28986"/>
                    <a:pt x="3283" y="37966"/>
                  </a:cubicBezTo>
                  <a:cubicBezTo>
                    <a:pt x="-2211" y="39233"/>
                    <a:pt x="-309" y="48002"/>
                    <a:pt x="5290" y="46628"/>
                  </a:cubicBezTo>
                  <a:lnTo>
                    <a:pt x="5290" y="46628"/>
                  </a:ln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6" name="任意多边形 165">
              <a:extLst>
                <a:ext uri="{FF2B5EF4-FFF2-40B4-BE49-F238E27FC236}">
                  <a16:creationId xmlns:a16="http://schemas.microsoft.com/office/drawing/2014/main" xmlns:p14="http://schemas.microsoft.com/office/powerpoint/2010/main" xmlns="" id="{8003343B-A44A-4F2C-8146-8A9463B4F5EA}"/>
                </a:ext>
              </a:extLst>
            </p:cNvPr>
            <p:cNvSpPr/>
            <p:nvPr/>
          </p:nvSpPr>
          <p:spPr>
            <a:xfrm>
              <a:off x="5383721" y="3397140"/>
              <a:ext cx="183147" cy="110902"/>
            </a:xfrm>
            <a:custGeom>
              <a:avLst/>
              <a:gdLst>
                <a:gd name="connsiteX0" fmla="*/ 123391 w 136174"/>
                <a:gd name="connsiteY0" fmla="*/ 0 h 82459"/>
                <a:gd name="connsiteX1" fmla="*/ 128040 w 136174"/>
                <a:gd name="connsiteY1" fmla="*/ 45215 h 82459"/>
                <a:gd name="connsiteX2" fmla="*/ 1 w 136174"/>
                <a:gd name="connsiteY2" fmla="*/ 71731 h 82459"/>
                <a:gd name="connsiteX3" fmla="*/ 123391 w 136174"/>
                <a:gd name="connsiteY3" fmla="*/ 0 h 82459"/>
              </a:gdLst>
              <a:ahLst/>
              <a:cxnLst>
                <a:cxn ang="0">
                  <a:pos x="connsiteX0" y="connsiteY0"/>
                </a:cxn>
                <a:cxn ang="0">
                  <a:pos x="connsiteX1" y="connsiteY1"/>
                </a:cxn>
                <a:cxn ang="0">
                  <a:pos x="connsiteX2" y="connsiteY2"/>
                </a:cxn>
                <a:cxn ang="0">
                  <a:pos x="connsiteX3" y="connsiteY3"/>
                </a:cxn>
              </a:cxnLst>
              <a:rect l="l" t="t" r="r" b="b"/>
              <a:pathLst>
                <a:path w="136174" h="82459">
                  <a:moveTo>
                    <a:pt x="123391" y="0"/>
                  </a:moveTo>
                  <a:cubicBezTo>
                    <a:pt x="123391" y="0"/>
                    <a:pt x="148746" y="29474"/>
                    <a:pt x="128040" y="45215"/>
                  </a:cubicBezTo>
                  <a:cubicBezTo>
                    <a:pt x="98565" y="67611"/>
                    <a:pt x="-316" y="99304"/>
                    <a:pt x="1" y="71731"/>
                  </a:cubicBezTo>
                  <a:cubicBezTo>
                    <a:pt x="318" y="39088"/>
                    <a:pt x="123391" y="0"/>
                    <a:pt x="123391" y="0"/>
                  </a:cubicBezTo>
                  <a:close/>
                </a:path>
              </a:pathLst>
            </a:custGeom>
            <a:solidFill>
              <a:srgbClr val="FF90A5"/>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7" name="任意多边形 166">
              <a:extLst>
                <a:ext uri="{FF2B5EF4-FFF2-40B4-BE49-F238E27FC236}">
                  <a16:creationId xmlns:a16="http://schemas.microsoft.com/office/drawing/2014/main" xmlns:p14="http://schemas.microsoft.com/office/powerpoint/2010/main" xmlns="" id="{E16F7116-0433-43BE-914A-4A8B6CFD3A74}"/>
                </a:ext>
              </a:extLst>
            </p:cNvPr>
            <p:cNvSpPr/>
            <p:nvPr/>
          </p:nvSpPr>
          <p:spPr>
            <a:xfrm>
              <a:off x="6021168" y="3168191"/>
              <a:ext cx="156383" cy="422373"/>
            </a:xfrm>
            <a:custGeom>
              <a:avLst/>
              <a:gdLst>
                <a:gd name="connsiteX0" fmla="*/ 486 w 116275"/>
                <a:gd name="connsiteY0" fmla="*/ 7857 h 314045"/>
                <a:gd name="connsiteX1" fmla="*/ 106234 w 116275"/>
                <a:gd name="connsiteY1" fmla="*/ 310418 h 314045"/>
                <a:gd name="connsiteX2" fmla="*/ 116059 w 116275"/>
                <a:gd name="connsiteY2" fmla="*/ 307671 h 314045"/>
                <a:gd name="connsiteX3" fmla="*/ 9254 w 116275"/>
                <a:gd name="connsiteY3" fmla="*/ 2681 h 314045"/>
                <a:gd name="connsiteX4" fmla="*/ 486 w 116275"/>
                <a:gd name="connsiteY4" fmla="*/ 7857 h 314045"/>
                <a:gd name="connsiteX5" fmla="*/ 486 w 116275"/>
                <a:gd name="connsiteY5" fmla="*/ 7857 h 31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75" h="314045">
                  <a:moveTo>
                    <a:pt x="486" y="7857"/>
                  </a:moveTo>
                  <a:cubicBezTo>
                    <a:pt x="42637" y="106211"/>
                    <a:pt x="77922" y="207205"/>
                    <a:pt x="106234" y="310418"/>
                  </a:cubicBezTo>
                  <a:cubicBezTo>
                    <a:pt x="107924" y="316756"/>
                    <a:pt x="117855" y="314115"/>
                    <a:pt x="116059" y="307671"/>
                  </a:cubicBezTo>
                  <a:cubicBezTo>
                    <a:pt x="87535" y="203613"/>
                    <a:pt x="51828" y="101879"/>
                    <a:pt x="9254" y="2681"/>
                  </a:cubicBezTo>
                  <a:cubicBezTo>
                    <a:pt x="6719" y="-3341"/>
                    <a:pt x="-2155" y="1836"/>
                    <a:pt x="486" y="7857"/>
                  </a:cubicBezTo>
                  <a:lnTo>
                    <a:pt x="486" y="7857"/>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8" name="任意多边形 167">
              <a:extLst>
                <a:ext uri="{FF2B5EF4-FFF2-40B4-BE49-F238E27FC236}">
                  <a16:creationId xmlns:a16="http://schemas.microsoft.com/office/drawing/2014/main" xmlns:p14="http://schemas.microsoft.com/office/powerpoint/2010/main" xmlns="" id="{BE6E6185-7290-461D-982B-19AC1F484252}"/>
                </a:ext>
              </a:extLst>
            </p:cNvPr>
            <p:cNvSpPr/>
            <p:nvPr/>
          </p:nvSpPr>
          <p:spPr>
            <a:xfrm>
              <a:off x="5610176" y="2454853"/>
              <a:ext cx="267541" cy="358880"/>
            </a:xfrm>
            <a:custGeom>
              <a:avLst/>
              <a:gdLst>
                <a:gd name="connsiteX0" fmla="*/ 189122 w 198924"/>
                <a:gd name="connsiteY0" fmla="*/ 2210 h 266836"/>
                <a:gd name="connsiteX1" fmla="*/ 973 w 198924"/>
                <a:gd name="connsiteY1" fmla="*/ 259450 h 266836"/>
                <a:gd name="connsiteX2" fmla="*/ 9847 w 198924"/>
                <a:gd name="connsiteY2" fmla="*/ 264626 h 266836"/>
                <a:gd name="connsiteX3" fmla="*/ 197996 w 198924"/>
                <a:gd name="connsiteY3" fmla="*/ 7386 h 266836"/>
                <a:gd name="connsiteX4" fmla="*/ 189122 w 198924"/>
                <a:gd name="connsiteY4" fmla="*/ 2210 h 266836"/>
                <a:gd name="connsiteX5" fmla="*/ 189122 w 198924"/>
                <a:gd name="connsiteY5" fmla="*/ 2210 h 26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24" h="266836">
                  <a:moveTo>
                    <a:pt x="189122" y="2210"/>
                  </a:moveTo>
                  <a:cubicBezTo>
                    <a:pt x="126371" y="87992"/>
                    <a:pt x="63725" y="173774"/>
                    <a:pt x="973" y="259450"/>
                  </a:cubicBezTo>
                  <a:cubicBezTo>
                    <a:pt x="-2936" y="264732"/>
                    <a:pt x="5938" y="269909"/>
                    <a:pt x="9847" y="264626"/>
                  </a:cubicBezTo>
                  <a:cubicBezTo>
                    <a:pt x="72599" y="178845"/>
                    <a:pt x="135245" y="93063"/>
                    <a:pt x="197996" y="7386"/>
                  </a:cubicBezTo>
                  <a:cubicBezTo>
                    <a:pt x="201800" y="2104"/>
                    <a:pt x="192925" y="-3072"/>
                    <a:pt x="189122" y="2210"/>
                  </a:cubicBezTo>
                  <a:lnTo>
                    <a:pt x="189122" y="2210"/>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69" name="任意多边形 168">
              <a:extLst>
                <a:ext uri="{FF2B5EF4-FFF2-40B4-BE49-F238E27FC236}">
                  <a16:creationId xmlns:a16="http://schemas.microsoft.com/office/drawing/2014/main" xmlns:p14="http://schemas.microsoft.com/office/powerpoint/2010/main" xmlns="" id="{20BEB200-6CCF-4A78-BF29-B5F8D9990879}"/>
                </a:ext>
              </a:extLst>
            </p:cNvPr>
            <p:cNvSpPr/>
            <p:nvPr/>
          </p:nvSpPr>
          <p:spPr>
            <a:xfrm>
              <a:off x="6108155" y="2010051"/>
              <a:ext cx="800492" cy="1397259"/>
            </a:xfrm>
            <a:custGeom>
              <a:avLst/>
              <a:gdLst>
                <a:gd name="connsiteX0" fmla="*/ 558889 w 595186"/>
                <a:gd name="connsiteY0" fmla="*/ 7551 h 1038897"/>
                <a:gd name="connsiteX1" fmla="*/ 571672 w 595186"/>
                <a:gd name="connsiteY1" fmla="*/ 183023 h 1038897"/>
                <a:gd name="connsiteX2" fmla="*/ 522231 w 595186"/>
                <a:gd name="connsiteY2" fmla="*/ 357440 h 1038897"/>
                <a:gd name="connsiteX3" fmla="*/ 405602 w 595186"/>
                <a:gd name="connsiteY3" fmla="*/ 707434 h 1038897"/>
                <a:gd name="connsiteX4" fmla="*/ 334821 w 595186"/>
                <a:gd name="connsiteY4" fmla="*/ 864419 h 1038897"/>
                <a:gd name="connsiteX5" fmla="*/ 264992 w 595186"/>
                <a:gd name="connsiteY5" fmla="*/ 912169 h 1038897"/>
                <a:gd name="connsiteX6" fmla="*/ 128501 w 595186"/>
                <a:gd name="connsiteY6" fmla="*/ 973231 h 1038897"/>
                <a:gd name="connsiteX7" fmla="*/ 2681 w 595186"/>
                <a:gd name="connsiteY7" fmla="*/ 1029538 h 1038897"/>
                <a:gd name="connsiteX8" fmla="*/ 7857 w 595186"/>
                <a:gd name="connsiteY8" fmla="*/ 1038412 h 1038897"/>
                <a:gd name="connsiteX9" fmla="*/ 270168 w 595186"/>
                <a:gd name="connsiteY9" fmla="*/ 921149 h 1038897"/>
                <a:gd name="connsiteX10" fmla="*/ 336723 w 595186"/>
                <a:gd name="connsiteY10" fmla="*/ 877307 h 1038897"/>
                <a:gd name="connsiteX11" fmla="*/ 403383 w 595186"/>
                <a:gd name="connsiteY11" fmla="*/ 744726 h 1038897"/>
                <a:gd name="connsiteX12" fmla="*/ 529098 w 595186"/>
                <a:gd name="connsiteY12" fmla="*/ 370117 h 1038897"/>
                <a:gd name="connsiteX13" fmla="*/ 586251 w 595186"/>
                <a:gd name="connsiteY13" fmla="*/ 168022 h 1038897"/>
                <a:gd name="connsiteX14" fmla="*/ 567763 w 595186"/>
                <a:gd name="connsiteY14" fmla="*/ 2480 h 1038897"/>
                <a:gd name="connsiteX15" fmla="*/ 558889 w 595186"/>
                <a:gd name="connsiteY15" fmla="*/ 7551 h 1038897"/>
                <a:gd name="connsiteX16" fmla="*/ 558889 w 595186"/>
                <a:gd name="connsiteY16" fmla="*/ 7551 h 103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5186" h="1038897">
                  <a:moveTo>
                    <a:pt x="558889" y="7551"/>
                  </a:moveTo>
                  <a:cubicBezTo>
                    <a:pt x="593646" y="63753"/>
                    <a:pt x="588153" y="121856"/>
                    <a:pt x="571672" y="183023"/>
                  </a:cubicBezTo>
                  <a:cubicBezTo>
                    <a:pt x="555931" y="241338"/>
                    <a:pt x="539663" y="299547"/>
                    <a:pt x="522231" y="357440"/>
                  </a:cubicBezTo>
                  <a:cubicBezTo>
                    <a:pt x="486736" y="475231"/>
                    <a:pt x="446274" y="591332"/>
                    <a:pt x="405602" y="707434"/>
                  </a:cubicBezTo>
                  <a:cubicBezTo>
                    <a:pt x="387009" y="760678"/>
                    <a:pt x="374015" y="821845"/>
                    <a:pt x="334821" y="864419"/>
                  </a:cubicBezTo>
                  <a:cubicBezTo>
                    <a:pt x="315172" y="885759"/>
                    <a:pt x="291191" y="900337"/>
                    <a:pt x="264992" y="912169"/>
                  </a:cubicBezTo>
                  <a:cubicBezTo>
                    <a:pt x="219565" y="932664"/>
                    <a:pt x="174033" y="952842"/>
                    <a:pt x="128501" y="973231"/>
                  </a:cubicBezTo>
                  <a:cubicBezTo>
                    <a:pt x="86561" y="992035"/>
                    <a:pt x="44621" y="1010734"/>
                    <a:pt x="2681" y="1029538"/>
                  </a:cubicBezTo>
                  <a:cubicBezTo>
                    <a:pt x="-3341" y="1032179"/>
                    <a:pt x="1836" y="1041053"/>
                    <a:pt x="7857" y="1038412"/>
                  </a:cubicBezTo>
                  <a:cubicBezTo>
                    <a:pt x="95329" y="999325"/>
                    <a:pt x="182802" y="960448"/>
                    <a:pt x="270168" y="921149"/>
                  </a:cubicBezTo>
                  <a:cubicBezTo>
                    <a:pt x="294783" y="910056"/>
                    <a:pt x="317496" y="896429"/>
                    <a:pt x="336723" y="877307"/>
                  </a:cubicBezTo>
                  <a:cubicBezTo>
                    <a:pt x="373592" y="840649"/>
                    <a:pt x="386692" y="792476"/>
                    <a:pt x="403383" y="744726"/>
                  </a:cubicBezTo>
                  <a:cubicBezTo>
                    <a:pt x="446803" y="620384"/>
                    <a:pt x="490750" y="496148"/>
                    <a:pt x="529098" y="370117"/>
                  </a:cubicBezTo>
                  <a:cubicBezTo>
                    <a:pt x="549382" y="303245"/>
                    <a:pt x="569559" y="235950"/>
                    <a:pt x="586251" y="168022"/>
                  </a:cubicBezTo>
                  <a:cubicBezTo>
                    <a:pt x="600513" y="110130"/>
                    <a:pt x="599985" y="54456"/>
                    <a:pt x="567763" y="2480"/>
                  </a:cubicBezTo>
                  <a:cubicBezTo>
                    <a:pt x="564172" y="-3225"/>
                    <a:pt x="555403" y="1952"/>
                    <a:pt x="558889" y="7551"/>
                  </a:cubicBezTo>
                  <a:lnTo>
                    <a:pt x="558889" y="7551"/>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70" name="任意多边形 169">
              <a:extLst>
                <a:ext uri="{FF2B5EF4-FFF2-40B4-BE49-F238E27FC236}">
                  <a16:creationId xmlns:a16="http://schemas.microsoft.com/office/drawing/2014/main" xmlns:p14="http://schemas.microsoft.com/office/powerpoint/2010/main" xmlns="" id="{D61756CA-430A-4077-B91D-65A824A81626}"/>
                </a:ext>
              </a:extLst>
            </p:cNvPr>
            <p:cNvSpPr/>
            <p:nvPr/>
          </p:nvSpPr>
          <p:spPr>
            <a:xfrm>
              <a:off x="6083716" y="2015632"/>
              <a:ext cx="770852" cy="1324433"/>
            </a:xfrm>
            <a:custGeom>
              <a:avLst/>
              <a:gdLst>
                <a:gd name="connsiteX0" fmla="*/ 534697 w 573148"/>
                <a:gd name="connsiteY0" fmla="*/ 7417 h 984749"/>
                <a:gd name="connsiteX1" fmla="*/ 551283 w 573148"/>
                <a:gd name="connsiteY1" fmla="*/ 177818 h 984749"/>
                <a:gd name="connsiteX2" fmla="*/ 504272 w 573148"/>
                <a:gd name="connsiteY2" fmla="*/ 346952 h 984749"/>
                <a:gd name="connsiteX3" fmla="*/ 393136 w 573148"/>
                <a:gd name="connsiteY3" fmla="*/ 683107 h 984749"/>
                <a:gd name="connsiteX4" fmla="*/ 320454 w 573148"/>
                <a:gd name="connsiteY4" fmla="*/ 825514 h 984749"/>
                <a:gd name="connsiteX5" fmla="*/ 259287 w 573148"/>
                <a:gd name="connsiteY5" fmla="*/ 863334 h 984749"/>
                <a:gd name="connsiteX6" fmla="*/ 124276 w 573148"/>
                <a:gd name="connsiteY6" fmla="*/ 922282 h 984749"/>
                <a:gd name="connsiteX7" fmla="*/ 2681 w 573148"/>
                <a:gd name="connsiteY7" fmla="*/ 975421 h 984749"/>
                <a:gd name="connsiteX8" fmla="*/ 7857 w 573148"/>
                <a:gd name="connsiteY8" fmla="*/ 984295 h 984749"/>
                <a:gd name="connsiteX9" fmla="*/ 265414 w 573148"/>
                <a:gd name="connsiteY9" fmla="*/ 871785 h 984749"/>
                <a:gd name="connsiteX10" fmla="*/ 327743 w 573148"/>
                <a:gd name="connsiteY10" fmla="*/ 832803 h 984749"/>
                <a:gd name="connsiteX11" fmla="*/ 392925 w 573148"/>
                <a:gd name="connsiteY11" fmla="*/ 715011 h 984749"/>
                <a:gd name="connsiteX12" fmla="*/ 511350 w 573148"/>
                <a:gd name="connsiteY12" fmla="*/ 359418 h 984749"/>
                <a:gd name="connsiteX13" fmla="*/ 565756 w 573148"/>
                <a:gd name="connsiteY13" fmla="*/ 162183 h 984749"/>
                <a:gd name="connsiteX14" fmla="*/ 543677 w 573148"/>
                <a:gd name="connsiteY14" fmla="*/ 2346 h 984749"/>
                <a:gd name="connsiteX15" fmla="*/ 534697 w 573148"/>
                <a:gd name="connsiteY15" fmla="*/ 7417 h 984749"/>
                <a:gd name="connsiteX16" fmla="*/ 534697 w 573148"/>
                <a:gd name="connsiteY16" fmla="*/ 7417 h 98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3148" h="984749">
                  <a:moveTo>
                    <a:pt x="534697" y="7417"/>
                  </a:moveTo>
                  <a:cubicBezTo>
                    <a:pt x="570933" y="60660"/>
                    <a:pt x="566390" y="118236"/>
                    <a:pt x="551283" y="177818"/>
                  </a:cubicBezTo>
                  <a:cubicBezTo>
                    <a:pt x="536916" y="234548"/>
                    <a:pt x="520858" y="290856"/>
                    <a:pt x="504272" y="346952"/>
                  </a:cubicBezTo>
                  <a:cubicBezTo>
                    <a:pt x="470678" y="460095"/>
                    <a:pt x="432013" y="571654"/>
                    <a:pt x="393136" y="683107"/>
                  </a:cubicBezTo>
                  <a:cubicBezTo>
                    <a:pt x="375283" y="734450"/>
                    <a:pt x="361760" y="787377"/>
                    <a:pt x="320454" y="825514"/>
                  </a:cubicBezTo>
                  <a:cubicBezTo>
                    <a:pt x="302389" y="842205"/>
                    <a:pt x="281472" y="853614"/>
                    <a:pt x="259287" y="863334"/>
                  </a:cubicBezTo>
                  <a:cubicBezTo>
                    <a:pt x="214283" y="882983"/>
                    <a:pt x="169279" y="902633"/>
                    <a:pt x="124276" y="922282"/>
                  </a:cubicBezTo>
                  <a:cubicBezTo>
                    <a:pt x="83709" y="940030"/>
                    <a:pt x="43247" y="957673"/>
                    <a:pt x="2681" y="975421"/>
                  </a:cubicBezTo>
                  <a:cubicBezTo>
                    <a:pt x="-3341" y="978062"/>
                    <a:pt x="1836" y="986830"/>
                    <a:pt x="7857" y="984295"/>
                  </a:cubicBezTo>
                  <a:cubicBezTo>
                    <a:pt x="93745" y="946791"/>
                    <a:pt x="179632" y="909288"/>
                    <a:pt x="265414" y="871785"/>
                  </a:cubicBezTo>
                  <a:cubicBezTo>
                    <a:pt x="288127" y="861855"/>
                    <a:pt x="309361" y="849706"/>
                    <a:pt x="327743" y="832803"/>
                  </a:cubicBezTo>
                  <a:cubicBezTo>
                    <a:pt x="363028" y="800265"/>
                    <a:pt x="377501" y="759170"/>
                    <a:pt x="392925" y="715011"/>
                  </a:cubicBezTo>
                  <a:cubicBezTo>
                    <a:pt x="434020" y="597008"/>
                    <a:pt x="475538" y="479111"/>
                    <a:pt x="511350" y="359418"/>
                  </a:cubicBezTo>
                  <a:cubicBezTo>
                    <a:pt x="530894" y="294236"/>
                    <a:pt x="550861" y="228632"/>
                    <a:pt x="565756" y="162183"/>
                  </a:cubicBezTo>
                  <a:cubicBezTo>
                    <a:pt x="578433" y="105876"/>
                    <a:pt x="577060" y="51364"/>
                    <a:pt x="543677" y="2346"/>
                  </a:cubicBezTo>
                  <a:cubicBezTo>
                    <a:pt x="539768" y="-3148"/>
                    <a:pt x="530894" y="2029"/>
                    <a:pt x="534697" y="7417"/>
                  </a:cubicBezTo>
                  <a:lnTo>
                    <a:pt x="534697" y="7417"/>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71" name="任意多边形 170">
              <a:extLst>
                <a:ext uri="{FF2B5EF4-FFF2-40B4-BE49-F238E27FC236}">
                  <a16:creationId xmlns:a16="http://schemas.microsoft.com/office/drawing/2014/main" xmlns:p14="http://schemas.microsoft.com/office/powerpoint/2010/main" xmlns="" id="{56183A4E-9074-4378-AF93-65F18055849F}"/>
                </a:ext>
              </a:extLst>
            </p:cNvPr>
            <p:cNvSpPr/>
            <p:nvPr/>
          </p:nvSpPr>
          <p:spPr>
            <a:xfrm>
              <a:off x="6365966" y="1975262"/>
              <a:ext cx="288606" cy="228980"/>
            </a:xfrm>
            <a:custGeom>
              <a:avLst/>
              <a:gdLst>
                <a:gd name="connsiteX0" fmla="*/ 2628 w 214586"/>
                <a:gd name="connsiteY0" fmla="*/ 9015 h 170251"/>
                <a:gd name="connsiteX1" fmla="*/ 105418 w 214586"/>
                <a:gd name="connsiteY1" fmla="*/ 169803 h 170251"/>
                <a:gd name="connsiteX2" fmla="*/ 192573 w 214586"/>
                <a:gd name="connsiteY2" fmla="*/ 132934 h 170251"/>
                <a:gd name="connsiteX3" fmla="*/ 206729 w 214586"/>
                <a:gd name="connsiteY3" fmla="*/ 3627 h 170251"/>
                <a:gd name="connsiteX4" fmla="*/ 196904 w 214586"/>
                <a:gd name="connsiteY4" fmla="*/ 6374 h 170251"/>
                <a:gd name="connsiteX5" fmla="*/ 190355 w 214586"/>
                <a:gd name="connsiteY5" fmla="*/ 117510 h 170251"/>
                <a:gd name="connsiteX6" fmla="*/ 105524 w 214586"/>
                <a:gd name="connsiteY6" fmla="*/ 159556 h 170251"/>
                <a:gd name="connsiteX7" fmla="*/ 12558 w 214586"/>
                <a:gd name="connsiteY7" fmla="*/ 11656 h 170251"/>
                <a:gd name="connsiteX8" fmla="*/ 2628 w 214586"/>
                <a:gd name="connsiteY8" fmla="*/ 9015 h 170251"/>
                <a:gd name="connsiteX9" fmla="*/ 2628 w 214586"/>
                <a:gd name="connsiteY9" fmla="*/ 9015 h 17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586" h="170251">
                  <a:moveTo>
                    <a:pt x="2628" y="9015"/>
                  </a:moveTo>
                  <a:cubicBezTo>
                    <a:pt x="-10472" y="80535"/>
                    <a:pt x="25658" y="162725"/>
                    <a:pt x="105418" y="169803"/>
                  </a:cubicBezTo>
                  <a:cubicBezTo>
                    <a:pt x="139013" y="172867"/>
                    <a:pt x="172184" y="160190"/>
                    <a:pt x="192573" y="132934"/>
                  </a:cubicBezTo>
                  <a:cubicBezTo>
                    <a:pt x="220568" y="95431"/>
                    <a:pt x="217716" y="46624"/>
                    <a:pt x="206729" y="3627"/>
                  </a:cubicBezTo>
                  <a:cubicBezTo>
                    <a:pt x="205145" y="-2711"/>
                    <a:pt x="195214" y="-70"/>
                    <a:pt x="196904" y="6374"/>
                  </a:cubicBezTo>
                  <a:cubicBezTo>
                    <a:pt x="206201" y="43032"/>
                    <a:pt x="210004" y="83282"/>
                    <a:pt x="190355" y="117510"/>
                  </a:cubicBezTo>
                  <a:cubicBezTo>
                    <a:pt x="172818" y="148147"/>
                    <a:pt x="140174" y="162937"/>
                    <a:pt x="105524" y="159556"/>
                  </a:cubicBezTo>
                  <a:cubicBezTo>
                    <a:pt x="32841" y="152584"/>
                    <a:pt x="726" y="76415"/>
                    <a:pt x="12558" y="11656"/>
                  </a:cubicBezTo>
                  <a:cubicBezTo>
                    <a:pt x="13720" y="5318"/>
                    <a:pt x="3895" y="2571"/>
                    <a:pt x="2628" y="9015"/>
                  </a:cubicBezTo>
                  <a:lnTo>
                    <a:pt x="2628" y="9015"/>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72" name="任意多边形 171">
              <a:extLst>
                <a:ext uri="{FF2B5EF4-FFF2-40B4-BE49-F238E27FC236}">
                  <a16:creationId xmlns:a16="http://schemas.microsoft.com/office/drawing/2014/main" xmlns:p14="http://schemas.microsoft.com/office/powerpoint/2010/main" xmlns="" id="{AC7D8A26-45A6-4553-A347-0CB1A85883C3}"/>
                </a:ext>
              </a:extLst>
            </p:cNvPr>
            <p:cNvSpPr/>
            <p:nvPr/>
          </p:nvSpPr>
          <p:spPr>
            <a:xfrm>
              <a:off x="5946805" y="2279509"/>
              <a:ext cx="177745" cy="275926"/>
            </a:xfrm>
            <a:custGeom>
              <a:avLst/>
              <a:gdLst>
                <a:gd name="connsiteX0" fmla="*/ 0 w 132158"/>
                <a:gd name="connsiteY0" fmla="*/ 176212 h 205158"/>
                <a:gd name="connsiteX1" fmla="*/ 32960 w 132158"/>
                <a:gd name="connsiteY1" fmla="*/ 205158 h 205158"/>
                <a:gd name="connsiteX2" fmla="*/ 132159 w 132158"/>
                <a:gd name="connsiteY2" fmla="*/ 0 h 205158"/>
              </a:gdLst>
              <a:ahLst/>
              <a:cxnLst>
                <a:cxn ang="0">
                  <a:pos x="connsiteX0" y="connsiteY0"/>
                </a:cxn>
                <a:cxn ang="0">
                  <a:pos x="connsiteX1" y="connsiteY1"/>
                </a:cxn>
                <a:cxn ang="0">
                  <a:pos x="connsiteX2" y="connsiteY2"/>
                </a:cxn>
              </a:cxnLst>
              <a:rect l="l" t="t" r="r" b="b"/>
              <a:pathLst>
                <a:path w="132158" h="205158">
                  <a:moveTo>
                    <a:pt x="0" y="176212"/>
                  </a:moveTo>
                  <a:lnTo>
                    <a:pt x="32960" y="205158"/>
                  </a:lnTo>
                  <a:lnTo>
                    <a:pt x="132159" y="0"/>
                  </a:lnTo>
                  <a:close/>
                </a:path>
              </a:pathLst>
            </a:custGeom>
            <a:solidFill>
              <a:srgbClr val="322F52"/>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73" name="任意多边形 172">
              <a:extLst>
                <a:ext uri="{FF2B5EF4-FFF2-40B4-BE49-F238E27FC236}">
                  <a16:creationId xmlns:a16="http://schemas.microsoft.com/office/drawing/2014/main" xmlns:p14="http://schemas.microsoft.com/office/powerpoint/2010/main" xmlns="" id="{38F436D8-1707-41A6-A484-FA2A6A995DD7}"/>
                </a:ext>
              </a:extLst>
            </p:cNvPr>
            <p:cNvSpPr/>
            <p:nvPr/>
          </p:nvSpPr>
          <p:spPr>
            <a:xfrm>
              <a:off x="6785658" y="3470895"/>
              <a:ext cx="143348" cy="438644"/>
            </a:xfrm>
            <a:custGeom>
              <a:avLst/>
              <a:gdLst>
                <a:gd name="connsiteX0" fmla="*/ 324 w 106582"/>
                <a:gd name="connsiteY0" fmla="*/ 6222 h 326143"/>
                <a:gd name="connsiteX1" fmla="*/ 96565 w 106582"/>
                <a:gd name="connsiteY1" fmla="*/ 322517 h 326143"/>
                <a:gd name="connsiteX2" fmla="*/ 106389 w 106582"/>
                <a:gd name="connsiteY2" fmla="*/ 319770 h 326143"/>
                <a:gd name="connsiteX3" fmla="*/ 10149 w 106582"/>
                <a:gd name="connsiteY3" fmla="*/ 3476 h 326143"/>
                <a:gd name="connsiteX4" fmla="*/ 324 w 106582"/>
                <a:gd name="connsiteY4" fmla="*/ 6222 h 326143"/>
                <a:gd name="connsiteX5" fmla="*/ 324 w 106582"/>
                <a:gd name="connsiteY5" fmla="*/ 6222 h 326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82" h="326143">
                  <a:moveTo>
                    <a:pt x="324" y="6222"/>
                  </a:moveTo>
                  <a:cubicBezTo>
                    <a:pt x="37510" y="110069"/>
                    <a:pt x="69625" y="215500"/>
                    <a:pt x="96565" y="322517"/>
                  </a:cubicBezTo>
                  <a:cubicBezTo>
                    <a:pt x="98149" y="328855"/>
                    <a:pt x="108080" y="326214"/>
                    <a:pt x="106389" y="319770"/>
                  </a:cubicBezTo>
                  <a:cubicBezTo>
                    <a:pt x="79450" y="212859"/>
                    <a:pt x="47335" y="107322"/>
                    <a:pt x="10149" y="3476"/>
                  </a:cubicBezTo>
                  <a:cubicBezTo>
                    <a:pt x="7930" y="-2652"/>
                    <a:pt x="-1895" y="-11"/>
                    <a:pt x="324" y="6222"/>
                  </a:cubicBezTo>
                  <a:lnTo>
                    <a:pt x="324" y="6222"/>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74" name="任意多边形 173">
              <a:extLst>
                <a:ext uri="{FF2B5EF4-FFF2-40B4-BE49-F238E27FC236}">
                  <a16:creationId xmlns:a16="http://schemas.microsoft.com/office/drawing/2014/main" xmlns:p14="http://schemas.microsoft.com/office/powerpoint/2010/main" xmlns="" id="{BB70567D-F8C2-4A7C-B417-10C1D06D0843}"/>
                </a:ext>
              </a:extLst>
            </p:cNvPr>
            <p:cNvSpPr/>
            <p:nvPr/>
          </p:nvSpPr>
          <p:spPr>
            <a:xfrm>
              <a:off x="6689225" y="3449867"/>
              <a:ext cx="109258" cy="30804"/>
            </a:xfrm>
            <a:custGeom>
              <a:avLst/>
              <a:gdLst>
                <a:gd name="connsiteX0" fmla="*/ 77517 w 81236"/>
                <a:gd name="connsiteY0" fmla="*/ 12984 h 22903"/>
                <a:gd name="connsiteX1" fmla="*/ 6420 w 81236"/>
                <a:gd name="connsiteY1" fmla="*/ 95 h 22903"/>
                <a:gd name="connsiteX2" fmla="*/ 3673 w 81236"/>
                <a:gd name="connsiteY2" fmla="*/ 9920 h 22903"/>
                <a:gd name="connsiteX3" fmla="*/ 74771 w 81236"/>
                <a:gd name="connsiteY3" fmla="*/ 22808 h 22903"/>
                <a:gd name="connsiteX4" fmla="*/ 77517 w 81236"/>
                <a:gd name="connsiteY4" fmla="*/ 12984 h 22903"/>
                <a:gd name="connsiteX5" fmla="*/ 77517 w 81236"/>
                <a:gd name="connsiteY5" fmla="*/ 12984 h 2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36" h="22903">
                  <a:moveTo>
                    <a:pt x="77517" y="12984"/>
                  </a:moveTo>
                  <a:cubicBezTo>
                    <a:pt x="53853" y="8652"/>
                    <a:pt x="30084" y="4321"/>
                    <a:pt x="6420" y="95"/>
                  </a:cubicBezTo>
                  <a:cubicBezTo>
                    <a:pt x="-24" y="-1067"/>
                    <a:pt x="-2771" y="8758"/>
                    <a:pt x="3673" y="9920"/>
                  </a:cubicBezTo>
                  <a:cubicBezTo>
                    <a:pt x="27337" y="14251"/>
                    <a:pt x="51107" y="18583"/>
                    <a:pt x="74771" y="22808"/>
                  </a:cubicBezTo>
                  <a:cubicBezTo>
                    <a:pt x="81215" y="23971"/>
                    <a:pt x="84067" y="14146"/>
                    <a:pt x="77517" y="12984"/>
                  </a:cubicBezTo>
                  <a:lnTo>
                    <a:pt x="77517" y="12984"/>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75" name="任意多边形 174">
              <a:extLst>
                <a:ext uri="{FF2B5EF4-FFF2-40B4-BE49-F238E27FC236}">
                  <a16:creationId xmlns:a16="http://schemas.microsoft.com/office/drawing/2014/main" xmlns:p14="http://schemas.microsoft.com/office/powerpoint/2010/main" xmlns="" id="{7C015118-49B5-48D3-9A98-08719482818B}"/>
                </a:ext>
              </a:extLst>
            </p:cNvPr>
            <p:cNvSpPr/>
            <p:nvPr/>
          </p:nvSpPr>
          <p:spPr>
            <a:xfrm>
              <a:off x="7102224" y="3158601"/>
              <a:ext cx="411123" cy="389172"/>
            </a:xfrm>
            <a:custGeom>
              <a:avLst/>
              <a:gdLst>
                <a:gd name="connsiteX0" fmla="*/ 3 w 305680"/>
                <a:gd name="connsiteY0" fmla="*/ 4952 h 289359"/>
                <a:gd name="connsiteX1" fmla="*/ 300768 w 305680"/>
                <a:gd name="connsiteY1" fmla="*/ 289237 h 289359"/>
                <a:gd name="connsiteX2" fmla="*/ 300768 w 305680"/>
                <a:gd name="connsiteY2" fmla="*/ 278989 h 289359"/>
                <a:gd name="connsiteX3" fmla="*/ 10251 w 305680"/>
                <a:gd name="connsiteY3" fmla="*/ 4952 h 289359"/>
                <a:gd name="connsiteX4" fmla="*/ 3 w 305680"/>
                <a:gd name="connsiteY4" fmla="*/ 4952 h 289359"/>
                <a:gd name="connsiteX5" fmla="*/ 3 w 305680"/>
                <a:gd name="connsiteY5" fmla="*/ 4952 h 28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680" h="289359">
                  <a:moveTo>
                    <a:pt x="3" y="4952"/>
                  </a:moveTo>
                  <a:cubicBezTo>
                    <a:pt x="4652" y="166691"/>
                    <a:pt x="138818" y="293885"/>
                    <a:pt x="300768" y="289237"/>
                  </a:cubicBezTo>
                  <a:cubicBezTo>
                    <a:pt x="307318" y="289025"/>
                    <a:pt x="307318" y="278778"/>
                    <a:pt x="300768" y="278989"/>
                  </a:cubicBezTo>
                  <a:cubicBezTo>
                    <a:pt x="144628" y="283426"/>
                    <a:pt x="14793" y="161303"/>
                    <a:pt x="10251" y="4952"/>
                  </a:cubicBezTo>
                  <a:cubicBezTo>
                    <a:pt x="10039" y="-1598"/>
                    <a:pt x="-208" y="-1703"/>
                    <a:pt x="3" y="4952"/>
                  </a:cubicBezTo>
                  <a:lnTo>
                    <a:pt x="3" y="4952"/>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76" name="任意多边形 175">
              <a:extLst>
                <a:ext uri="{FF2B5EF4-FFF2-40B4-BE49-F238E27FC236}">
                  <a16:creationId xmlns:a16="http://schemas.microsoft.com/office/drawing/2014/main" xmlns:p14="http://schemas.microsoft.com/office/powerpoint/2010/main" xmlns="" id="{252A5F1B-9A74-4A45-8117-363714F5D9B6}"/>
                </a:ext>
              </a:extLst>
            </p:cNvPr>
            <p:cNvSpPr/>
            <p:nvPr/>
          </p:nvSpPr>
          <p:spPr>
            <a:xfrm>
              <a:off x="7349900" y="5639582"/>
              <a:ext cx="869746" cy="13781"/>
            </a:xfrm>
            <a:custGeom>
              <a:avLst/>
              <a:gdLst>
                <a:gd name="connsiteX0" fmla="*/ 4952 w 646678"/>
                <a:gd name="connsiteY0" fmla="*/ 10247 h 10247"/>
                <a:gd name="connsiteX1" fmla="*/ 641766 w 646678"/>
                <a:gd name="connsiteY1" fmla="*/ 10247 h 10247"/>
                <a:gd name="connsiteX2" fmla="*/ 641766 w 646678"/>
                <a:gd name="connsiteY2" fmla="*/ 0 h 10247"/>
                <a:gd name="connsiteX3" fmla="*/ 4952 w 646678"/>
                <a:gd name="connsiteY3" fmla="*/ 0 h 10247"/>
                <a:gd name="connsiteX4" fmla="*/ 4952 w 646678"/>
                <a:gd name="connsiteY4" fmla="*/ 10247 h 10247"/>
                <a:gd name="connsiteX5" fmla="*/ 4952 w 646678"/>
                <a:gd name="connsiteY5" fmla="*/ 10247 h 1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678" h="10247">
                  <a:moveTo>
                    <a:pt x="4952" y="10247"/>
                  </a:moveTo>
                  <a:cubicBezTo>
                    <a:pt x="217188" y="10247"/>
                    <a:pt x="429530" y="10247"/>
                    <a:pt x="641766" y="10247"/>
                  </a:cubicBezTo>
                  <a:cubicBezTo>
                    <a:pt x="648316" y="10247"/>
                    <a:pt x="648316" y="0"/>
                    <a:pt x="641766" y="0"/>
                  </a:cubicBezTo>
                  <a:cubicBezTo>
                    <a:pt x="429530" y="0"/>
                    <a:pt x="217188" y="0"/>
                    <a:pt x="4952" y="0"/>
                  </a:cubicBezTo>
                  <a:cubicBezTo>
                    <a:pt x="-1598" y="0"/>
                    <a:pt x="-1703" y="10247"/>
                    <a:pt x="4952" y="10247"/>
                  </a:cubicBezTo>
                  <a:lnTo>
                    <a:pt x="4952" y="10247"/>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sp>
          <p:nvSpPr>
            <p:cNvPr id="177" name="任意多边形 176">
              <a:extLst>
                <a:ext uri="{FF2B5EF4-FFF2-40B4-BE49-F238E27FC236}">
                  <a16:creationId xmlns:a16="http://schemas.microsoft.com/office/drawing/2014/main" xmlns:p14="http://schemas.microsoft.com/office/powerpoint/2010/main" xmlns="" id="{1BE301AB-7F63-45C2-8E47-172F1CFA5868}"/>
                </a:ext>
              </a:extLst>
            </p:cNvPr>
            <p:cNvSpPr/>
            <p:nvPr/>
          </p:nvSpPr>
          <p:spPr>
            <a:xfrm>
              <a:off x="6028607" y="5620091"/>
              <a:ext cx="835275" cy="13781"/>
            </a:xfrm>
            <a:custGeom>
              <a:avLst/>
              <a:gdLst>
                <a:gd name="connsiteX0" fmla="*/ 4992 w 621047"/>
                <a:gd name="connsiteY0" fmla="*/ 10247 h 10247"/>
                <a:gd name="connsiteX1" fmla="*/ 616135 w 621047"/>
                <a:gd name="connsiteY1" fmla="*/ 10247 h 10247"/>
                <a:gd name="connsiteX2" fmla="*/ 616135 w 621047"/>
                <a:gd name="connsiteY2" fmla="*/ 0 h 10247"/>
                <a:gd name="connsiteX3" fmla="*/ 4992 w 621047"/>
                <a:gd name="connsiteY3" fmla="*/ 0 h 10247"/>
                <a:gd name="connsiteX4" fmla="*/ 4992 w 621047"/>
                <a:gd name="connsiteY4" fmla="*/ 10247 h 10247"/>
                <a:gd name="connsiteX5" fmla="*/ 4992 w 621047"/>
                <a:gd name="connsiteY5" fmla="*/ 10247 h 1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47" h="10247">
                  <a:moveTo>
                    <a:pt x="4992" y="10247"/>
                  </a:moveTo>
                  <a:cubicBezTo>
                    <a:pt x="208671" y="10247"/>
                    <a:pt x="412456" y="10247"/>
                    <a:pt x="616135" y="10247"/>
                  </a:cubicBezTo>
                  <a:cubicBezTo>
                    <a:pt x="622685" y="10247"/>
                    <a:pt x="622685" y="0"/>
                    <a:pt x="616135" y="0"/>
                  </a:cubicBezTo>
                  <a:cubicBezTo>
                    <a:pt x="412456" y="0"/>
                    <a:pt x="208671" y="0"/>
                    <a:pt x="4992" y="0"/>
                  </a:cubicBezTo>
                  <a:cubicBezTo>
                    <a:pt x="-1664" y="0"/>
                    <a:pt x="-1664" y="10247"/>
                    <a:pt x="4992" y="10247"/>
                  </a:cubicBezTo>
                  <a:lnTo>
                    <a:pt x="4992" y="10247"/>
                  </a:lnTo>
                  <a:close/>
                </a:path>
              </a:pathLst>
            </a:custGeom>
            <a:solidFill>
              <a:srgbClr val="FFFFFF"/>
            </a:solidFill>
            <a:ln w="105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MH_PageTitle"/>
          <p:cNvSpPr>
            <a:spLocks noGrp="1"/>
          </p:cNvSpPr>
          <p:nvPr>
            <p:ph type="title"/>
            <p:custDataLst>
              <p:tags r:id="rId2"/>
            </p:custDataLst>
          </p:nvPr>
        </p:nvSpPr>
        <p:spPr>
          <a:xfrm>
            <a:off x="715682" y="412839"/>
            <a:ext cx="9912350" cy="802005"/>
          </a:xfrm>
        </p:spPr>
        <p:txBody>
          <a:bodyPr>
            <a:normAutofit/>
          </a:bodyPr>
          <a:lstStyle/>
          <a:p>
            <a:pPr eaLnBrk="1" hangingPunct="1"/>
            <a:r>
              <a:rPr lang="zh-CN" altLang="en-US" sz="4000" b="1" dirty="0" smtClean="0">
                <a:solidFill>
                  <a:srgbClr val="C00000"/>
                </a:solidFill>
              </a:rPr>
              <a:t>学情分析</a:t>
            </a:r>
          </a:p>
        </p:txBody>
      </p:sp>
      <p:sp>
        <p:nvSpPr>
          <p:cNvPr id="12" name="圆角矩形 11"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39947" y="6650144"/>
            <a:ext cx="12192000" cy="222170"/>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 name="组合 12"/>
          <p:cNvGrpSpPr/>
          <p:nvPr/>
        </p:nvGrpSpPr>
        <p:grpSpPr>
          <a:xfrm flipH="1">
            <a:off x="1828889" y="31899"/>
            <a:ext cx="8888729" cy="6618241"/>
            <a:chOff x="2521744" y="900955"/>
            <a:chExt cx="7148512" cy="5080579"/>
          </a:xfrm>
        </p:grpSpPr>
        <p:sp>
          <p:nvSpPr>
            <p:cNvPr id="14" name="椭圆 13">
              <a:extLst>
                <a:ext uri="{FF2B5EF4-FFF2-40B4-BE49-F238E27FC236}">
                  <a16:creationId xmlns:a16="http://schemas.microsoft.com/office/drawing/2014/main" xmlns:p14="http://schemas.microsoft.com/office/powerpoint/2010/main" xmlns:a14="http://schemas.microsoft.com/office/drawing/2010/main" xmlns="" id="{35A5B198-450F-4BF9-880C-209D9691ECD7}"/>
                </a:ext>
              </a:extLst>
            </p:cNvPr>
            <p:cNvSpPr/>
            <p:nvPr/>
          </p:nvSpPr>
          <p:spPr bwMode="auto">
            <a:xfrm>
              <a:off x="2739081" y="1712426"/>
              <a:ext cx="227968" cy="227968"/>
            </a:xfrm>
            <a:prstGeom prst="ellipse">
              <a:avLst/>
            </a:pr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椭圆 14">
              <a:extLst>
                <a:ext uri="{FF2B5EF4-FFF2-40B4-BE49-F238E27FC236}">
                  <a16:creationId xmlns:a16="http://schemas.microsoft.com/office/drawing/2014/main" xmlns:p14="http://schemas.microsoft.com/office/powerpoint/2010/main" xmlns:a14="http://schemas.microsoft.com/office/drawing/2010/main" xmlns="" id="{01908C6F-24E5-4B15-8FFD-BA34D95B748C}"/>
                </a:ext>
              </a:extLst>
            </p:cNvPr>
            <p:cNvSpPr/>
            <p:nvPr/>
          </p:nvSpPr>
          <p:spPr bwMode="auto">
            <a:xfrm>
              <a:off x="3079262" y="1712426"/>
              <a:ext cx="227968" cy="227968"/>
            </a:xfrm>
            <a:prstGeom prst="ellipse">
              <a:avLst/>
            </a:pr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椭圆 15">
              <a:extLst>
                <a:ext uri="{FF2B5EF4-FFF2-40B4-BE49-F238E27FC236}">
                  <a16:creationId xmlns:a16="http://schemas.microsoft.com/office/drawing/2014/main" xmlns:p14="http://schemas.microsoft.com/office/powerpoint/2010/main" xmlns:a14="http://schemas.microsoft.com/office/drawing/2010/main" xmlns="" id="{C6D64AA9-9B14-401C-8DC9-79A58708A5B9}"/>
                </a:ext>
              </a:extLst>
            </p:cNvPr>
            <p:cNvSpPr/>
            <p:nvPr/>
          </p:nvSpPr>
          <p:spPr bwMode="auto">
            <a:xfrm>
              <a:off x="3421804" y="1712426"/>
              <a:ext cx="227968" cy="227968"/>
            </a:xfrm>
            <a:prstGeom prst="ellipse">
              <a:avLst/>
            </a:pr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椭圆 16">
              <a:extLst>
                <a:ext uri="{FF2B5EF4-FFF2-40B4-BE49-F238E27FC236}">
                  <a16:creationId xmlns:a16="http://schemas.microsoft.com/office/drawing/2014/main" xmlns:p14="http://schemas.microsoft.com/office/powerpoint/2010/main" xmlns:a14="http://schemas.microsoft.com/office/drawing/2010/main" xmlns="" id="{184E902E-497A-47D9-92CC-707D52853A4F}"/>
                </a:ext>
              </a:extLst>
            </p:cNvPr>
            <p:cNvSpPr/>
            <p:nvPr/>
          </p:nvSpPr>
          <p:spPr bwMode="auto">
            <a:xfrm>
              <a:off x="3763166" y="1712426"/>
              <a:ext cx="226787" cy="227968"/>
            </a:xfrm>
            <a:prstGeom prst="ellipse">
              <a:avLst/>
            </a:pr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椭圆 17">
              <a:extLst>
                <a:ext uri="{FF2B5EF4-FFF2-40B4-BE49-F238E27FC236}">
                  <a16:creationId xmlns:a16="http://schemas.microsoft.com/office/drawing/2014/main" xmlns:p14="http://schemas.microsoft.com/office/powerpoint/2010/main" xmlns:a14="http://schemas.microsoft.com/office/drawing/2010/main" xmlns="" id="{3E2C7670-902C-412F-A4F4-1E761059F6BA}"/>
                </a:ext>
              </a:extLst>
            </p:cNvPr>
            <p:cNvSpPr/>
            <p:nvPr/>
          </p:nvSpPr>
          <p:spPr bwMode="auto">
            <a:xfrm>
              <a:off x="4105709" y="1712426"/>
              <a:ext cx="226787" cy="227968"/>
            </a:xfrm>
            <a:prstGeom prst="ellipse">
              <a:avLst/>
            </a:pr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椭圆 18">
              <a:extLst>
                <a:ext uri="{FF2B5EF4-FFF2-40B4-BE49-F238E27FC236}">
                  <a16:creationId xmlns:a16="http://schemas.microsoft.com/office/drawing/2014/main" xmlns:p14="http://schemas.microsoft.com/office/powerpoint/2010/main" xmlns:a14="http://schemas.microsoft.com/office/drawing/2010/main" xmlns="" id="{1E8798D6-D1B8-442A-94D2-5A14981E4BCA}"/>
                </a:ext>
              </a:extLst>
            </p:cNvPr>
            <p:cNvSpPr/>
            <p:nvPr/>
          </p:nvSpPr>
          <p:spPr bwMode="auto">
            <a:xfrm>
              <a:off x="4445889" y="1712426"/>
              <a:ext cx="227968" cy="227968"/>
            </a:xfrm>
            <a:prstGeom prst="ellipse">
              <a:avLst/>
            </a:pr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椭圆 20">
              <a:extLst>
                <a:ext uri="{FF2B5EF4-FFF2-40B4-BE49-F238E27FC236}">
                  <a16:creationId xmlns:a16="http://schemas.microsoft.com/office/drawing/2014/main" xmlns:p14="http://schemas.microsoft.com/office/powerpoint/2010/main" xmlns:a14="http://schemas.microsoft.com/office/drawing/2010/main" xmlns="" id="{12C5CF39-12AD-46FD-AA3B-12B3F8D40B9D}"/>
                </a:ext>
              </a:extLst>
            </p:cNvPr>
            <p:cNvSpPr/>
            <p:nvPr/>
          </p:nvSpPr>
          <p:spPr bwMode="auto">
            <a:xfrm>
              <a:off x="4788432" y="1712426"/>
              <a:ext cx="227968" cy="227968"/>
            </a:xfrm>
            <a:prstGeom prst="ellipse">
              <a:avLst/>
            </a:pr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任意多边形 21">
              <a:extLst>
                <a:ext uri="{FF2B5EF4-FFF2-40B4-BE49-F238E27FC236}">
                  <a16:creationId xmlns:a16="http://schemas.microsoft.com/office/drawing/2014/main" xmlns:p14="http://schemas.microsoft.com/office/powerpoint/2010/main" xmlns:a14="http://schemas.microsoft.com/office/drawing/2010/main" xmlns="" id="{02A7367F-3C28-4F96-869B-BBB31008C6A9}"/>
                </a:ext>
              </a:extLst>
            </p:cNvPr>
            <p:cNvSpPr/>
            <p:nvPr/>
          </p:nvSpPr>
          <p:spPr bwMode="auto">
            <a:xfrm>
              <a:off x="2543004" y="1687622"/>
              <a:ext cx="2669471" cy="277578"/>
            </a:xfrm>
            <a:custGeom>
              <a:avLst/>
              <a:gdLst>
                <a:gd name="T0" fmla="*/ 1256 w 1278"/>
                <a:gd name="T1" fmla="*/ 133 h 133"/>
                <a:gd name="T2" fmla="*/ 22 w 1278"/>
                <a:gd name="T3" fmla="*/ 133 h 133"/>
                <a:gd name="T4" fmla="*/ 0 w 1278"/>
                <a:gd name="T5" fmla="*/ 111 h 133"/>
                <a:gd name="T6" fmla="*/ 0 w 1278"/>
                <a:gd name="T7" fmla="*/ 23 h 133"/>
                <a:gd name="T8" fmla="*/ 22 w 1278"/>
                <a:gd name="T9" fmla="*/ 0 h 133"/>
                <a:gd name="T10" fmla="*/ 1256 w 1278"/>
                <a:gd name="T11" fmla="*/ 0 h 133"/>
                <a:gd name="T12" fmla="*/ 1278 w 1278"/>
                <a:gd name="T13" fmla="*/ 23 h 133"/>
                <a:gd name="T14" fmla="*/ 1278 w 1278"/>
                <a:gd name="T15" fmla="*/ 111 h 133"/>
                <a:gd name="T16" fmla="*/ 1256 w 1278"/>
                <a:gd name="T17" fmla="*/ 133 h 133"/>
                <a:gd name="T18" fmla="*/ 22 w 1278"/>
                <a:gd name="T19" fmla="*/ 9 h 133"/>
                <a:gd name="T20" fmla="*/ 9 w 1278"/>
                <a:gd name="T21" fmla="*/ 23 h 133"/>
                <a:gd name="T22" fmla="*/ 9 w 1278"/>
                <a:gd name="T23" fmla="*/ 111 h 133"/>
                <a:gd name="T24" fmla="*/ 22 w 1278"/>
                <a:gd name="T25" fmla="*/ 124 h 133"/>
                <a:gd name="T26" fmla="*/ 1256 w 1278"/>
                <a:gd name="T27" fmla="*/ 124 h 133"/>
                <a:gd name="T28" fmla="*/ 1269 w 1278"/>
                <a:gd name="T29" fmla="*/ 111 h 133"/>
                <a:gd name="T30" fmla="*/ 1269 w 1278"/>
                <a:gd name="T31" fmla="*/ 23 h 133"/>
                <a:gd name="T32" fmla="*/ 1256 w 1278"/>
                <a:gd name="T33" fmla="*/ 9 h 133"/>
                <a:gd name="T34" fmla="*/ 22 w 1278"/>
                <a:gd name="T35" fmla="*/ 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8" h="133">
                  <a:moveTo>
                    <a:pt x="1256" y="133"/>
                  </a:moveTo>
                  <a:cubicBezTo>
                    <a:pt x="22" y="133"/>
                    <a:pt x="22" y="133"/>
                    <a:pt x="22" y="133"/>
                  </a:cubicBezTo>
                  <a:cubicBezTo>
                    <a:pt x="10" y="133"/>
                    <a:pt x="0" y="123"/>
                    <a:pt x="0" y="111"/>
                  </a:cubicBezTo>
                  <a:cubicBezTo>
                    <a:pt x="0" y="23"/>
                    <a:pt x="0" y="23"/>
                    <a:pt x="0" y="23"/>
                  </a:cubicBezTo>
                  <a:cubicBezTo>
                    <a:pt x="0" y="10"/>
                    <a:pt x="10" y="0"/>
                    <a:pt x="22" y="0"/>
                  </a:cubicBezTo>
                  <a:cubicBezTo>
                    <a:pt x="1256" y="0"/>
                    <a:pt x="1256" y="0"/>
                    <a:pt x="1256" y="0"/>
                  </a:cubicBezTo>
                  <a:cubicBezTo>
                    <a:pt x="1268" y="0"/>
                    <a:pt x="1278" y="10"/>
                    <a:pt x="1278" y="23"/>
                  </a:cubicBezTo>
                  <a:cubicBezTo>
                    <a:pt x="1278" y="111"/>
                    <a:pt x="1278" y="111"/>
                    <a:pt x="1278" y="111"/>
                  </a:cubicBezTo>
                  <a:cubicBezTo>
                    <a:pt x="1278" y="123"/>
                    <a:pt x="1268" y="133"/>
                    <a:pt x="1256" y="133"/>
                  </a:cubicBezTo>
                  <a:close/>
                  <a:moveTo>
                    <a:pt x="22" y="9"/>
                  </a:moveTo>
                  <a:cubicBezTo>
                    <a:pt x="15" y="9"/>
                    <a:pt x="9" y="15"/>
                    <a:pt x="9" y="23"/>
                  </a:cubicBezTo>
                  <a:cubicBezTo>
                    <a:pt x="9" y="111"/>
                    <a:pt x="9" y="111"/>
                    <a:pt x="9" y="111"/>
                  </a:cubicBezTo>
                  <a:cubicBezTo>
                    <a:pt x="9" y="118"/>
                    <a:pt x="15" y="124"/>
                    <a:pt x="22" y="124"/>
                  </a:cubicBezTo>
                  <a:cubicBezTo>
                    <a:pt x="1256" y="124"/>
                    <a:pt x="1256" y="124"/>
                    <a:pt x="1256" y="124"/>
                  </a:cubicBezTo>
                  <a:cubicBezTo>
                    <a:pt x="1263" y="124"/>
                    <a:pt x="1269" y="118"/>
                    <a:pt x="1269" y="111"/>
                  </a:cubicBezTo>
                  <a:cubicBezTo>
                    <a:pt x="1269" y="23"/>
                    <a:pt x="1269" y="23"/>
                    <a:pt x="1269" y="23"/>
                  </a:cubicBezTo>
                  <a:cubicBezTo>
                    <a:pt x="1269" y="15"/>
                    <a:pt x="1263" y="9"/>
                    <a:pt x="1256" y="9"/>
                  </a:cubicBezTo>
                  <a:lnTo>
                    <a:pt x="22" y="9"/>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任意多边形 23">
              <a:extLst>
                <a:ext uri="{FF2B5EF4-FFF2-40B4-BE49-F238E27FC236}">
                  <a16:creationId xmlns:a16="http://schemas.microsoft.com/office/drawing/2014/main" xmlns:p14="http://schemas.microsoft.com/office/powerpoint/2010/main" xmlns:a14="http://schemas.microsoft.com/office/drawing/2010/main" xmlns="" id="{3A3E5BAE-ED4A-4D5C-AECE-2C3E13698528}"/>
                </a:ext>
              </a:extLst>
            </p:cNvPr>
            <p:cNvSpPr/>
            <p:nvPr/>
          </p:nvSpPr>
          <p:spPr bwMode="auto">
            <a:xfrm>
              <a:off x="2521744" y="900955"/>
              <a:ext cx="673274" cy="683905"/>
            </a:xfrm>
            <a:custGeom>
              <a:avLst/>
              <a:gdLst>
                <a:gd name="T0" fmla="*/ 296 w 322"/>
                <a:gd name="T1" fmla="*/ 13 h 327"/>
                <a:gd name="T2" fmla="*/ 309 w 322"/>
                <a:gd name="T3" fmla="*/ 25 h 327"/>
                <a:gd name="T4" fmla="*/ 309 w 322"/>
                <a:gd name="T5" fmla="*/ 302 h 327"/>
                <a:gd name="T6" fmla="*/ 296 w 322"/>
                <a:gd name="T7" fmla="*/ 314 h 327"/>
                <a:gd name="T8" fmla="*/ 25 w 322"/>
                <a:gd name="T9" fmla="*/ 314 h 327"/>
                <a:gd name="T10" fmla="*/ 13 w 322"/>
                <a:gd name="T11" fmla="*/ 302 h 327"/>
                <a:gd name="T12" fmla="*/ 13 w 322"/>
                <a:gd name="T13" fmla="*/ 25 h 327"/>
                <a:gd name="T14" fmla="*/ 25 w 322"/>
                <a:gd name="T15" fmla="*/ 13 h 327"/>
                <a:gd name="T16" fmla="*/ 296 w 322"/>
                <a:gd name="T17" fmla="*/ 13 h 327"/>
                <a:gd name="T18" fmla="*/ 296 w 322"/>
                <a:gd name="T19" fmla="*/ 0 h 327"/>
                <a:gd name="T20" fmla="*/ 25 w 322"/>
                <a:gd name="T21" fmla="*/ 0 h 327"/>
                <a:gd name="T22" fmla="*/ 0 w 322"/>
                <a:gd name="T23" fmla="*/ 25 h 327"/>
                <a:gd name="T24" fmla="*/ 0 w 322"/>
                <a:gd name="T25" fmla="*/ 302 h 327"/>
                <a:gd name="T26" fmla="*/ 25 w 322"/>
                <a:gd name="T27" fmla="*/ 327 h 327"/>
                <a:gd name="T28" fmla="*/ 296 w 322"/>
                <a:gd name="T29" fmla="*/ 327 h 327"/>
                <a:gd name="T30" fmla="*/ 322 w 322"/>
                <a:gd name="T31" fmla="*/ 302 h 327"/>
                <a:gd name="T32" fmla="*/ 322 w 322"/>
                <a:gd name="T33" fmla="*/ 25 h 327"/>
                <a:gd name="T34" fmla="*/ 296 w 322"/>
                <a:gd name="T35"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2" h="327">
                  <a:moveTo>
                    <a:pt x="296" y="13"/>
                  </a:moveTo>
                  <a:cubicBezTo>
                    <a:pt x="303" y="13"/>
                    <a:pt x="309" y="18"/>
                    <a:pt x="309" y="25"/>
                  </a:cubicBezTo>
                  <a:cubicBezTo>
                    <a:pt x="309" y="302"/>
                    <a:pt x="309" y="302"/>
                    <a:pt x="309" y="302"/>
                  </a:cubicBezTo>
                  <a:cubicBezTo>
                    <a:pt x="309" y="309"/>
                    <a:pt x="303" y="314"/>
                    <a:pt x="296" y="314"/>
                  </a:cubicBezTo>
                  <a:cubicBezTo>
                    <a:pt x="25" y="314"/>
                    <a:pt x="25" y="314"/>
                    <a:pt x="25" y="314"/>
                  </a:cubicBezTo>
                  <a:cubicBezTo>
                    <a:pt x="18" y="314"/>
                    <a:pt x="13" y="309"/>
                    <a:pt x="13" y="302"/>
                  </a:cubicBezTo>
                  <a:cubicBezTo>
                    <a:pt x="13" y="25"/>
                    <a:pt x="13" y="25"/>
                    <a:pt x="13" y="25"/>
                  </a:cubicBezTo>
                  <a:cubicBezTo>
                    <a:pt x="13" y="18"/>
                    <a:pt x="18" y="13"/>
                    <a:pt x="25" y="13"/>
                  </a:cubicBezTo>
                  <a:cubicBezTo>
                    <a:pt x="296" y="13"/>
                    <a:pt x="296" y="13"/>
                    <a:pt x="296" y="13"/>
                  </a:cubicBezTo>
                  <a:moveTo>
                    <a:pt x="296" y="0"/>
                  </a:moveTo>
                  <a:cubicBezTo>
                    <a:pt x="25" y="0"/>
                    <a:pt x="25" y="0"/>
                    <a:pt x="25" y="0"/>
                  </a:cubicBezTo>
                  <a:cubicBezTo>
                    <a:pt x="11" y="0"/>
                    <a:pt x="0" y="11"/>
                    <a:pt x="0" y="25"/>
                  </a:cubicBezTo>
                  <a:cubicBezTo>
                    <a:pt x="0" y="302"/>
                    <a:pt x="0" y="302"/>
                    <a:pt x="0" y="302"/>
                  </a:cubicBezTo>
                  <a:cubicBezTo>
                    <a:pt x="0" y="316"/>
                    <a:pt x="11" y="327"/>
                    <a:pt x="25" y="327"/>
                  </a:cubicBezTo>
                  <a:cubicBezTo>
                    <a:pt x="296" y="327"/>
                    <a:pt x="296" y="327"/>
                    <a:pt x="296" y="327"/>
                  </a:cubicBezTo>
                  <a:cubicBezTo>
                    <a:pt x="310" y="327"/>
                    <a:pt x="322" y="316"/>
                    <a:pt x="322" y="302"/>
                  </a:cubicBezTo>
                  <a:cubicBezTo>
                    <a:pt x="322" y="25"/>
                    <a:pt x="322" y="25"/>
                    <a:pt x="322" y="25"/>
                  </a:cubicBezTo>
                  <a:cubicBezTo>
                    <a:pt x="322" y="11"/>
                    <a:pt x="310" y="0"/>
                    <a:pt x="296" y="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任意多边形 24">
              <a:extLst>
                <a:ext uri="{FF2B5EF4-FFF2-40B4-BE49-F238E27FC236}">
                  <a16:creationId xmlns:a16="http://schemas.microsoft.com/office/drawing/2014/main" xmlns:p14="http://schemas.microsoft.com/office/powerpoint/2010/main" xmlns:a14="http://schemas.microsoft.com/office/drawing/2010/main" xmlns="" id="{E6C4B94F-8B69-498A-95CE-E1E35CA34DED}"/>
                </a:ext>
              </a:extLst>
            </p:cNvPr>
            <p:cNvSpPr/>
            <p:nvPr/>
          </p:nvSpPr>
          <p:spPr bwMode="auto">
            <a:xfrm>
              <a:off x="2661123" y="1027657"/>
              <a:ext cx="403964" cy="27168"/>
            </a:xfrm>
            <a:custGeom>
              <a:avLst/>
              <a:gdLst>
                <a:gd name="T0" fmla="*/ 187 w 193"/>
                <a:gd name="T1" fmla="*/ 13 h 13"/>
                <a:gd name="T2" fmla="*/ 6 w 193"/>
                <a:gd name="T3" fmla="*/ 13 h 13"/>
                <a:gd name="T4" fmla="*/ 0 w 193"/>
                <a:gd name="T5" fmla="*/ 7 h 13"/>
                <a:gd name="T6" fmla="*/ 6 w 193"/>
                <a:gd name="T7" fmla="*/ 1 h 13"/>
                <a:gd name="T8" fmla="*/ 6 w 193"/>
                <a:gd name="T9" fmla="*/ 1 h 13"/>
                <a:gd name="T10" fmla="*/ 187 w 193"/>
                <a:gd name="T11" fmla="*/ 1 h 13"/>
                <a:gd name="T12" fmla="*/ 193 w 193"/>
                <a:gd name="T13" fmla="*/ 7 h 13"/>
                <a:gd name="T14" fmla="*/ 187 w 193"/>
                <a:gd name="T15" fmla="*/ 13 h 13"/>
                <a:gd name="T16" fmla="*/ 187 w 193"/>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3">
                  <a:moveTo>
                    <a:pt x="187" y="13"/>
                  </a:moveTo>
                  <a:cubicBezTo>
                    <a:pt x="6" y="13"/>
                    <a:pt x="6" y="13"/>
                    <a:pt x="6" y="13"/>
                  </a:cubicBezTo>
                  <a:cubicBezTo>
                    <a:pt x="3" y="13"/>
                    <a:pt x="0" y="10"/>
                    <a:pt x="0" y="7"/>
                  </a:cubicBezTo>
                  <a:cubicBezTo>
                    <a:pt x="0" y="3"/>
                    <a:pt x="3" y="1"/>
                    <a:pt x="6" y="1"/>
                  </a:cubicBezTo>
                  <a:cubicBezTo>
                    <a:pt x="6" y="1"/>
                    <a:pt x="6" y="1"/>
                    <a:pt x="6" y="1"/>
                  </a:cubicBezTo>
                  <a:cubicBezTo>
                    <a:pt x="187" y="1"/>
                    <a:pt x="187" y="1"/>
                    <a:pt x="187" y="1"/>
                  </a:cubicBezTo>
                  <a:cubicBezTo>
                    <a:pt x="190" y="0"/>
                    <a:pt x="193" y="3"/>
                    <a:pt x="193" y="7"/>
                  </a:cubicBezTo>
                  <a:cubicBezTo>
                    <a:pt x="193" y="10"/>
                    <a:pt x="190" y="13"/>
                    <a:pt x="187" y="13"/>
                  </a:cubicBezTo>
                  <a:cubicBezTo>
                    <a:pt x="187" y="13"/>
                    <a:pt x="187" y="13"/>
                    <a:pt x="187" y="13"/>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任意多边形 25">
              <a:extLst>
                <a:ext uri="{FF2B5EF4-FFF2-40B4-BE49-F238E27FC236}">
                  <a16:creationId xmlns:a16="http://schemas.microsoft.com/office/drawing/2014/main" xmlns:p14="http://schemas.microsoft.com/office/powerpoint/2010/main" xmlns:a14="http://schemas.microsoft.com/office/drawing/2010/main" xmlns="" id="{F6DFC09E-CE3F-4B50-ADEE-4EDCDB6181B0}"/>
                </a:ext>
              </a:extLst>
            </p:cNvPr>
            <p:cNvSpPr/>
            <p:nvPr/>
          </p:nvSpPr>
          <p:spPr bwMode="auto">
            <a:xfrm>
              <a:off x="2661123" y="1123333"/>
              <a:ext cx="403964" cy="24805"/>
            </a:xfrm>
            <a:custGeom>
              <a:avLst/>
              <a:gdLst>
                <a:gd name="T0" fmla="*/ 187 w 193"/>
                <a:gd name="T1" fmla="*/ 12 h 12"/>
                <a:gd name="T2" fmla="*/ 6 w 193"/>
                <a:gd name="T3" fmla="*/ 12 h 12"/>
                <a:gd name="T4" fmla="*/ 0 w 193"/>
                <a:gd name="T5" fmla="*/ 6 h 12"/>
                <a:gd name="T6" fmla="*/ 6 w 193"/>
                <a:gd name="T7" fmla="*/ 0 h 12"/>
                <a:gd name="T8" fmla="*/ 6 w 193"/>
                <a:gd name="T9" fmla="*/ 0 h 12"/>
                <a:gd name="T10" fmla="*/ 187 w 193"/>
                <a:gd name="T11" fmla="*/ 0 h 12"/>
                <a:gd name="T12" fmla="*/ 193 w 193"/>
                <a:gd name="T13" fmla="*/ 6 h 12"/>
                <a:gd name="T14" fmla="*/ 187 w 193"/>
                <a:gd name="T15" fmla="*/ 12 h 12"/>
                <a:gd name="T16" fmla="*/ 187 w 193"/>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2">
                  <a:moveTo>
                    <a:pt x="187" y="12"/>
                  </a:moveTo>
                  <a:cubicBezTo>
                    <a:pt x="6" y="12"/>
                    <a:pt x="6" y="12"/>
                    <a:pt x="6" y="12"/>
                  </a:cubicBezTo>
                  <a:cubicBezTo>
                    <a:pt x="3" y="12"/>
                    <a:pt x="0" y="10"/>
                    <a:pt x="0" y="6"/>
                  </a:cubicBezTo>
                  <a:cubicBezTo>
                    <a:pt x="0" y="3"/>
                    <a:pt x="3" y="0"/>
                    <a:pt x="6" y="0"/>
                  </a:cubicBezTo>
                  <a:cubicBezTo>
                    <a:pt x="6" y="0"/>
                    <a:pt x="6" y="0"/>
                    <a:pt x="6" y="0"/>
                  </a:cubicBezTo>
                  <a:cubicBezTo>
                    <a:pt x="187" y="0"/>
                    <a:pt x="187" y="0"/>
                    <a:pt x="187" y="0"/>
                  </a:cubicBezTo>
                  <a:cubicBezTo>
                    <a:pt x="190" y="0"/>
                    <a:pt x="193" y="2"/>
                    <a:pt x="193" y="6"/>
                  </a:cubicBezTo>
                  <a:cubicBezTo>
                    <a:pt x="193" y="10"/>
                    <a:pt x="190" y="12"/>
                    <a:pt x="187" y="12"/>
                  </a:cubicBezTo>
                  <a:cubicBezTo>
                    <a:pt x="187" y="12"/>
                    <a:pt x="187" y="12"/>
                    <a:pt x="187" y="12"/>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任意多边形 26">
              <a:extLst>
                <a:ext uri="{FF2B5EF4-FFF2-40B4-BE49-F238E27FC236}">
                  <a16:creationId xmlns:a16="http://schemas.microsoft.com/office/drawing/2014/main" xmlns:p14="http://schemas.microsoft.com/office/powerpoint/2010/main" xmlns:a14="http://schemas.microsoft.com/office/drawing/2010/main" xmlns="" id="{A6447D1A-7F05-4DF4-803E-BDB539C9FCCA}"/>
                </a:ext>
              </a:extLst>
            </p:cNvPr>
            <p:cNvSpPr/>
            <p:nvPr/>
          </p:nvSpPr>
          <p:spPr bwMode="auto">
            <a:xfrm>
              <a:off x="2661123" y="1217828"/>
              <a:ext cx="403964" cy="27168"/>
            </a:xfrm>
            <a:custGeom>
              <a:avLst/>
              <a:gdLst>
                <a:gd name="T0" fmla="*/ 187 w 193"/>
                <a:gd name="T1" fmla="*/ 13 h 13"/>
                <a:gd name="T2" fmla="*/ 6 w 193"/>
                <a:gd name="T3" fmla="*/ 13 h 13"/>
                <a:gd name="T4" fmla="*/ 0 w 193"/>
                <a:gd name="T5" fmla="*/ 6 h 13"/>
                <a:gd name="T6" fmla="*/ 6 w 193"/>
                <a:gd name="T7" fmla="*/ 0 h 13"/>
                <a:gd name="T8" fmla="*/ 6 w 193"/>
                <a:gd name="T9" fmla="*/ 0 h 13"/>
                <a:gd name="T10" fmla="*/ 187 w 193"/>
                <a:gd name="T11" fmla="*/ 0 h 13"/>
                <a:gd name="T12" fmla="*/ 193 w 193"/>
                <a:gd name="T13" fmla="*/ 6 h 13"/>
                <a:gd name="T14" fmla="*/ 187 w 193"/>
                <a:gd name="T15" fmla="*/ 13 h 13"/>
                <a:gd name="T16" fmla="*/ 187 w 193"/>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3">
                  <a:moveTo>
                    <a:pt x="187" y="13"/>
                  </a:moveTo>
                  <a:cubicBezTo>
                    <a:pt x="6" y="13"/>
                    <a:pt x="6" y="13"/>
                    <a:pt x="6" y="13"/>
                  </a:cubicBezTo>
                  <a:cubicBezTo>
                    <a:pt x="3" y="13"/>
                    <a:pt x="0" y="10"/>
                    <a:pt x="0" y="6"/>
                  </a:cubicBezTo>
                  <a:cubicBezTo>
                    <a:pt x="0" y="3"/>
                    <a:pt x="3" y="0"/>
                    <a:pt x="6" y="0"/>
                  </a:cubicBezTo>
                  <a:cubicBezTo>
                    <a:pt x="6" y="0"/>
                    <a:pt x="6" y="0"/>
                    <a:pt x="6" y="0"/>
                  </a:cubicBezTo>
                  <a:cubicBezTo>
                    <a:pt x="187" y="0"/>
                    <a:pt x="187" y="0"/>
                    <a:pt x="187" y="0"/>
                  </a:cubicBezTo>
                  <a:cubicBezTo>
                    <a:pt x="190" y="0"/>
                    <a:pt x="193" y="3"/>
                    <a:pt x="193" y="6"/>
                  </a:cubicBezTo>
                  <a:cubicBezTo>
                    <a:pt x="193" y="10"/>
                    <a:pt x="190" y="13"/>
                    <a:pt x="187" y="13"/>
                  </a:cubicBezTo>
                  <a:cubicBezTo>
                    <a:pt x="187" y="13"/>
                    <a:pt x="187" y="13"/>
                    <a:pt x="187" y="13"/>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任意多边形 27">
              <a:extLst>
                <a:ext uri="{FF2B5EF4-FFF2-40B4-BE49-F238E27FC236}">
                  <a16:creationId xmlns:a16="http://schemas.microsoft.com/office/drawing/2014/main" xmlns:p14="http://schemas.microsoft.com/office/powerpoint/2010/main" xmlns:a14="http://schemas.microsoft.com/office/drawing/2010/main" xmlns="" id="{EADCADCC-B349-4BAE-9F38-96C93F891F68}"/>
                </a:ext>
              </a:extLst>
            </p:cNvPr>
            <p:cNvSpPr/>
            <p:nvPr/>
          </p:nvSpPr>
          <p:spPr bwMode="auto">
            <a:xfrm>
              <a:off x="2661123" y="1335630"/>
              <a:ext cx="403964" cy="27168"/>
            </a:xfrm>
            <a:custGeom>
              <a:avLst/>
              <a:gdLst>
                <a:gd name="T0" fmla="*/ 187 w 193"/>
                <a:gd name="T1" fmla="*/ 13 h 13"/>
                <a:gd name="T2" fmla="*/ 6 w 193"/>
                <a:gd name="T3" fmla="*/ 13 h 13"/>
                <a:gd name="T4" fmla="*/ 0 w 193"/>
                <a:gd name="T5" fmla="*/ 6 h 13"/>
                <a:gd name="T6" fmla="*/ 6 w 193"/>
                <a:gd name="T7" fmla="*/ 0 h 13"/>
                <a:gd name="T8" fmla="*/ 6 w 193"/>
                <a:gd name="T9" fmla="*/ 0 h 13"/>
                <a:gd name="T10" fmla="*/ 187 w 193"/>
                <a:gd name="T11" fmla="*/ 0 h 13"/>
                <a:gd name="T12" fmla="*/ 193 w 193"/>
                <a:gd name="T13" fmla="*/ 6 h 13"/>
                <a:gd name="T14" fmla="*/ 187 w 193"/>
                <a:gd name="T15" fmla="*/ 13 h 13"/>
                <a:gd name="T16" fmla="*/ 187 w 193"/>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3">
                  <a:moveTo>
                    <a:pt x="187" y="13"/>
                  </a:moveTo>
                  <a:cubicBezTo>
                    <a:pt x="6" y="13"/>
                    <a:pt x="6" y="13"/>
                    <a:pt x="6" y="13"/>
                  </a:cubicBezTo>
                  <a:cubicBezTo>
                    <a:pt x="3" y="13"/>
                    <a:pt x="0" y="10"/>
                    <a:pt x="0" y="6"/>
                  </a:cubicBezTo>
                  <a:cubicBezTo>
                    <a:pt x="0" y="3"/>
                    <a:pt x="3" y="0"/>
                    <a:pt x="6" y="0"/>
                  </a:cubicBezTo>
                  <a:cubicBezTo>
                    <a:pt x="6" y="0"/>
                    <a:pt x="6" y="0"/>
                    <a:pt x="6" y="0"/>
                  </a:cubicBezTo>
                  <a:cubicBezTo>
                    <a:pt x="187" y="0"/>
                    <a:pt x="187" y="0"/>
                    <a:pt x="187" y="0"/>
                  </a:cubicBezTo>
                  <a:cubicBezTo>
                    <a:pt x="190" y="0"/>
                    <a:pt x="193" y="3"/>
                    <a:pt x="193" y="6"/>
                  </a:cubicBezTo>
                  <a:cubicBezTo>
                    <a:pt x="193" y="10"/>
                    <a:pt x="190" y="13"/>
                    <a:pt x="187" y="13"/>
                  </a:cubicBezTo>
                  <a:cubicBezTo>
                    <a:pt x="187" y="13"/>
                    <a:pt x="187" y="13"/>
                    <a:pt x="187" y="13"/>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任意多边形 28">
              <a:extLst>
                <a:ext uri="{FF2B5EF4-FFF2-40B4-BE49-F238E27FC236}">
                  <a16:creationId xmlns:a16="http://schemas.microsoft.com/office/drawing/2014/main" xmlns:p14="http://schemas.microsoft.com/office/powerpoint/2010/main" xmlns:a14="http://schemas.microsoft.com/office/drawing/2010/main" xmlns="" id="{4EAB2B1F-D346-4DA4-869B-3DAB32973E52}"/>
                </a:ext>
              </a:extLst>
            </p:cNvPr>
            <p:cNvSpPr/>
            <p:nvPr/>
          </p:nvSpPr>
          <p:spPr bwMode="auto">
            <a:xfrm>
              <a:off x="2661123" y="1405635"/>
              <a:ext cx="403964" cy="27168"/>
            </a:xfrm>
            <a:custGeom>
              <a:avLst/>
              <a:gdLst>
                <a:gd name="T0" fmla="*/ 187 w 193"/>
                <a:gd name="T1" fmla="*/ 13 h 13"/>
                <a:gd name="T2" fmla="*/ 6 w 193"/>
                <a:gd name="T3" fmla="*/ 13 h 13"/>
                <a:gd name="T4" fmla="*/ 0 w 193"/>
                <a:gd name="T5" fmla="*/ 6 h 13"/>
                <a:gd name="T6" fmla="*/ 6 w 193"/>
                <a:gd name="T7" fmla="*/ 0 h 13"/>
                <a:gd name="T8" fmla="*/ 6 w 193"/>
                <a:gd name="T9" fmla="*/ 0 h 13"/>
                <a:gd name="T10" fmla="*/ 187 w 193"/>
                <a:gd name="T11" fmla="*/ 0 h 13"/>
                <a:gd name="T12" fmla="*/ 193 w 193"/>
                <a:gd name="T13" fmla="*/ 6 h 13"/>
                <a:gd name="T14" fmla="*/ 187 w 193"/>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13">
                  <a:moveTo>
                    <a:pt x="187" y="13"/>
                  </a:moveTo>
                  <a:cubicBezTo>
                    <a:pt x="6" y="13"/>
                    <a:pt x="6" y="13"/>
                    <a:pt x="6" y="13"/>
                  </a:cubicBezTo>
                  <a:cubicBezTo>
                    <a:pt x="3" y="13"/>
                    <a:pt x="0" y="10"/>
                    <a:pt x="0" y="6"/>
                  </a:cubicBezTo>
                  <a:cubicBezTo>
                    <a:pt x="0" y="3"/>
                    <a:pt x="3" y="0"/>
                    <a:pt x="6" y="0"/>
                  </a:cubicBezTo>
                  <a:cubicBezTo>
                    <a:pt x="6" y="0"/>
                    <a:pt x="6" y="0"/>
                    <a:pt x="6" y="0"/>
                  </a:cubicBezTo>
                  <a:cubicBezTo>
                    <a:pt x="187" y="0"/>
                    <a:pt x="187" y="0"/>
                    <a:pt x="187" y="0"/>
                  </a:cubicBezTo>
                  <a:cubicBezTo>
                    <a:pt x="190" y="0"/>
                    <a:pt x="193" y="3"/>
                    <a:pt x="193" y="6"/>
                  </a:cubicBezTo>
                  <a:cubicBezTo>
                    <a:pt x="193" y="10"/>
                    <a:pt x="190" y="13"/>
                    <a:pt x="187" y="13"/>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任意多边形 29">
              <a:extLst>
                <a:ext uri="{FF2B5EF4-FFF2-40B4-BE49-F238E27FC236}">
                  <a16:creationId xmlns:a16="http://schemas.microsoft.com/office/drawing/2014/main" xmlns:p14="http://schemas.microsoft.com/office/powerpoint/2010/main" xmlns:a14="http://schemas.microsoft.com/office/drawing/2010/main" xmlns="" id="{5559FC5B-F459-4167-BF5F-9709D0810C66}"/>
                </a:ext>
              </a:extLst>
            </p:cNvPr>
            <p:cNvSpPr/>
            <p:nvPr/>
          </p:nvSpPr>
          <p:spPr bwMode="auto">
            <a:xfrm>
              <a:off x="4451795" y="900955"/>
              <a:ext cx="673274" cy="683905"/>
            </a:xfrm>
            <a:custGeom>
              <a:avLst/>
              <a:gdLst>
                <a:gd name="T0" fmla="*/ 296 w 322"/>
                <a:gd name="T1" fmla="*/ 13 h 327"/>
                <a:gd name="T2" fmla="*/ 309 w 322"/>
                <a:gd name="T3" fmla="*/ 25 h 327"/>
                <a:gd name="T4" fmla="*/ 309 w 322"/>
                <a:gd name="T5" fmla="*/ 302 h 327"/>
                <a:gd name="T6" fmla="*/ 296 w 322"/>
                <a:gd name="T7" fmla="*/ 314 h 327"/>
                <a:gd name="T8" fmla="*/ 26 w 322"/>
                <a:gd name="T9" fmla="*/ 314 h 327"/>
                <a:gd name="T10" fmla="*/ 13 w 322"/>
                <a:gd name="T11" fmla="*/ 302 h 327"/>
                <a:gd name="T12" fmla="*/ 13 w 322"/>
                <a:gd name="T13" fmla="*/ 25 h 327"/>
                <a:gd name="T14" fmla="*/ 26 w 322"/>
                <a:gd name="T15" fmla="*/ 13 h 327"/>
                <a:gd name="T16" fmla="*/ 296 w 322"/>
                <a:gd name="T17" fmla="*/ 13 h 327"/>
                <a:gd name="T18" fmla="*/ 296 w 322"/>
                <a:gd name="T19" fmla="*/ 0 h 327"/>
                <a:gd name="T20" fmla="*/ 26 w 322"/>
                <a:gd name="T21" fmla="*/ 0 h 327"/>
                <a:gd name="T22" fmla="*/ 0 w 322"/>
                <a:gd name="T23" fmla="*/ 25 h 327"/>
                <a:gd name="T24" fmla="*/ 0 w 322"/>
                <a:gd name="T25" fmla="*/ 25 h 327"/>
                <a:gd name="T26" fmla="*/ 0 w 322"/>
                <a:gd name="T27" fmla="*/ 302 h 327"/>
                <a:gd name="T28" fmla="*/ 26 w 322"/>
                <a:gd name="T29" fmla="*/ 327 h 327"/>
                <a:gd name="T30" fmla="*/ 26 w 322"/>
                <a:gd name="T31" fmla="*/ 327 h 327"/>
                <a:gd name="T32" fmla="*/ 296 w 322"/>
                <a:gd name="T33" fmla="*/ 327 h 327"/>
                <a:gd name="T34" fmla="*/ 322 w 322"/>
                <a:gd name="T35" fmla="*/ 302 h 327"/>
                <a:gd name="T36" fmla="*/ 322 w 322"/>
                <a:gd name="T37" fmla="*/ 302 h 327"/>
                <a:gd name="T38" fmla="*/ 322 w 322"/>
                <a:gd name="T39" fmla="*/ 25 h 327"/>
                <a:gd name="T40" fmla="*/ 296 w 322"/>
                <a:gd name="T41" fmla="*/ 0 h 327"/>
                <a:gd name="T42" fmla="*/ 296 w 322"/>
                <a:gd name="T43"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2" h="327">
                  <a:moveTo>
                    <a:pt x="296" y="13"/>
                  </a:moveTo>
                  <a:cubicBezTo>
                    <a:pt x="303" y="13"/>
                    <a:pt x="309" y="18"/>
                    <a:pt x="309" y="25"/>
                  </a:cubicBezTo>
                  <a:cubicBezTo>
                    <a:pt x="309" y="302"/>
                    <a:pt x="309" y="302"/>
                    <a:pt x="309" y="302"/>
                  </a:cubicBezTo>
                  <a:cubicBezTo>
                    <a:pt x="309" y="309"/>
                    <a:pt x="303" y="314"/>
                    <a:pt x="296" y="314"/>
                  </a:cubicBezTo>
                  <a:cubicBezTo>
                    <a:pt x="26" y="314"/>
                    <a:pt x="26" y="314"/>
                    <a:pt x="26" y="314"/>
                  </a:cubicBezTo>
                  <a:cubicBezTo>
                    <a:pt x="19" y="314"/>
                    <a:pt x="13" y="309"/>
                    <a:pt x="13" y="302"/>
                  </a:cubicBezTo>
                  <a:cubicBezTo>
                    <a:pt x="13" y="25"/>
                    <a:pt x="13" y="25"/>
                    <a:pt x="13" y="25"/>
                  </a:cubicBezTo>
                  <a:cubicBezTo>
                    <a:pt x="13" y="18"/>
                    <a:pt x="19" y="13"/>
                    <a:pt x="26" y="13"/>
                  </a:cubicBezTo>
                  <a:cubicBezTo>
                    <a:pt x="296" y="13"/>
                    <a:pt x="296" y="13"/>
                    <a:pt x="296" y="13"/>
                  </a:cubicBezTo>
                  <a:moveTo>
                    <a:pt x="296" y="0"/>
                  </a:moveTo>
                  <a:cubicBezTo>
                    <a:pt x="26" y="0"/>
                    <a:pt x="26" y="0"/>
                    <a:pt x="26" y="0"/>
                  </a:cubicBezTo>
                  <a:cubicBezTo>
                    <a:pt x="12" y="0"/>
                    <a:pt x="0" y="11"/>
                    <a:pt x="0" y="25"/>
                  </a:cubicBezTo>
                  <a:cubicBezTo>
                    <a:pt x="0" y="25"/>
                    <a:pt x="0" y="25"/>
                    <a:pt x="0" y="25"/>
                  </a:cubicBezTo>
                  <a:cubicBezTo>
                    <a:pt x="0" y="302"/>
                    <a:pt x="0" y="302"/>
                    <a:pt x="0" y="302"/>
                  </a:cubicBezTo>
                  <a:cubicBezTo>
                    <a:pt x="0" y="316"/>
                    <a:pt x="12" y="327"/>
                    <a:pt x="26" y="327"/>
                  </a:cubicBezTo>
                  <a:cubicBezTo>
                    <a:pt x="26" y="327"/>
                    <a:pt x="26" y="327"/>
                    <a:pt x="26" y="327"/>
                  </a:cubicBezTo>
                  <a:cubicBezTo>
                    <a:pt x="296" y="327"/>
                    <a:pt x="296" y="327"/>
                    <a:pt x="296" y="327"/>
                  </a:cubicBezTo>
                  <a:cubicBezTo>
                    <a:pt x="310" y="327"/>
                    <a:pt x="322" y="316"/>
                    <a:pt x="322" y="302"/>
                  </a:cubicBezTo>
                  <a:cubicBezTo>
                    <a:pt x="322" y="302"/>
                    <a:pt x="322" y="302"/>
                    <a:pt x="322" y="302"/>
                  </a:cubicBezTo>
                  <a:cubicBezTo>
                    <a:pt x="322" y="25"/>
                    <a:pt x="322" y="25"/>
                    <a:pt x="322" y="25"/>
                  </a:cubicBezTo>
                  <a:cubicBezTo>
                    <a:pt x="322" y="11"/>
                    <a:pt x="310" y="0"/>
                    <a:pt x="296" y="0"/>
                  </a:cubicBezTo>
                  <a:cubicBezTo>
                    <a:pt x="296" y="0"/>
                    <a:pt x="296" y="0"/>
                    <a:pt x="296" y="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任意多边形 30">
              <a:extLst>
                <a:ext uri="{FF2B5EF4-FFF2-40B4-BE49-F238E27FC236}">
                  <a16:creationId xmlns:a16="http://schemas.microsoft.com/office/drawing/2014/main" xmlns:p14="http://schemas.microsoft.com/office/powerpoint/2010/main" xmlns:a14="http://schemas.microsoft.com/office/drawing/2010/main" xmlns="" id="{731DB778-B8A5-42F3-AC0A-AA391A87C846}"/>
                </a:ext>
              </a:extLst>
            </p:cNvPr>
            <p:cNvSpPr/>
            <p:nvPr/>
          </p:nvSpPr>
          <p:spPr bwMode="auto">
            <a:xfrm>
              <a:off x="4592356" y="1030020"/>
              <a:ext cx="402783" cy="24805"/>
            </a:xfrm>
            <a:custGeom>
              <a:avLst/>
              <a:gdLst>
                <a:gd name="T0" fmla="*/ 187 w 193"/>
                <a:gd name="T1" fmla="*/ 12 h 12"/>
                <a:gd name="T2" fmla="*/ 7 w 193"/>
                <a:gd name="T3" fmla="*/ 12 h 12"/>
                <a:gd name="T4" fmla="*/ 0 w 193"/>
                <a:gd name="T5" fmla="*/ 6 h 12"/>
                <a:gd name="T6" fmla="*/ 7 w 193"/>
                <a:gd name="T7" fmla="*/ 0 h 12"/>
                <a:gd name="T8" fmla="*/ 7 w 193"/>
                <a:gd name="T9" fmla="*/ 0 h 12"/>
                <a:gd name="T10" fmla="*/ 187 w 193"/>
                <a:gd name="T11" fmla="*/ 0 h 12"/>
                <a:gd name="T12" fmla="*/ 193 w 193"/>
                <a:gd name="T13" fmla="*/ 6 h 12"/>
                <a:gd name="T14" fmla="*/ 187 w 193"/>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12">
                  <a:moveTo>
                    <a:pt x="187" y="12"/>
                  </a:moveTo>
                  <a:cubicBezTo>
                    <a:pt x="7" y="12"/>
                    <a:pt x="7" y="12"/>
                    <a:pt x="7" y="12"/>
                  </a:cubicBezTo>
                  <a:cubicBezTo>
                    <a:pt x="3" y="12"/>
                    <a:pt x="0" y="9"/>
                    <a:pt x="0" y="6"/>
                  </a:cubicBezTo>
                  <a:cubicBezTo>
                    <a:pt x="0" y="2"/>
                    <a:pt x="3" y="0"/>
                    <a:pt x="7" y="0"/>
                  </a:cubicBezTo>
                  <a:cubicBezTo>
                    <a:pt x="7" y="0"/>
                    <a:pt x="7" y="0"/>
                    <a:pt x="7" y="0"/>
                  </a:cubicBezTo>
                  <a:cubicBezTo>
                    <a:pt x="187" y="0"/>
                    <a:pt x="187" y="0"/>
                    <a:pt x="187" y="0"/>
                  </a:cubicBezTo>
                  <a:cubicBezTo>
                    <a:pt x="191" y="0"/>
                    <a:pt x="193" y="2"/>
                    <a:pt x="193" y="6"/>
                  </a:cubicBezTo>
                  <a:cubicBezTo>
                    <a:pt x="193" y="9"/>
                    <a:pt x="191" y="12"/>
                    <a:pt x="187" y="12"/>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任意多边形 31">
              <a:extLst>
                <a:ext uri="{FF2B5EF4-FFF2-40B4-BE49-F238E27FC236}">
                  <a16:creationId xmlns:a16="http://schemas.microsoft.com/office/drawing/2014/main" xmlns:p14="http://schemas.microsoft.com/office/powerpoint/2010/main" xmlns:a14="http://schemas.microsoft.com/office/drawing/2010/main" xmlns="" id="{70F170B1-FEBD-4AD9-B0D3-517DB37AFB3D}"/>
                </a:ext>
              </a:extLst>
            </p:cNvPr>
            <p:cNvSpPr/>
            <p:nvPr/>
          </p:nvSpPr>
          <p:spPr bwMode="auto">
            <a:xfrm>
              <a:off x="4592356" y="1123333"/>
              <a:ext cx="402783" cy="24805"/>
            </a:xfrm>
            <a:custGeom>
              <a:avLst/>
              <a:gdLst>
                <a:gd name="T0" fmla="*/ 187 w 193"/>
                <a:gd name="T1" fmla="*/ 12 h 12"/>
                <a:gd name="T2" fmla="*/ 7 w 193"/>
                <a:gd name="T3" fmla="*/ 12 h 12"/>
                <a:gd name="T4" fmla="*/ 0 w 193"/>
                <a:gd name="T5" fmla="*/ 6 h 12"/>
                <a:gd name="T6" fmla="*/ 7 w 193"/>
                <a:gd name="T7" fmla="*/ 0 h 12"/>
                <a:gd name="T8" fmla="*/ 7 w 193"/>
                <a:gd name="T9" fmla="*/ 0 h 12"/>
                <a:gd name="T10" fmla="*/ 187 w 193"/>
                <a:gd name="T11" fmla="*/ 0 h 12"/>
                <a:gd name="T12" fmla="*/ 193 w 193"/>
                <a:gd name="T13" fmla="*/ 6 h 12"/>
                <a:gd name="T14" fmla="*/ 187 w 193"/>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12">
                  <a:moveTo>
                    <a:pt x="187" y="12"/>
                  </a:moveTo>
                  <a:cubicBezTo>
                    <a:pt x="7" y="12"/>
                    <a:pt x="7" y="12"/>
                    <a:pt x="7" y="12"/>
                  </a:cubicBezTo>
                  <a:cubicBezTo>
                    <a:pt x="3" y="12"/>
                    <a:pt x="0" y="10"/>
                    <a:pt x="0" y="6"/>
                  </a:cubicBezTo>
                  <a:cubicBezTo>
                    <a:pt x="0" y="3"/>
                    <a:pt x="3" y="0"/>
                    <a:pt x="7" y="0"/>
                  </a:cubicBezTo>
                  <a:cubicBezTo>
                    <a:pt x="7" y="0"/>
                    <a:pt x="7" y="0"/>
                    <a:pt x="7" y="0"/>
                  </a:cubicBezTo>
                  <a:cubicBezTo>
                    <a:pt x="187" y="0"/>
                    <a:pt x="187" y="0"/>
                    <a:pt x="187" y="0"/>
                  </a:cubicBezTo>
                  <a:cubicBezTo>
                    <a:pt x="191" y="0"/>
                    <a:pt x="193" y="3"/>
                    <a:pt x="193" y="6"/>
                  </a:cubicBezTo>
                  <a:cubicBezTo>
                    <a:pt x="193" y="10"/>
                    <a:pt x="191" y="12"/>
                    <a:pt x="187" y="12"/>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任意多边形 32">
              <a:extLst>
                <a:ext uri="{FF2B5EF4-FFF2-40B4-BE49-F238E27FC236}">
                  <a16:creationId xmlns:a16="http://schemas.microsoft.com/office/drawing/2014/main" xmlns:p14="http://schemas.microsoft.com/office/powerpoint/2010/main" xmlns:a14="http://schemas.microsoft.com/office/drawing/2010/main" xmlns="" id="{010159FE-94A0-4D71-8296-32842FF91721}"/>
                </a:ext>
              </a:extLst>
            </p:cNvPr>
            <p:cNvSpPr/>
            <p:nvPr/>
          </p:nvSpPr>
          <p:spPr bwMode="auto">
            <a:xfrm>
              <a:off x="4592356" y="1217828"/>
              <a:ext cx="402783" cy="27168"/>
            </a:xfrm>
            <a:custGeom>
              <a:avLst/>
              <a:gdLst>
                <a:gd name="T0" fmla="*/ 187 w 193"/>
                <a:gd name="T1" fmla="*/ 13 h 13"/>
                <a:gd name="T2" fmla="*/ 7 w 193"/>
                <a:gd name="T3" fmla="*/ 13 h 13"/>
                <a:gd name="T4" fmla="*/ 0 w 193"/>
                <a:gd name="T5" fmla="*/ 6 h 13"/>
                <a:gd name="T6" fmla="*/ 7 w 193"/>
                <a:gd name="T7" fmla="*/ 0 h 13"/>
                <a:gd name="T8" fmla="*/ 7 w 193"/>
                <a:gd name="T9" fmla="*/ 0 h 13"/>
                <a:gd name="T10" fmla="*/ 187 w 193"/>
                <a:gd name="T11" fmla="*/ 0 h 13"/>
                <a:gd name="T12" fmla="*/ 193 w 193"/>
                <a:gd name="T13" fmla="*/ 6 h 13"/>
                <a:gd name="T14" fmla="*/ 187 w 193"/>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13">
                  <a:moveTo>
                    <a:pt x="187" y="13"/>
                  </a:moveTo>
                  <a:cubicBezTo>
                    <a:pt x="7" y="13"/>
                    <a:pt x="7" y="13"/>
                    <a:pt x="7" y="13"/>
                  </a:cubicBezTo>
                  <a:cubicBezTo>
                    <a:pt x="3" y="13"/>
                    <a:pt x="0" y="10"/>
                    <a:pt x="0" y="6"/>
                  </a:cubicBezTo>
                  <a:cubicBezTo>
                    <a:pt x="0" y="3"/>
                    <a:pt x="3" y="0"/>
                    <a:pt x="7" y="0"/>
                  </a:cubicBezTo>
                  <a:cubicBezTo>
                    <a:pt x="7" y="0"/>
                    <a:pt x="7" y="0"/>
                    <a:pt x="7" y="0"/>
                  </a:cubicBezTo>
                  <a:cubicBezTo>
                    <a:pt x="187" y="0"/>
                    <a:pt x="187" y="0"/>
                    <a:pt x="187" y="0"/>
                  </a:cubicBezTo>
                  <a:cubicBezTo>
                    <a:pt x="191" y="0"/>
                    <a:pt x="193" y="3"/>
                    <a:pt x="193" y="6"/>
                  </a:cubicBezTo>
                  <a:cubicBezTo>
                    <a:pt x="193" y="10"/>
                    <a:pt x="191" y="13"/>
                    <a:pt x="187" y="13"/>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任意多边形 33">
              <a:extLst>
                <a:ext uri="{FF2B5EF4-FFF2-40B4-BE49-F238E27FC236}">
                  <a16:creationId xmlns:a16="http://schemas.microsoft.com/office/drawing/2014/main" xmlns:p14="http://schemas.microsoft.com/office/powerpoint/2010/main" xmlns:a14="http://schemas.microsoft.com/office/drawing/2010/main" xmlns="" id="{6822169A-6702-416B-BFBD-5BD269870A59}"/>
                </a:ext>
              </a:extLst>
            </p:cNvPr>
            <p:cNvSpPr/>
            <p:nvPr/>
          </p:nvSpPr>
          <p:spPr bwMode="auto">
            <a:xfrm>
              <a:off x="4592355" y="1311141"/>
              <a:ext cx="402783" cy="27168"/>
            </a:xfrm>
            <a:custGeom>
              <a:avLst/>
              <a:gdLst>
                <a:gd name="T0" fmla="*/ 187 w 193"/>
                <a:gd name="T1" fmla="*/ 13 h 13"/>
                <a:gd name="T2" fmla="*/ 7 w 193"/>
                <a:gd name="T3" fmla="*/ 13 h 13"/>
                <a:gd name="T4" fmla="*/ 0 w 193"/>
                <a:gd name="T5" fmla="*/ 6 h 13"/>
                <a:gd name="T6" fmla="*/ 7 w 193"/>
                <a:gd name="T7" fmla="*/ 0 h 13"/>
                <a:gd name="T8" fmla="*/ 7 w 193"/>
                <a:gd name="T9" fmla="*/ 0 h 13"/>
                <a:gd name="T10" fmla="*/ 187 w 193"/>
                <a:gd name="T11" fmla="*/ 0 h 13"/>
                <a:gd name="T12" fmla="*/ 193 w 193"/>
                <a:gd name="T13" fmla="*/ 6 h 13"/>
                <a:gd name="T14" fmla="*/ 187 w 193"/>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13">
                  <a:moveTo>
                    <a:pt x="187" y="13"/>
                  </a:moveTo>
                  <a:cubicBezTo>
                    <a:pt x="7" y="13"/>
                    <a:pt x="7" y="13"/>
                    <a:pt x="7" y="13"/>
                  </a:cubicBezTo>
                  <a:cubicBezTo>
                    <a:pt x="3" y="13"/>
                    <a:pt x="0" y="10"/>
                    <a:pt x="0" y="6"/>
                  </a:cubicBezTo>
                  <a:cubicBezTo>
                    <a:pt x="0" y="3"/>
                    <a:pt x="3" y="0"/>
                    <a:pt x="7" y="0"/>
                  </a:cubicBezTo>
                  <a:cubicBezTo>
                    <a:pt x="7" y="0"/>
                    <a:pt x="7" y="0"/>
                    <a:pt x="7" y="0"/>
                  </a:cubicBezTo>
                  <a:cubicBezTo>
                    <a:pt x="187" y="0"/>
                    <a:pt x="187" y="0"/>
                    <a:pt x="187" y="0"/>
                  </a:cubicBezTo>
                  <a:cubicBezTo>
                    <a:pt x="191" y="0"/>
                    <a:pt x="193" y="3"/>
                    <a:pt x="193" y="6"/>
                  </a:cubicBezTo>
                  <a:cubicBezTo>
                    <a:pt x="193" y="10"/>
                    <a:pt x="191" y="13"/>
                    <a:pt x="187" y="13"/>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任意多边形 34">
              <a:extLst>
                <a:ext uri="{FF2B5EF4-FFF2-40B4-BE49-F238E27FC236}">
                  <a16:creationId xmlns:a16="http://schemas.microsoft.com/office/drawing/2014/main" xmlns:p14="http://schemas.microsoft.com/office/powerpoint/2010/main" xmlns:a14="http://schemas.microsoft.com/office/drawing/2010/main" xmlns="" id="{416952BB-6DF9-43A7-A07D-E8A0BC69F048}"/>
                </a:ext>
              </a:extLst>
            </p:cNvPr>
            <p:cNvSpPr/>
            <p:nvPr/>
          </p:nvSpPr>
          <p:spPr bwMode="auto">
            <a:xfrm>
              <a:off x="4592356" y="1405635"/>
              <a:ext cx="405146" cy="27168"/>
            </a:xfrm>
            <a:custGeom>
              <a:avLst/>
              <a:gdLst>
                <a:gd name="T0" fmla="*/ 187 w 194"/>
                <a:gd name="T1" fmla="*/ 13 h 13"/>
                <a:gd name="T2" fmla="*/ 7 w 194"/>
                <a:gd name="T3" fmla="*/ 13 h 13"/>
                <a:gd name="T4" fmla="*/ 0 w 194"/>
                <a:gd name="T5" fmla="*/ 6 h 13"/>
                <a:gd name="T6" fmla="*/ 7 w 194"/>
                <a:gd name="T7" fmla="*/ 0 h 13"/>
                <a:gd name="T8" fmla="*/ 7 w 194"/>
                <a:gd name="T9" fmla="*/ 0 h 13"/>
                <a:gd name="T10" fmla="*/ 187 w 194"/>
                <a:gd name="T11" fmla="*/ 0 h 13"/>
                <a:gd name="T12" fmla="*/ 194 w 194"/>
                <a:gd name="T13" fmla="*/ 6 h 13"/>
                <a:gd name="T14" fmla="*/ 187 w 194"/>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3">
                  <a:moveTo>
                    <a:pt x="187" y="13"/>
                  </a:moveTo>
                  <a:cubicBezTo>
                    <a:pt x="7" y="13"/>
                    <a:pt x="7" y="13"/>
                    <a:pt x="7" y="13"/>
                  </a:cubicBezTo>
                  <a:cubicBezTo>
                    <a:pt x="3" y="13"/>
                    <a:pt x="0" y="10"/>
                    <a:pt x="0" y="6"/>
                  </a:cubicBezTo>
                  <a:cubicBezTo>
                    <a:pt x="0" y="3"/>
                    <a:pt x="3" y="0"/>
                    <a:pt x="7" y="0"/>
                  </a:cubicBezTo>
                  <a:cubicBezTo>
                    <a:pt x="7" y="0"/>
                    <a:pt x="7" y="0"/>
                    <a:pt x="7" y="0"/>
                  </a:cubicBezTo>
                  <a:cubicBezTo>
                    <a:pt x="187" y="0"/>
                    <a:pt x="187" y="0"/>
                    <a:pt x="187" y="0"/>
                  </a:cubicBezTo>
                  <a:cubicBezTo>
                    <a:pt x="191" y="0"/>
                    <a:pt x="194" y="3"/>
                    <a:pt x="194" y="6"/>
                  </a:cubicBezTo>
                  <a:cubicBezTo>
                    <a:pt x="194" y="10"/>
                    <a:pt x="191" y="13"/>
                    <a:pt x="187" y="13"/>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任意多边形 35">
              <a:extLst>
                <a:ext uri="{FF2B5EF4-FFF2-40B4-BE49-F238E27FC236}">
                  <a16:creationId xmlns:a16="http://schemas.microsoft.com/office/drawing/2014/main" xmlns:p14="http://schemas.microsoft.com/office/powerpoint/2010/main" xmlns:a14="http://schemas.microsoft.com/office/drawing/2010/main" xmlns="" id="{45696DB0-43F0-41A9-AA7F-484FEA5E3BDC}"/>
                </a:ext>
              </a:extLst>
            </p:cNvPr>
            <p:cNvSpPr/>
            <p:nvPr/>
          </p:nvSpPr>
          <p:spPr bwMode="auto">
            <a:xfrm>
              <a:off x="6373578" y="1986777"/>
              <a:ext cx="673274" cy="682723"/>
            </a:xfrm>
            <a:custGeom>
              <a:avLst/>
              <a:gdLst>
                <a:gd name="T0" fmla="*/ 296 w 322"/>
                <a:gd name="T1" fmla="*/ 13 h 327"/>
                <a:gd name="T2" fmla="*/ 309 w 322"/>
                <a:gd name="T3" fmla="*/ 26 h 327"/>
                <a:gd name="T4" fmla="*/ 309 w 322"/>
                <a:gd name="T5" fmla="*/ 302 h 327"/>
                <a:gd name="T6" fmla="*/ 296 w 322"/>
                <a:gd name="T7" fmla="*/ 315 h 327"/>
                <a:gd name="T8" fmla="*/ 25 w 322"/>
                <a:gd name="T9" fmla="*/ 315 h 327"/>
                <a:gd name="T10" fmla="*/ 13 w 322"/>
                <a:gd name="T11" fmla="*/ 302 h 327"/>
                <a:gd name="T12" fmla="*/ 13 w 322"/>
                <a:gd name="T13" fmla="*/ 26 h 327"/>
                <a:gd name="T14" fmla="*/ 25 w 322"/>
                <a:gd name="T15" fmla="*/ 13 h 327"/>
                <a:gd name="T16" fmla="*/ 296 w 322"/>
                <a:gd name="T17" fmla="*/ 13 h 327"/>
                <a:gd name="T18" fmla="*/ 296 w 322"/>
                <a:gd name="T19" fmla="*/ 0 h 327"/>
                <a:gd name="T20" fmla="*/ 25 w 322"/>
                <a:gd name="T21" fmla="*/ 0 h 327"/>
                <a:gd name="T22" fmla="*/ 0 w 322"/>
                <a:gd name="T23" fmla="*/ 26 h 327"/>
                <a:gd name="T24" fmla="*/ 0 w 322"/>
                <a:gd name="T25" fmla="*/ 302 h 327"/>
                <a:gd name="T26" fmla="*/ 25 w 322"/>
                <a:gd name="T27" fmla="*/ 327 h 327"/>
                <a:gd name="T28" fmla="*/ 296 w 322"/>
                <a:gd name="T29" fmla="*/ 327 h 327"/>
                <a:gd name="T30" fmla="*/ 322 w 322"/>
                <a:gd name="T31" fmla="*/ 302 h 327"/>
                <a:gd name="T32" fmla="*/ 322 w 322"/>
                <a:gd name="T33" fmla="*/ 26 h 327"/>
                <a:gd name="T34" fmla="*/ 296 w 322"/>
                <a:gd name="T35"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2" h="327">
                  <a:moveTo>
                    <a:pt x="296" y="13"/>
                  </a:moveTo>
                  <a:cubicBezTo>
                    <a:pt x="303" y="13"/>
                    <a:pt x="309" y="19"/>
                    <a:pt x="309" y="26"/>
                  </a:cubicBezTo>
                  <a:cubicBezTo>
                    <a:pt x="309" y="302"/>
                    <a:pt x="309" y="302"/>
                    <a:pt x="309" y="302"/>
                  </a:cubicBezTo>
                  <a:cubicBezTo>
                    <a:pt x="309" y="309"/>
                    <a:pt x="303" y="315"/>
                    <a:pt x="296" y="315"/>
                  </a:cubicBezTo>
                  <a:cubicBezTo>
                    <a:pt x="25" y="315"/>
                    <a:pt x="25" y="315"/>
                    <a:pt x="25" y="315"/>
                  </a:cubicBezTo>
                  <a:cubicBezTo>
                    <a:pt x="18" y="315"/>
                    <a:pt x="13" y="309"/>
                    <a:pt x="13" y="302"/>
                  </a:cubicBezTo>
                  <a:cubicBezTo>
                    <a:pt x="13" y="26"/>
                    <a:pt x="13" y="26"/>
                    <a:pt x="13" y="26"/>
                  </a:cubicBezTo>
                  <a:cubicBezTo>
                    <a:pt x="13" y="19"/>
                    <a:pt x="18" y="13"/>
                    <a:pt x="25" y="13"/>
                  </a:cubicBezTo>
                  <a:cubicBezTo>
                    <a:pt x="296" y="13"/>
                    <a:pt x="296" y="13"/>
                    <a:pt x="296" y="13"/>
                  </a:cubicBezTo>
                  <a:moveTo>
                    <a:pt x="296" y="0"/>
                  </a:moveTo>
                  <a:cubicBezTo>
                    <a:pt x="25" y="0"/>
                    <a:pt x="25" y="0"/>
                    <a:pt x="25" y="0"/>
                  </a:cubicBezTo>
                  <a:cubicBezTo>
                    <a:pt x="11" y="0"/>
                    <a:pt x="0" y="11"/>
                    <a:pt x="0" y="26"/>
                  </a:cubicBezTo>
                  <a:cubicBezTo>
                    <a:pt x="0" y="302"/>
                    <a:pt x="0" y="302"/>
                    <a:pt x="0" y="302"/>
                  </a:cubicBezTo>
                  <a:cubicBezTo>
                    <a:pt x="0" y="316"/>
                    <a:pt x="11" y="327"/>
                    <a:pt x="25" y="327"/>
                  </a:cubicBezTo>
                  <a:cubicBezTo>
                    <a:pt x="296" y="327"/>
                    <a:pt x="296" y="327"/>
                    <a:pt x="296" y="327"/>
                  </a:cubicBezTo>
                  <a:cubicBezTo>
                    <a:pt x="310" y="327"/>
                    <a:pt x="322" y="316"/>
                    <a:pt x="322" y="302"/>
                  </a:cubicBezTo>
                  <a:cubicBezTo>
                    <a:pt x="322" y="26"/>
                    <a:pt x="322" y="26"/>
                    <a:pt x="322" y="26"/>
                  </a:cubicBezTo>
                  <a:cubicBezTo>
                    <a:pt x="322" y="11"/>
                    <a:pt x="310" y="0"/>
                    <a:pt x="296" y="0"/>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任意多边形 36">
              <a:extLst>
                <a:ext uri="{FF2B5EF4-FFF2-40B4-BE49-F238E27FC236}">
                  <a16:creationId xmlns:a16="http://schemas.microsoft.com/office/drawing/2014/main" xmlns:p14="http://schemas.microsoft.com/office/powerpoint/2010/main" xmlns:a14="http://schemas.microsoft.com/office/drawing/2010/main" xmlns="" id="{FB8204CB-5C7E-4D53-8732-617EC45E7D6F}"/>
                </a:ext>
              </a:extLst>
            </p:cNvPr>
            <p:cNvSpPr/>
            <p:nvPr/>
          </p:nvSpPr>
          <p:spPr bwMode="auto">
            <a:xfrm>
              <a:off x="6514138" y="2139150"/>
              <a:ext cx="402783" cy="24805"/>
            </a:xfrm>
            <a:custGeom>
              <a:avLst/>
              <a:gdLst>
                <a:gd name="T0" fmla="*/ 187 w 193"/>
                <a:gd name="T1" fmla="*/ 12 h 12"/>
                <a:gd name="T2" fmla="*/ 6 w 193"/>
                <a:gd name="T3" fmla="*/ 12 h 12"/>
                <a:gd name="T4" fmla="*/ 0 w 193"/>
                <a:gd name="T5" fmla="*/ 6 h 12"/>
                <a:gd name="T6" fmla="*/ 6 w 193"/>
                <a:gd name="T7" fmla="*/ 0 h 12"/>
                <a:gd name="T8" fmla="*/ 6 w 193"/>
                <a:gd name="T9" fmla="*/ 0 h 12"/>
                <a:gd name="T10" fmla="*/ 187 w 193"/>
                <a:gd name="T11" fmla="*/ 0 h 12"/>
                <a:gd name="T12" fmla="*/ 193 w 193"/>
                <a:gd name="T13" fmla="*/ 6 h 12"/>
                <a:gd name="T14" fmla="*/ 187 w 193"/>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12">
                  <a:moveTo>
                    <a:pt x="187" y="12"/>
                  </a:moveTo>
                  <a:cubicBezTo>
                    <a:pt x="6" y="12"/>
                    <a:pt x="6" y="12"/>
                    <a:pt x="6" y="12"/>
                  </a:cubicBezTo>
                  <a:cubicBezTo>
                    <a:pt x="3" y="12"/>
                    <a:pt x="0" y="10"/>
                    <a:pt x="0" y="6"/>
                  </a:cubicBezTo>
                  <a:cubicBezTo>
                    <a:pt x="0" y="3"/>
                    <a:pt x="3" y="0"/>
                    <a:pt x="6" y="0"/>
                  </a:cubicBezTo>
                  <a:cubicBezTo>
                    <a:pt x="6" y="0"/>
                    <a:pt x="6" y="0"/>
                    <a:pt x="6" y="0"/>
                  </a:cubicBezTo>
                  <a:cubicBezTo>
                    <a:pt x="187" y="0"/>
                    <a:pt x="187" y="0"/>
                    <a:pt x="187" y="0"/>
                  </a:cubicBezTo>
                  <a:cubicBezTo>
                    <a:pt x="190" y="0"/>
                    <a:pt x="193" y="3"/>
                    <a:pt x="193" y="6"/>
                  </a:cubicBezTo>
                  <a:cubicBezTo>
                    <a:pt x="193" y="10"/>
                    <a:pt x="190" y="12"/>
                    <a:pt x="187" y="12"/>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任意多边形 37">
              <a:extLst>
                <a:ext uri="{FF2B5EF4-FFF2-40B4-BE49-F238E27FC236}">
                  <a16:creationId xmlns:a16="http://schemas.microsoft.com/office/drawing/2014/main" xmlns:p14="http://schemas.microsoft.com/office/powerpoint/2010/main" xmlns:a14="http://schemas.microsoft.com/office/drawing/2010/main" xmlns="" id="{6A98D95B-9EDC-41D2-8001-81924235D61A}"/>
                </a:ext>
              </a:extLst>
            </p:cNvPr>
            <p:cNvSpPr/>
            <p:nvPr/>
          </p:nvSpPr>
          <p:spPr bwMode="auto">
            <a:xfrm>
              <a:off x="6514138" y="2232463"/>
              <a:ext cx="402783" cy="27168"/>
            </a:xfrm>
            <a:custGeom>
              <a:avLst/>
              <a:gdLst>
                <a:gd name="T0" fmla="*/ 187 w 193"/>
                <a:gd name="T1" fmla="*/ 13 h 13"/>
                <a:gd name="T2" fmla="*/ 6 w 193"/>
                <a:gd name="T3" fmla="*/ 13 h 13"/>
                <a:gd name="T4" fmla="*/ 0 w 193"/>
                <a:gd name="T5" fmla="*/ 6 h 13"/>
                <a:gd name="T6" fmla="*/ 6 w 193"/>
                <a:gd name="T7" fmla="*/ 0 h 13"/>
                <a:gd name="T8" fmla="*/ 187 w 193"/>
                <a:gd name="T9" fmla="*/ 0 h 13"/>
                <a:gd name="T10" fmla="*/ 193 w 193"/>
                <a:gd name="T11" fmla="*/ 6 h 13"/>
                <a:gd name="T12" fmla="*/ 187 w 193"/>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193" h="13">
                  <a:moveTo>
                    <a:pt x="187" y="13"/>
                  </a:moveTo>
                  <a:cubicBezTo>
                    <a:pt x="6" y="13"/>
                    <a:pt x="6" y="13"/>
                    <a:pt x="6" y="13"/>
                  </a:cubicBezTo>
                  <a:cubicBezTo>
                    <a:pt x="3" y="13"/>
                    <a:pt x="0" y="10"/>
                    <a:pt x="0" y="6"/>
                  </a:cubicBezTo>
                  <a:cubicBezTo>
                    <a:pt x="0" y="3"/>
                    <a:pt x="3" y="0"/>
                    <a:pt x="6" y="0"/>
                  </a:cubicBezTo>
                  <a:cubicBezTo>
                    <a:pt x="187" y="0"/>
                    <a:pt x="187" y="0"/>
                    <a:pt x="187" y="0"/>
                  </a:cubicBezTo>
                  <a:cubicBezTo>
                    <a:pt x="190" y="0"/>
                    <a:pt x="193" y="3"/>
                    <a:pt x="193" y="6"/>
                  </a:cubicBezTo>
                  <a:cubicBezTo>
                    <a:pt x="193" y="10"/>
                    <a:pt x="190" y="13"/>
                    <a:pt x="187" y="13"/>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任意多边形 38">
              <a:extLst>
                <a:ext uri="{FF2B5EF4-FFF2-40B4-BE49-F238E27FC236}">
                  <a16:creationId xmlns:a16="http://schemas.microsoft.com/office/drawing/2014/main" xmlns:p14="http://schemas.microsoft.com/office/powerpoint/2010/main" xmlns:a14="http://schemas.microsoft.com/office/drawing/2010/main" xmlns="" id="{130E12F8-457B-4C51-A221-6351B99DA443}"/>
                </a:ext>
              </a:extLst>
            </p:cNvPr>
            <p:cNvSpPr/>
            <p:nvPr/>
          </p:nvSpPr>
          <p:spPr bwMode="auto">
            <a:xfrm>
              <a:off x="6514138" y="2326957"/>
              <a:ext cx="402783" cy="27168"/>
            </a:xfrm>
            <a:custGeom>
              <a:avLst/>
              <a:gdLst>
                <a:gd name="T0" fmla="*/ 187 w 193"/>
                <a:gd name="T1" fmla="*/ 13 h 13"/>
                <a:gd name="T2" fmla="*/ 6 w 193"/>
                <a:gd name="T3" fmla="*/ 13 h 13"/>
                <a:gd name="T4" fmla="*/ 0 w 193"/>
                <a:gd name="T5" fmla="*/ 6 h 13"/>
                <a:gd name="T6" fmla="*/ 6 w 193"/>
                <a:gd name="T7" fmla="*/ 0 h 13"/>
                <a:gd name="T8" fmla="*/ 6 w 193"/>
                <a:gd name="T9" fmla="*/ 0 h 13"/>
                <a:gd name="T10" fmla="*/ 187 w 193"/>
                <a:gd name="T11" fmla="*/ 0 h 13"/>
                <a:gd name="T12" fmla="*/ 193 w 193"/>
                <a:gd name="T13" fmla="*/ 6 h 13"/>
                <a:gd name="T14" fmla="*/ 187 w 193"/>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13">
                  <a:moveTo>
                    <a:pt x="187" y="13"/>
                  </a:moveTo>
                  <a:cubicBezTo>
                    <a:pt x="6" y="13"/>
                    <a:pt x="6" y="13"/>
                    <a:pt x="6" y="13"/>
                  </a:cubicBezTo>
                  <a:cubicBezTo>
                    <a:pt x="3" y="13"/>
                    <a:pt x="0" y="10"/>
                    <a:pt x="0" y="6"/>
                  </a:cubicBezTo>
                  <a:cubicBezTo>
                    <a:pt x="0" y="3"/>
                    <a:pt x="3" y="0"/>
                    <a:pt x="6" y="0"/>
                  </a:cubicBezTo>
                  <a:cubicBezTo>
                    <a:pt x="6" y="0"/>
                    <a:pt x="6" y="0"/>
                    <a:pt x="6" y="0"/>
                  </a:cubicBezTo>
                  <a:cubicBezTo>
                    <a:pt x="187" y="0"/>
                    <a:pt x="187" y="0"/>
                    <a:pt x="187" y="0"/>
                  </a:cubicBezTo>
                  <a:cubicBezTo>
                    <a:pt x="190" y="0"/>
                    <a:pt x="193" y="3"/>
                    <a:pt x="193" y="6"/>
                  </a:cubicBezTo>
                  <a:cubicBezTo>
                    <a:pt x="193" y="10"/>
                    <a:pt x="190" y="13"/>
                    <a:pt x="187" y="13"/>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任意多边形 39">
              <a:extLst>
                <a:ext uri="{FF2B5EF4-FFF2-40B4-BE49-F238E27FC236}">
                  <a16:creationId xmlns:a16="http://schemas.microsoft.com/office/drawing/2014/main" xmlns:p14="http://schemas.microsoft.com/office/powerpoint/2010/main" xmlns:a14="http://schemas.microsoft.com/office/drawing/2010/main" xmlns="" id="{E6D411CF-0E82-46B4-9B14-227B5E32ABCD}"/>
                </a:ext>
              </a:extLst>
            </p:cNvPr>
            <p:cNvSpPr/>
            <p:nvPr/>
          </p:nvSpPr>
          <p:spPr bwMode="auto">
            <a:xfrm>
              <a:off x="6514138" y="2421452"/>
              <a:ext cx="402783" cy="27168"/>
            </a:xfrm>
            <a:custGeom>
              <a:avLst/>
              <a:gdLst>
                <a:gd name="T0" fmla="*/ 187 w 193"/>
                <a:gd name="T1" fmla="*/ 13 h 13"/>
                <a:gd name="T2" fmla="*/ 6 w 193"/>
                <a:gd name="T3" fmla="*/ 13 h 13"/>
                <a:gd name="T4" fmla="*/ 0 w 193"/>
                <a:gd name="T5" fmla="*/ 6 h 13"/>
                <a:gd name="T6" fmla="*/ 6 w 193"/>
                <a:gd name="T7" fmla="*/ 0 h 13"/>
                <a:gd name="T8" fmla="*/ 6 w 193"/>
                <a:gd name="T9" fmla="*/ 0 h 13"/>
                <a:gd name="T10" fmla="*/ 187 w 193"/>
                <a:gd name="T11" fmla="*/ 0 h 13"/>
                <a:gd name="T12" fmla="*/ 193 w 193"/>
                <a:gd name="T13" fmla="*/ 6 h 13"/>
                <a:gd name="T14" fmla="*/ 187 w 193"/>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13">
                  <a:moveTo>
                    <a:pt x="187" y="13"/>
                  </a:moveTo>
                  <a:cubicBezTo>
                    <a:pt x="6" y="13"/>
                    <a:pt x="6" y="13"/>
                    <a:pt x="6" y="13"/>
                  </a:cubicBezTo>
                  <a:cubicBezTo>
                    <a:pt x="3" y="13"/>
                    <a:pt x="0" y="10"/>
                    <a:pt x="0" y="6"/>
                  </a:cubicBezTo>
                  <a:cubicBezTo>
                    <a:pt x="0" y="3"/>
                    <a:pt x="3" y="0"/>
                    <a:pt x="6" y="0"/>
                  </a:cubicBezTo>
                  <a:cubicBezTo>
                    <a:pt x="6" y="0"/>
                    <a:pt x="6" y="0"/>
                    <a:pt x="6" y="0"/>
                  </a:cubicBezTo>
                  <a:cubicBezTo>
                    <a:pt x="187" y="0"/>
                    <a:pt x="187" y="0"/>
                    <a:pt x="187" y="0"/>
                  </a:cubicBezTo>
                  <a:cubicBezTo>
                    <a:pt x="190" y="0"/>
                    <a:pt x="193" y="3"/>
                    <a:pt x="193" y="6"/>
                  </a:cubicBezTo>
                  <a:cubicBezTo>
                    <a:pt x="193" y="10"/>
                    <a:pt x="190" y="13"/>
                    <a:pt x="187" y="13"/>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任意多边形 40">
              <a:extLst>
                <a:ext uri="{FF2B5EF4-FFF2-40B4-BE49-F238E27FC236}">
                  <a16:creationId xmlns:a16="http://schemas.microsoft.com/office/drawing/2014/main" xmlns:p14="http://schemas.microsoft.com/office/powerpoint/2010/main" xmlns:a14="http://schemas.microsoft.com/office/drawing/2010/main" xmlns="" id="{597480B9-4F07-43BE-9F4D-AC5AE45A5DB6}"/>
                </a:ext>
              </a:extLst>
            </p:cNvPr>
            <p:cNvSpPr/>
            <p:nvPr/>
          </p:nvSpPr>
          <p:spPr bwMode="auto">
            <a:xfrm>
              <a:off x="6514138" y="2514765"/>
              <a:ext cx="402783" cy="27168"/>
            </a:xfrm>
            <a:custGeom>
              <a:avLst/>
              <a:gdLst>
                <a:gd name="T0" fmla="*/ 187 w 193"/>
                <a:gd name="T1" fmla="*/ 13 h 13"/>
                <a:gd name="T2" fmla="*/ 6 w 193"/>
                <a:gd name="T3" fmla="*/ 13 h 13"/>
                <a:gd name="T4" fmla="*/ 0 w 193"/>
                <a:gd name="T5" fmla="*/ 7 h 13"/>
                <a:gd name="T6" fmla="*/ 6 w 193"/>
                <a:gd name="T7" fmla="*/ 0 h 13"/>
                <a:gd name="T8" fmla="*/ 6 w 193"/>
                <a:gd name="T9" fmla="*/ 0 h 13"/>
                <a:gd name="T10" fmla="*/ 187 w 193"/>
                <a:gd name="T11" fmla="*/ 0 h 13"/>
                <a:gd name="T12" fmla="*/ 193 w 193"/>
                <a:gd name="T13" fmla="*/ 7 h 13"/>
                <a:gd name="T14" fmla="*/ 187 w 193"/>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13">
                  <a:moveTo>
                    <a:pt x="187" y="13"/>
                  </a:moveTo>
                  <a:cubicBezTo>
                    <a:pt x="6" y="13"/>
                    <a:pt x="6" y="13"/>
                    <a:pt x="6" y="13"/>
                  </a:cubicBezTo>
                  <a:cubicBezTo>
                    <a:pt x="3" y="13"/>
                    <a:pt x="0" y="10"/>
                    <a:pt x="0" y="7"/>
                  </a:cubicBezTo>
                  <a:cubicBezTo>
                    <a:pt x="0" y="3"/>
                    <a:pt x="3" y="0"/>
                    <a:pt x="6" y="0"/>
                  </a:cubicBezTo>
                  <a:cubicBezTo>
                    <a:pt x="6" y="0"/>
                    <a:pt x="6" y="0"/>
                    <a:pt x="6" y="0"/>
                  </a:cubicBezTo>
                  <a:cubicBezTo>
                    <a:pt x="187" y="0"/>
                    <a:pt x="187" y="0"/>
                    <a:pt x="187" y="0"/>
                  </a:cubicBezTo>
                  <a:cubicBezTo>
                    <a:pt x="190" y="0"/>
                    <a:pt x="193" y="3"/>
                    <a:pt x="193" y="7"/>
                  </a:cubicBezTo>
                  <a:cubicBezTo>
                    <a:pt x="193" y="10"/>
                    <a:pt x="190" y="13"/>
                    <a:pt x="187" y="13"/>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任意多边形 41">
              <a:extLst>
                <a:ext uri="{FF2B5EF4-FFF2-40B4-BE49-F238E27FC236}">
                  <a16:creationId xmlns:a16="http://schemas.microsoft.com/office/drawing/2014/main" xmlns:p14="http://schemas.microsoft.com/office/powerpoint/2010/main" xmlns:a14="http://schemas.microsoft.com/office/drawing/2010/main" xmlns="" id="{139732F1-C32E-4F53-87E1-B762AA86897E}"/>
                </a:ext>
              </a:extLst>
            </p:cNvPr>
            <p:cNvSpPr/>
            <p:nvPr/>
          </p:nvSpPr>
          <p:spPr bwMode="auto">
            <a:xfrm>
              <a:off x="3473776" y="1052146"/>
              <a:ext cx="698079" cy="532713"/>
            </a:xfrm>
            <a:custGeom>
              <a:avLst/>
              <a:gdLst>
                <a:gd name="T0" fmla="*/ 306 w 334"/>
                <a:gd name="T1" fmla="*/ 255 h 255"/>
                <a:gd name="T2" fmla="*/ 28 w 334"/>
                <a:gd name="T3" fmla="*/ 255 h 255"/>
                <a:gd name="T4" fmla="*/ 0 w 334"/>
                <a:gd name="T5" fmla="*/ 227 h 255"/>
                <a:gd name="T6" fmla="*/ 0 w 334"/>
                <a:gd name="T7" fmla="*/ 28 h 255"/>
                <a:gd name="T8" fmla="*/ 28 w 334"/>
                <a:gd name="T9" fmla="*/ 0 h 255"/>
                <a:gd name="T10" fmla="*/ 306 w 334"/>
                <a:gd name="T11" fmla="*/ 0 h 255"/>
                <a:gd name="T12" fmla="*/ 334 w 334"/>
                <a:gd name="T13" fmla="*/ 28 h 255"/>
                <a:gd name="T14" fmla="*/ 334 w 334"/>
                <a:gd name="T15" fmla="*/ 227 h 255"/>
                <a:gd name="T16" fmla="*/ 306 w 334"/>
                <a:gd name="T17" fmla="*/ 255 h 255"/>
                <a:gd name="T18" fmla="*/ 28 w 334"/>
                <a:gd name="T19" fmla="*/ 13 h 255"/>
                <a:gd name="T20" fmla="*/ 12 w 334"/>
                <a:gd name="T21" fmla="*/ 28 h 255"/>
                <a:gd name="T22" fmla="*/ 12 w 334"/>
                <a:gd name="T23" fmla="*/ 227 h 255"/>
                <a:gd name="T24" fmla="*/ 28 w 334"/>
                <a:gd name="T25" fmla="*/ 242 h 255"/>
                <a:gd name="T26" fmla="*/ 306 w 334"/>
                <a:gd name="T27" fmla="*/ 242 h 255"/>
                <a:gd name="T28" fmla="*/ 321 w 334"/>
                <a:gd name="T29" fmla="*/ 227 h 255"/>
                <a:gd name="T30" fmla="*/ 321 w 334"/>
                <a:gd name="T31" fmla="*/ 28 h 255"/>
                <a:gd name="T32" fmla="*/ 306 w 334"/>
                <a:gd name="T33" fmla="*/ 13 h 255"/>
                <a:gd name="T34" fmla="*/ 28 w 334"/>
                <a:gd name="T35" fmla="*/ 1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255">
                  <a:moveTo>
                    <a:pt x="306" y="255"/>
                  </a:moveTo>
                  <a:cubicBezTo>
                    <a:pt x="28" y="255"/>
                    <a:pt x="28" y="255"/>
                    <a:pt x="28" y="255"/>
                  </a:cubicBezTo>
                  <a:cubicBezTo>
                    <a:pt x="12" y="255"/>
                    <a:pt x="0" y="242"/>
                    <a:pt x="0" y="227"/>
                  </a:cubicBezTo>
                  <a:cubicBezTo>
                    <a:pt x="0" y="28"/>
                    <a:pt x="0" y="28"/>
                    <a:pt x="0" y="28"/>
                  </a:cubicBezTo>
                  <a:cubicBezTo>
                    <a:pt x="0" y="12"/>
                    <a:pt x="12" y="0"/>
                    <a:pt x="28" y="0"/>
                  </a:cubicBezTo>
                  <a:cubicBezTo>
                    <a:pt x="306" y="0"/>
                    <a:pt x="306" y="0"/>
                    <a:pt x="306" y="0"/>
                  </a:cubicBezTo>
                  <a:cubicBezTo>
                    <a:pt x="321" y="0"/>
                    <a:pt x="334" y="12"/>
                    <a:pt x="334" y="28"/>
                  </a:cubicBezTo>
                  <a:cubicBezTo>
                    <a:pt x="334" y="227"/>
                    <a:pt x="334" y="227"/>
                    <a:pt x="334" y="227"/>
                  </a:cubicBezTo>
                  <a:cubicBezTo>
                    <a:pt x="334" y="242"/>
                    <a:pt x="321" y="255"/>
                    <a:pt x="306" y="255"/>
                  </a:cubicBezTo>
                  <a:close/>
                  <a:moveTo>
                    <a:pt x="28" y="13"/>
                  </a:moveTo>
                  <a:cubicBezTo>
                    <a:pt x="19" y="13"/>
                    <a:pt x="13" y="20"/>
                    <a:pt x="12" y="28"/>
                  </a:cubicBezTo>
                  <a:cubicBezTo>
                    <a:pt x="12" y="227"/>
                    <a:pt x="12" y="227"/>
                    <a:pt x="12" y="227"/>
                  </a:cubicBezTo>
                  <a:cubicBezTo>
                    <a:pt x="13" y="235"/>
                    <a:pt x="19" y="242"/>
                    <a:pt x="28" y="242"/>
                  </a:cubicBezTo>
                  <a:cubicBezTo>
                    <a:pt x="306" y="242"/>
                    <a:pt x="306" y="242"/>
                    <a:pt x="306" y="242"/>
                  </a:cubicBezTo>
                  <a:cubicBezTo>
                    <a:pt x="314" y="242"/>
                    <a:pt x="321" y="235"/>
                    <a:pt x="321" y="227"/>
                  </a:cubicBezTo>
                  <a:cubicBezTo>
                    <a:pt x="321" y="28"/>
                    <a:pt x="321" y="28"/>
                    <a:pt x="321" y="28"/>
                  </a:cubicBezTo>
                  <a:cubicBezTo>
                    <a:pt x="321" y="20"/>
                    <a:pt x="314" y="13"/>
                    <a:pt x="306" y="13"/>
                  </a:cubicBezTo>
                  <a:lnTo>
                    <a:pt x="28" y="1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任意多边形 42">
              <a:extLst>
                <a:ext uri="{FF2B5EF4-FFF2-40B4-BE49-F238E27FC236}">
                  <a16:creationId xmlns:a16="http://schemas.microsoft.com/office/drawing/2014/main" xmlns:p14="http://schemas.microsoft.com/office/powerpoint/2010/main" xmlns:a14="http://schemas.microsoft.com/office/drawing/2010/main" xmlns="" id="{54C0307E-A146-4902-8EBD-1114F63B0E93}"/>
                </a:ext>
              </a:extLst>
            </p:cNvPr>
            <p:cNvSpPr/>
            <p:nvPr/>
          </p:nvSpPr>
          <p:spPr bwMode="auto">
            <a:xfrm>
              <a:off x="3620243" y="1185936"/>
              <a:ext cx="405146" cy="27168"/>
            </a:xfrm>
            <a:custGeom>
              <a:avLst/>
              <a:gdLst>
                <a:gd name="T0" fmla="*/ 187 w 194"/>
                <a:gd name="T1" fmla="*/ 13 h 13"/>
                <a:gd name="T2" fmla="*/ 7 w 194"/>
                <a:gd name="T3" fmla="*/ 13 h 13"/>
                <a:gd name="T4" fmla="*/ 0 w 194"/>
                <a:gd name="T5" fmla="*/ 6 h 13"/>
                <a:gd name="T6" fmla="*/ 7 w 194"/>
                <a:gd name="T7" fmla="*/ 0 h 13"/>
                <a:gd name="T8" fmla="*/ 187 w 194"/>
                <a:gd name="T9" fmla="*/ 0 h 13"/>
                <a:gd name="T10" fmla="*/ 194 w 194"/>
                <a:gd name="T11" fmla="*/ 6 h 13"/>
                <a:gd name="T12" fmla="*/ 187 w 194"/>
                <a:gd name="T13" fmla="*/ 13 h 13"/>
                <a:gd name="T14" fmla="*/ 187 w 194"/>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3">
                  <a:moveTo>
                    <a:pt x="187" y="13"/>
                  </a:moveTo>
                  <a:cubicBezTo>
                    <a:pt x="7" y="13"/>
                    <a:pt x="7" y="13"/>
                    <a:pt x="7" y="13"/>
                  </a:cubicBezTo>
                  <a:cubicBezTo>
                    <a:pt x="3" y="13"/>
                    <a:pt x="0" y="10"/>
                    <a:pt x="0" y="6"/>
                  </a:cubicBezTo>
                  <a:cubicBezTo>
                    <a:pt x="0" y="3"/>
                    <a:pt x="3" y="0"/>
                    <a:pt x="7" y="0"/>
                  </a:cubicBezTo>
                  <a:cubicBezTo>
                    <a:pt x="187" y="0"/>
                    <a:pt x="187" y="0"/>
                    <a:pt x="187" y="0"/>
                  </a:cubicBezTo>
                  <a:cubicBezTo>
                    <a:pt x="191" y="0"/>
                    <a:pt x="194" y="3"/>
                    <a:pt x="194" y="6"/>
                  </a:cubicBezTo>
                  <a:cubicBezTo>
                    <a:pt x="194" y="10"/>
                    <a:pt x="191" y="13"/>
                    <a:pt x="187" y="13"/>
                  </a:cubicBezTo>
                  <a:cubicBezTo>
                    <a:pt x="187" y="13"/>
                    <a:pt x="187" y="13"/>
                    <a:pt x="187" y="13"/>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任意多边形 43">
              <a:extLst>
                <a:ext uri="{FF2B5EF4-FFF2-40B4-BE49-F238E27FC236}">
                  <a16:creationId xmlns:a16="http://schemas.microsoft.com/office/drawing/2014/main" xmlns:p14="http://schemas.microsoft.com/office/powerpoint/2010/main" xmlns:a14="http://schemas.microsoft.com/office/drawing/2010/main" xmlns="" id="{32795A0E-B675-4DAE-8B3F-0322C85F3A80}"/>
                </a:ext>
              </a:extLst>
            </p:cNvPr>
            <p:cNvSpPr/>
            <p:nvPr/>
          </p:nvSpPr>
          <p:spPr bwMode="auto">
            <a:xfrm>
              <a:off x="3620243" y="1280430"/>
              <a:ext cx="405146" cy="27168"/>
            </a:xfrm>
            <a:custGeom>
              <a:avLst/>
              <a:gdLst>
                <a:gd name="T0" fmla="*/ 187 w 194"/>
                <a:gd name="T1" fmla="*/ 13 h 13"/>
                <a:gd name="T2" fmla="*/ 7 w 194"/>
                <a:gd name="T3" fmla="*/ 13 h 13"/>
                <a:gd name="T4" fmla="*/ 0 w 194"/>
                <a:gd name="T5" fmla="*/ 6 h 13"/>
                <a:gd name="T6" fmla="*/ 7 w 194"/>
                <a:gd name="T7" fmla="*/ 0 h 13"/>
                <a:gd name="T8" fmla="*/ 187 w 194"/>
                <a:gd name="T9" fmla="*/ 0 h 13"/>
                <a:gd name="T10" fmla="*/ 194 w 194"/>
                <a:gd name="T11" fmla="*/ 6 h 13"/>
                <a:gd name="T12" fmla="*/ 187 w 194"/>
                <a:gd name="T13" fmla="*/ 13 h 13"/>
                <a:gd name="T14" fmla="*/ 187 w 194"/>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3">
                  <a:moveTo>
                    <a:pt x="187" y="13"/>
                  </a:moveTo>
                  <a:cubicBezTo>
                    <a:pt x="7" y="13"/>
                    <a:pt x="7" y="13"/>
                    <a:pt x="7" y="13"/>
                  </a:cubicBezTo>
                  <a:cubicBezTo>
                    <a:pt x="3" y="13"/>
                    <a:pt x="0" y="10"/>
                    <a:pt x="0" y="6"/>
                  </a:cubicBezTo>
                  <a:cubicBezTo>
                    <a:pt x="0" y="3"/>
                    <a:pt x="3" y="0"/>
                    <a:pt x="7" y="0"/>
                  </a:cubicBezTo>
                  <a:cubicBezTo>
                    <a:pt x="187" y="0"/>
                    <a:pt x="187" y="0"/>
                    <a:pt x="187" y="0"/>
                  </a:cubicBezTo>
                  <a:cubicBezTo>
                    <a:pt x="191" y="0"/>
                    <a:pt x="194" y="3"/>
                    <a:pt x="194" y="6"/>
                  </a:cubicBezTo>
                  <a:cubicBezTo>
                    <a:pt x="194" y="10"/>
                    <a:pt x="191" y="13"/>
                    <a:pt x="187" y="13"/>
                  </a:cubicBezTo>
                  <a:cubicBezTo>
                    <a:pt x="187" y="13"/>
                    <a:pt x="187" y="13"/>
                    <a:pt x="187" y="13"/>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任意多边形 44">
              <a:extLst>
                <a:ext uri="{FF2B5EF4-FFF2-40B4-BE49-F238E27FC236}">
                  <a16:creationId xmlns:a16="http://schemas.microsoft.com/office/drawing/2014/main" xmlns:p14="http://schemas.microsoft.com/office/powerpoint/2010/main" xmlns:a14="http://schemas.microsoft.com/office/drawing/2010/main" xmlns="" id="{7B45B766-1C9B-418E-A118-207258A67144}"/>
                </a:ext>
              </a:extLst>
            </p:cNvPr>
            <p:cNvSpPr/>
            <p:nvPr/>
          </p:nvSpPr>
          <p:spPr bwMode="auto">
            <a:xfrm>
              <a:off x="3620243" y="1398233"/>
              <a:ext cx="405146" cy="27168"/>
            </a:xfrm>
            <a:custGeom>
              <a:avLst/>
              <a:gdLst>
                <a:gd name="T0" fmla="*/ 187 w 194"/>
                <a:gd name="T1" fmla="*/ 13 h 13"/>
                <a:gd name="T2" fmla="*/ 7 w 194"/>
                <a:gd name="T3" fmla="*/ 13 h 13"/>
                <a:gd name="T4" fmla="*/ 0 w 194"/>
                <a:gd name="T5" fmla="*/ 7 h 13"/>
                <a:gd name="T6" fmla="*/ 7 w 194"/>
                <a:gd name="T7" fmla="*/ 0 h 13"/>
                <a:gd name="T8" fmla="*/ 187 w 194"/>
                <a:gd name="T9" fmla="*/ 0 h 13"/>
                <a:gd name="T10" fmla="*/ 194 w 194"/>
                <a:gd name="T11" fmla="*/ 7 h 13"/>
                <a:gd name="T12" fmla="*/ 187 w 194"/>
                <a:gd name="T13" fmla="*/ 13 h 13"/>
                <a:gd name="T14" fmla="*/ 187 w 194"/>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3">
                  <a:moveTo>
                    <a:pt x="187" y="13"/>
                  </a:moveTo>
                  <a:cubicBezTo>
                    <a:pt x="7" y="13"/>
                    <a:pt x="7" y="13"/>
                    <a:pt x="7" y="13"/>
                  </a:cubicBezTo>
                  <a:cubicBezTo>
                    <a:pt x="3" y="13"/>
                    <a:pt x="0" y="10"/>
                    <a:pt x="0" y="7"/>
                  </a:cubicBezTo>
                  <a:cubicBezTo>
                    <a:pt x="0" y="3"/>
                    <a:pt x="3" y="0"/>
                    <a:pt x="7" y="0"/>
                  </a:cubicBezTo>
                  <a:cubicBezTo>
                    <a:pt x="187" y="0"/>
                    <a:pt x="187" y="0"/>
                    <a:pt x="187" y="0"/>
                  </a:cubicBezTo>
                  <a:cubicBezTo>
                    <a:pt x="191" y="0"/>
                    <a:pt x="194" y="3"/>
                    <a:pt x="194" y="7"/>
                  </a:cubicBezTo>
                  <a:cubicBezTo>
                    <a:pt x="194" y="10"/>
                    <a:pt x="191" y="13"/>
                    <a:pt x="187" y="13"/>
                  </a:cubicBezTo>
                  <a:cubicBezTo>
                    <a:pt x="187" y="13"/>
                    <a:pt x="187" y="13"/>
                    <a:pt x="187" y="13"/>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任意多边形 45">
              <a:extLst>
                <a:ext uri="{FF2B5EF4-FFF2-40B4-BE49-F238E27FC236}">
                  <a16:creationId xmlns:a16="http://schemas.microsoft.com/office/drawing/2014/main" xmlns:p14="http://schemas.microsoft.com/office/powerpoint/2010/main" xmlns:a14="http://schemas.microsoft.com/office/drawing/2010/main" xmlns="" id="{FE981E43-3B65-41C2-9AEC-D46A9E55E60E}"/>
                </a:ext>
              </a:extLst>
            </p:cNvPr>
            <p:cNvSpPr/>
            <p:nvPr/>
          </p:nvSpPr>
          <p:spPr bwMode="auto">
            <a:xfrm>
              <a:off x="5432175" y="1123122"/>
              <a:ext cx="804385" cy="693354"/>
            </a:xfrm>
            <a:custGeom>
              <a:avLst/>
              <a:gdLst>
                <a:gd name="T0" fmla="*/ 290 w 385"/>
                <a:gd name="T1" fmla="*/ 327 h 332"/>
                <a:gd name="T2" fmla="*/ 23 w 385"/>
                <a:gd name="T3" fmla="*/ 250 h 332"/>
                <a:gd name="T4" fmla="*/ 4 w 385"/>
                <a:gd name="T5" fmla="*/ 215 h 332"/>
                <a:gd name="T6" fmla="*/ 60 w 385"/>
                <a:gd name="T7" fmla="*/ 24 h 332"/>
                <a:gd name="T8" fmla="*/ 95 w 385"/>
                <a:gd name="T9" fmla="*/ 5 h 332"/>
                <a:gd name="T10" fmla="*/ 361 w 385"/>
                <a:gd name="T11" fmla="*/ 82 h 332"/>
                <a:gd name="T12" fmla="*/ 381 w 385"/>
                <a:gd name="T13" fmla="*/ 117 h 332"/>
                <a:gd name="T14" fmla="*/ 325 w 385"/>
                <a:gd name="T15" fmla="*/ 308 h 332"/>
                <a:gd name="T16" fmla="*/ 290 w 385"/>
                <a:gd name="T17" fmla="*/ 327 h 332"/>
                <a:gd name="T18" fmla="*/ 91 w 385"/>
                <a:gd name="T19" fmla="*/ 17 h 332"/>
                <a:gd name="T20" fmla="*/ 72 w 385"/>
                <a:gd name="T21" fmla="*/ 28 h 332"/>
                <a:gd name="T22" fmla="*/ 16 w 385"/>
                <a:gd name="T23" fmla="*/ 218 h 332"/>
                <a:gd name="T24" fmla="*/ 27 w 385"/>
                <a:gd name="T25" fmla="*/ 238 h 332"/>
                <a:gd name="T26" fmla="*/ 294 w 385"/>
                <a:gd name="T27" fmla="*/ 315 h 332"/>
                <a:gd name="T28" fmla="*/ 313 w 385"/>
                <a:gd name="T29" fmla="*/ 304 h 332"/>
                <a:gd name="T30" fmla="*/ 368 w 385"/>
                <a:gd name="T31" fmla="*/ 114 h 332"/>
                <a:gd name="T32" fmla="*/ 358 w 385"/>
                <a:gd name="T33" fmla="*/ 94 h 332"/>
                <a:gd name="T34" fmla="*/ 91 w 385"/>
                <a:gd name="T35" fmla="*/ 1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5" h="332">
                  <a:moveTo>
                    <a:pt x="290" y="327"/>
                  </a:moveTo>
                  <a:cubicBezTo>
                    <a:pt x="23" y="250"/>
                    <a:pt x="23" y="250"/>
                    <a:pt x="23" y="250"/>
                  </a:cubicBezTo>
                  <a:cubicBezTo>
                    <a:pt x="8" y="246"/>
                    <a:pt x="0" y="230"/>
                    <a:pt x="4" y="215"/>
                  </a:cubicBezTo>
                  <a:cubicBezTo>
                    <a:pt x="60" y="24"/>
                    <a:pt x="60" y="24"/>
                    <a:pt x="60" y="24"/>
                  </a:cubicBezTo>
                  <a:cubicBezTo>
                    <a:pt x="64" y="9"/>
                    <a:pt x="80" y="0"/>
                    <a:pt x="95" y="5"/>
                  </a:cubicBezTo>
                  <a:cubicBezTo>
                    <a:pt x="361" y="82"/>
                    <a:pt x="361" y="82"/>
                    <a:pt x="361" y="82"/>
                  </a:cubicBezTo>
                  <a:cubicBezTo>
                    <a:pt x="376" y="86"/>
                    <a:pt x="385" y="102"/>
                    <a:pt x="381" y="117"/>
                  </a:cubicBezTo>
                  <a:cubicBezTo>
                    <a:pt x="325" y="308"/>
                    <a:pt x="325" y="308"/>
                    <a:pt x="325" y="308"/>
                  </a:cubicBezTo>
                  <a:cubicBezTo>
                    <a:pt x="321" y="323"/>
                    <a:pt x="305" y="332"/>
                    <a:pt x="290" y="327"/>
                  </a:cubicBezTo>
                  <a:close/>
                  <a:moveTo>
                    <a:pt x="91" y="17"/>
                  </a:moveTo>
                  <a:cubicBezTo>
                    <a:pt x="83" y="15"/>
                    <a:pt x="74" y="19"/>
                    <a:pt x="72" y="28"/>
                  </a:cubicBezTo>
                  <a:cubicBezTo>
                    <a:pt x="16" y="218"/>
                    <a:pt x="16" y="218"/>
                    <a:pt x="16" y="218"/>
                  </a:cubicBezTo>
                  <a:cubicBezTo>
                    <a:pt x="14" y="227"/>
                    <a:pt x="19" y="235"/>
                    <a:pt x="27" y="238"/>
                  </a:cubicBezTo>
                  <a:cubicBezTo>
                    <a:pt x="294" y="315"/>
                    <a:pt x="294" y="315"/>
                    <a:pt x="294" y="315"/>
                  </a:cubicBezTo>
                  <a:cubicBezTo>
                    <a:pt x="302" y="317"/>
                    <a:pt x="311" y="313"/>
                    <a:pt x="313" y="304"/>
                  </a:cubicBezTo>
                  <a:cubicBezTo>
                    <a:pt x="368" y="114"/>
                    <a:pt x="368" y="114"/>
                    <a:pt x="368" y="114"/>
                  </a:cubicBezTo>
                  <a:cubicBezTo>
                    <a:pt x="371" y="105"/>
                    <a:pt x="366" y="97"/>
                    <a:pt x="358" y="94"/>
                  </a:cubicBezTo>
                  <a:lnTo>
                    <a:pt x="91" y="1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任意多边形 46">
              <a:extLst>
                <a:ext uri="{FF2B5EF4-FFF2-40B4-BE49-F238E27FC236}">
                  <a16:creationId xmlns:a16="http://schemas.microsoft.com/office/drawing/2014/main" xmlns:p14="http://schemas.microsoft.com/office/powerpoint/2010/main" xmlns:a14="http://schemas.microsoft.com/office/drawing/2010/main" xmlns="" id="{76676B36-C634-45B9-B335-E2E4B661BBFF}"/>
                </a:ext>
              </a:extLst>
            </p:cNvPr>
            <p:cNvSpPr/>
            <p:nvPr/>
          </p:nvSpPr>
          <p:spPr bwMode="auto">
            <a:xfrm>
              <a:off x="5663687" y="1294604"/>
              <a:ext cx="393334" cy="135836"/>
            </a:xfrm>
            <a:custGeom>
              <a:avLst/>
              <a:gdLst>
                <a:gd name="T0" fmla="*/ 179 w 188"/>
                <a:gd name="T1" fmla="*/ 64 h 65"/>
                <a:gd name="T2" fmla="*/ 6 w 188"/>
                <a:gd name="T3" fmla="*/ 14 h 65"/>
                <a:gd name="T4" fmla="*/ 1 w 188"/>
                <a:gd name="T5" fmla="*/ 6 h 65"/>
                <a:gd name="T6" fmla="*/ 9 w 188"/>
                <a:gd name="T7" fmla="*/ 1 h 65"/>
                <a:gd name="T8" fmla="*/ 182 w 188"/>
                <a:gd name="T9" fmla="*/ 52 h 65"/>
                <a:gd name="T10" fmla="*/ 187 w 188"/>
                <a:gd name="T11" fmla="*/ 60 h 65"/>
                <a:gd name="T12" fmla="*/ 179 w 188"/>
                <a:gd name="T13" fmla="*/ 64 h 65"/>
              </a:gdLst>
              <a:ahLst/>
              <a:cxnLst>
                <a:cxn ang="0">
                  <a:pos x="T0" y="T1"/>
                </a:cxn>
                <a:cxn ang="0">
                  <a:pos x="T2" y="T3"/>
                </a:cxn>
                <a:cxn ang="0">
                  <a:pos x="T4" y="T5"/>
                </a:cxn>
                <a:cxn ang="0">
                  <a:pos x="T6" y="T7"/>
                </a:cxn>
                <a:cxn ang="0">
                  <a:pos x="T8" y="T9"/>
                </a:cxn>
                <a:cxn ang="0">
                  <a:pos x="T10" y="T11"/>
                </a:cxn>
                <a:cxn ang="0">
                  <a:pos x="T12" y="T13"/>
                </a:cxn>
              </a:cxnLst>
              <a:rect l="0" t="0" r="r" b="b"/>
              <a:pathLst>
                <a:path w="188" h="65">
                  <a:moveTo>
                    <a:pt x="179" y="64"/>
                  </a:moveTo>
                  <a:cubicBezTo>
                    <a:pt x="6" y="14"/>
                    <a:pt x="6" y="14"/>
                    <a:pt x="6" y="14"/>
                  </a:cubicBezTo>
                  <a:cubicBezTo>
                    <a:pt x="2" y="13"/>
                    <a:pt x="0" y="9"/>
                    <a:pt x="1" y="6"/>
                  </a:cubicBezTo>
                  <a:cubicBezTo>
                    <a:pt x="2" y="2"/>
                    <a:pt x="6" y="0"/>
                    <a:pt x="9" y="1"/>
                  </a:cubicBezTo>
                  <a:cubicBezTo>
                    <a:pt x="182" y="52"/>
                    <a:pt x="182" y="52"/>
                    <a:pt x="182" y="52"/>
                  </a:cubicBezTo>
                  <a:cubicBezTo>
                    <a:pt x="186" y="53"/>
                    <a:pt x="188" y="56"/>
                    <a:pt x="187" y="60"/>
                  </a:cubicBezTo>
                  <a:cubicBezTo>
                    <a:pt x="186" y="63"/>
                    <a:pt x="182" y="65"/>
                    <a:pt x="179" y="64"/>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任意多边形 47">
              <a:extLst>
                <a:ext uri="{FF2B5EF4-FFF2-40B4-BE49-F238E27FC236}">
                  <a16:creationId xmlns:a16="http://schemas.microsoft.com/office/drawing/2014/main" xmlns:p14="http://schemas.microsoft.com/office/powerpoint/2010/main" xmlns:a14="http://schemas.microsoft.com/office/drawing/2010/main" xmlns="" id="{14678D79-590D-4641-8867-B6EFEC33318A}"/>
                </a:ext>
              </a:extLst>
            </p:cNvPr>
            <p:cNvSpPr/>
            <p:nvPr/>
          </p:nvSpPr>
          <p:spPr bwMode="auto">
            <a:xfrm>
              <a:off x="5638883" y="1386736"/>
              <a:ext cx="390972" cy="133474"/>
            </a:xfrm>
            <a:custGeom>
              <a:avLst/>
              <a:gdLst>
                <a:gd name="T0" fmla="*/ 178 w 187"/>
                <a:gd name="T1" fmla="*/ 63 h 64"/>
                <a:gd name="T2" fmla="*/ 5 w 187"/>
                <a:gd name="T3" fmla="*/ 13 h 64"/>
                <a:gd name="T4" fmla="*/ 1 w 187"/>
                <a:gd name="T5" fmla="*/ 5 h 64"/>
                <a:gd name="T6" fmla="*/ 8 w 187"/>
                <a:gd name="T7" fmla="*/ 1 h 64"/>
                <a:gd name="T8" fmla="*/ 182 w 187"/>
                <a:gd name="T9" fmla="*/ 51 h 64"/>
                <a:gd name="T10" fmla="*/ 186 w 187"/>
                <a:gd name="T11" fmla="*/ 59 h 64"/>
                <a:gd name="T12" fmla="*/ 178 w 187"/>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187" h="64">
                  <a:moveTo>
                    <a:pt x="178" y="63"/>
                  </a:moveTo>
                  <a:cubicBezTo>
                    <a:pt x="5" y="13"/>
                    <a:pt x="5" y="13"/>
                    <a:pt x="5" y="13"/>
                  </a:cubicBezTo>
                  <a:cubicBezTo>
                    <a:pt x="2" y="12"/>
                    <a:pt x="0" y="8"/>
                    <a:pt x="1" y="5"/>
                  </a:cubicBezTo>
                  <a:cubicBezTo>
                    <a:pt x="2" y="2"/>
                    <a:pt x="5" y="0"/>
                    <a:pt x="8" y="1"/>
                  </a:cubicBezTo>
                  <a:cubicBezTo>
                    <a:pt x="182" y="51"/>
                    <a:pt x="182" y="51"/>
                    <a:pt x="182" y="51"/>
                  </a:cubicBezTo>
                  <a:cubicBezTo>
                    <a:pt x="185" y="52"/>
                    <a:pt x="187" y="55"/>
                    <a:pt x="186" y="59"/>
                  </a:cubicBezTo>
                  <a:cubicBezTo>
                    <a:pt x="185" y="62"/>
                    <a:pt x="182" y="64"/>
                    <a:pt x="178" y="63"/>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任意多边形 48">
              <a:extLst>
                <a:ext uri="{FF2B5EF4-FFF2-40B4-BE49-F238E27FC236}">
                  <a16:creationId xmlns:a16="http://schemas.microsoft.com/office/drawing/2014/main" xmlns:p14="http://schemas.microsoft.com/office/powerpoint/2010/main" xmlns:a14="http://schemas.microsoft.com/office/drawing/2010/main" xmlns="" id="{CBD1D7D6-178B-49FB-9D81-A61AA7B9C4F6}"/>
                </a:ext>
              </a:extLst>
            </p:cNvPr>
            <p:cNvSpPr/>
            <p:nvPr/>
          </p:nvSpPr>
          <p:spPr bwMode="auto">
            <a:xfrm>
              <a:off x="5611715" y="1476506"/>
              <a:ext cx="392152" cy="135836"/>
            </a:xfrm>
            <a:custGeom>
              <a:avLst/>
              <a:gdLst>
                <a:gd name="T0" fmla="*/ 179 w 188"/>
                <a:gd name="T1" fmla="*/ 64 h 65"/>
                <a:gd name="T2" fmla="*/ 5 w 188"/>
                <a:gd name="T3" fmla="*/ 13 h 65"/>
                <a:gd name="T4" fmla="*/ 1 w 188"/>
                <a:gd name="T5" fmla="*/ 5 h 65"/>
                <a:gd name="T6" fmla="*/ 9 w 188"/>
                <a:gd name="T7" fmla="*/ 1 h 65"/>
                <a:gd name="T8" fmla="*/ 182 w 188"/>
                <a:gd name="T9" fmla="*/ 51 h 65"/>
                <a:gd name="T10" fmla="*/ 187 w 188"/>
                <a:gd name="T11" fmla="*/ 59 h 65"/>
                <a:gd name="T12" fmla="*/ 179 w 188"/>
                <a:gd name="T13" fmla="*/ 64 h 65"/>
              </a:gdLst>
              <a:ahLst/>
              <a:cxnLst>
                <a:cxn ang="0">
                  <a:pos x="T0" y="T1"/>
                </a:cxn>
                <a:cxn ang="0">
                  <a:pos x="T2" y="T3"/>
                </a:cxn>
                <a:cxn ang="0">
                  <a:pos x="T4" y="T5"/>
                </a:cxn>
                <a:cxn ang="0">
                  <a:pos x="T6" y="T7"/>
                </a:cxn>
                <a:cxn ang="0">
                  <a:pos x="T8" y="T9"/>
                </a:cxn>
                <a:cxn ang="0">
                  <a:pos x="T10" y="T11"/>
                </a:cxn>
                <a:cxn ang="0">
                  <a:pos x="T12" y="T13"/>
                </a:cxn>
              </a:cxnLst>
              <a:rect l="0" t="0" r="r" b="b"/>
              <a:pathLst>
                <a:path w="188" h="65">
                  <a:moveTo>
                    <a:pt x="179" y="64"/>
                  </a:moveTo>
                  <a:cubicBezTo>
                    <a:pt x="5" y="13"/>
                    <a:pt x="5" y="13"/>
                    <a:pt x="5" y="13"/>
                  </a:cubicBezTo>
                  <a:cubicBezTo>
                    <a:pt x="2" y="12"/>
                    <a:pt x="0" y="9"/>
                    <a:pt x="1" y="5"/>
                  </a:cubicBezTo>
                  <a:cubicBezTo>
                    <a:pt x="2" y="2"/>
                    <a:pt x="6" y="0"/>
                    <a:pt x="9" y="1"/>
                  </a:cubicBezTo>
                  <a:cubicBezTo>
                    <a:pt x="182" y="51"/>
                    <a:pt x="182" y="51"/>
                    <a:pt x="182" y="51"/>
                  </a:cubicBezTo>
                  <a:cubicBezTo>
                    <a:pt x="186" y="52"/>
                    <a:pt x="188" y="56"/>
                    <a:pt x="187" y="59"/>
                  </a:cubicBezTo>
                  <a:cubicBezTo>
                    <a:pt x="186" y="63"/>
                    <a:pt x="182" y="65"/>
                    <a:pt x="179" y="64"/>
                  </a:cubicBez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矩形 49">
              <a:extLst>
                <a:ext uri="{FF2B5EF4-FFF2-40B4-BE49-F238E27FC236}">
                  <a16:creationId xmlns:a16="http://schemas.microsoft.com/office/drawing/2014/main" xmlns:p14="http://schemas.microsoft.com/office/powerpoint/2010/main" xmlns:a14="http://schemas.microsoft.com/office/drawing/2010/main" xmlns="" id="{F3D26743-16E4-46C6-9EE5-22D6B76C455B}"/>
                </a:ext>
              </a:extLst>
            </p:cNvPr>
            <p:cNvSpPr/>
            <p:nvPr/>
          </p:nvSpPr>
          <p:spPr bwMode="auto">
            <a:xfrm>
              <a:off x="3825769" y="5956729"/>
              <a:ext cx="5844487" cy="24805"/>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任意多边形 50">
              <a:extLst>
                <a:ext uri="{FF2B5EF4-FFF2-40B4-BE49-F238E27FC236}">
                  <a16:creationId xmlns:a16="http://schemas.microsoft.com/office/drawing/2014/main" xmlns:p14="http://schemas.microsoft.com/office/powerpoint/2010/main" xmlns:a14="http://schemas.microsoft.com/office/drawing/2010/main" xmlns="" id="{8ABAF4E1-0BBE-4A53-A2C0-D7A762E241D4}"/>
                </a:ext>
              </a:extLst>
            </p:cNvPr>
            <p:cNvSpPr/>
            <p:nvPr/>
          </p:nvSpPr>
          <p:spPr bwMode="auto">
            <a:xfrm>
              <a:off x="6269634" y="5498430"/>
              <a:ext cx="950852" cy="418138"/>
            </a:xfrm>
            <a:custGeom>
              <a:avLst/>
              <a:gdLst>
                <a:gd name="T0" fmla="*/ 805 w 805"/>
                <a:gd name="T1" fmla="*/ 354 h 354"/>
                <a:gd name="T2" fmla="*/ 0 w 805"/>
                <a:gd name="T3" fmla="*/ 354 h 354"/>
                <a:gd name="T4" fmla="*/ 26 w 805"/>
                <a:gd name="T5" fmla="*/ 0 h 354"/>
                <a:gd name="T6" fmla="*/ 776 w 805"/>
                <a:gd name="T7" fmla="*/ 0 h 354"/>
                <a:gd name="T8" fmla="*/ 805 w 805"/>
                <a:gd name="T9" fmla="*/ 354 h 354"/>
              </a:gdLst>
              <a:ahLst/>
              <a:cxnLst>
                <a:cxn ang="0">
                  <a:pos x="T0" y="T1"/>
                </a:cxn>
                <a:cxn ang="0">
                  <a:pos x="T2" y="T3"/>
                </a:cxn>
                <a:cxn ang="0">
                  <a:pos x="T4" y="T5"/>
                </a:cxn>
                <a:cxn ang="0">
                  <a:pos x="T6" y="T7"/>
                </a:cxn>
                <a:cxn ang="0">
                  <a:pos x="T8" y="T9"/>
                </a:cxn>
              </a:cxnLst>
              <a:rect l="0" t="0" r="r" b="b"/>
              <a:pathLst>
                <a:path w="805" h="354">
                  <a:moveTo>
                    <a:pt x="805" y="354"/>
                  </a:moveTo>
                  <a:lnTo>
                    <a:pt x="0" y="354"/>
                  </a:lnTo>
                  <a:lnTo>
                    <a:pt x="26" y="0"/>
                  </a:lnTo>
                  <a:lnTo>
                    <a:pt x="776" y="0"/>
                  </a:lnTo>
                  <a:lnTo>
                    <a:pt x="805" y="354"/>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矩形 51">
              <a:extLst>
                <a:ext uri="{FF2B5EF4-FFF2-40B4-BE49-F238E27FC236}">
                  <a16:creationId xmlns:a16="http://schemas.microsoft.com/office/drawing/2014/main" xmlns:p14="http://schemas.microsoft.com/office/powerpoint/2010/main" xmlns:a14="http://schemas.microsoft.com/office/drawing/2010/main" xmlns="" id="{B68D85AF-8969-45A5-ACA5-10784DDF1D58}"/>
                </a:ext>
              </a:extLst>
            </p:cNvPr>
            <p:cNvSpPr/>
            <p:nvPr/>
          </p:nvSpPr>
          <p:spPr bwMode="auto">
            <a:xfrm>
              <a:off x="6221205" y="5869321"/>
              <a:ext cx="1061883" cy="95676"/>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任意多边形 52">
              <a:extLst>
                <a:ext uri="{FF2B5EF4-FFF2-40B4-BE49-F238E27FC236}">
                  <a16:creationId xmlns:a16="http://schemas.microsoft.com/office/drawing/2014/main" xmlns:p14="http://schemas.microsoft.com/office/powerpoint/2010/main" xmlns:a14="http://schemas.microsoft.com/office/drawing/2010/main" xmlns="" id="{781B49BF-09AA-4A9A-9943-C7B93611BE43}"/>
                </a:ext>
              </a:extLst>
            </p:cNvPr>
            <p:cNvSpPr/>
            <p:nvPr/>
          </p:nvSpPr>
          <p:spPr bwMode="auto">
            <a:xfrm>
              <a:off x="4836860" y="2799430"/>
              <a:ext cx="3824667" cy="2312754"/>
            </a:xfrm>
            <a:custGeom>
              <a:avLst/>
              <a:gdLst>
                <a:gd name="T0" fmla="*/ 1784 w 1831"/>
                <a:gd name="T1" fmla="*/ 0 h 1107"/>
                <a:gd name="T2" fmla="*/ 46 w 1831"/>
                <a:gd name="T3" fmla="*/ 0 h 1107"/>
                <a:gd name="T4" fmla="*/ 0 w 1831"/>
                <a:gd name="T5" fmla="*/ 47 h 1107"/>
                <a:gd name="T6" fmla="*/ 0 w 1831"/>
                <a:gd name="T7" fmla="*/ 47 h 1107"/>
                <a:gd name="T8" fmla="*/ 0 w 1831"/>
                <a:gd name="T9" fmla="*/ 1107 h 1107"/>
                <a:gd name="T10" fmla="*/ 1831 w 1831"/>
                <a:gd name="T11" fmla="*/ 1107 h 1107"/>
                <a:gd name="T12" fmla="*/ 1831 w 1831"/>
                <a:gd name="T13" fmla="*/ 47 h 1107"/>
                <a:gd name="T14" fmla="*/ 1784 w 1831"/>
                <a:gd name="T15" fmla="*/ 0 h 1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31" h="1107">
                  <a:moveTo>
                    <a:pt x="1784" y="0"/>
                  </a:moveTo>
                  <a:cubicBezTo>
                    <a:pt x="46" y="0"/>
                    <a:pt x="46" y="0"/>
                    <a:pt x="46" y="0"/>
                  </a:cubicBezTo>
                  <a:cubicBezTo>
                    <a:pt x="20" y="0"/>
                    <a:pt x="0" y="21"/>
                    <a:pt x="0" y="47"/>
                  </a:cubicBezTo>
                  <a:cubicBezTo>
                    <a:pt x="0" y="47"/>
                    <a:pt x="0" y="47"/>
                    <a:pt x="0" y="47"/>
                  </a:cubicBezTo>
                  <a:cubicBezTo>
                    <a:pt x="0" y="1107"/>
                    <a:pt x="0" y="1107"/>
                    <a:pt x="0" y="1107"/>
                  </a:cubicBezTo>
                  <a:cubicBezTo>
                    <a:pt x="1831" y="1107"/>
                    <a:pt x="1831" y="1107"/>
                    <a:pt x="1831" y="1107"/>
                  </a:cubicBezTo>
                  <a:cubicBezTo>
                    <a:pt x="1831" y="47"/>
                    <a:pt x="1831" y="47"/>
                    <a:pt x="1831" y="47"/>
                  </a:cubicBezTo>
                  <a:cubicBezTo>
                    <a:pt x="1831" y="21"/>
                    <a:pt x="1810" y="0"/>
                    <a:pt x="1784" y="0"/>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任意多边形 53">
              <a:extLst>
                <a:ext uri="{FF2B5EF4-FFF2-40B4-BE49-F238E27FC236}">
                  <a16:creationId xmlns:a16="http://schemas.microsoft.com/office/drawing/2014/main" xmlns:p14="http://schemas.microsoft.com/office/powerpoint/2010/main" xmlns:a14="http://schemas.microsoft.com/office/drawing/2010/main" xmlns="" id="{3648D187-5708-469E-897C-C177C54902F3}"/>
                </a:ext>
              </a:extLst>
            </p:cNvPr>
            <p:cNvSpPr/>
            <p:nvPr/>
          </p:nvSpPr>
          <p:spPr bwMode="auto">
            <a:xfrm>
              <a:off x="4836860" y="5112184"/>
              <a:ext cx="3824667" cy="458298"/>
            </a:xfrm>
            <a:custGeom>
              <a:avLst/>
              <a:gdLst>
                <a:gd name="T0" fmla="*/ 0 w 1831"/>
                <a:gd name="T1" fmla="*/ 0 h 219"/>
                <a:gd name="T2" fmla="*/ 0 w 1831"/>
                <a:gd name="T3" fmla="*/ 173 h 219"/>
                <a:gd name="T4" fmla="*/ 46 w 1831"/>
                <a:gd name="T5" fmla="*/ 219 h 219"/>
                <a:gd name="T6" fmla="*/ 46 w 1831"/>
                <a:gd name="T7" fmla="*/ 219 h 219"/>
                <a:gd name="T8" fmla="*/ 1784 w 1831"/>
                <a:gd name="T9" fmla="*/ 219 h 219"/>
                <a:gd name="T10" fmla="*/ 1831 w 1831"/>
                <a:gd name="T11" fmla="*/ 173 h 219"/>
                <a:gd name="T12" fmla="*/ 1831 w 1831"/>
                <a:gd name="T13" fmla="*/ 173 h 219"/>
                <a:gd name="T14" fmla="*/ 1831 w 1831"/>
                <a:gd name="T15" fmla="*/ 0 h 219"/>
                <a:gd name="T16" fmla="*/ 0 w 1831"/>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1" h="219">
                  <a:moveTo>
                    <a:pt x="0" y="0"/>
                  </a:moveTo>
                  <a:cubicBezTo>
                    <a:pt x="0" y="173"/>
                    <a:pt x="0" y="173"/>
                    <a:pt x="0" y="173"/>
                  </a:cubicBezTo>
                  <a:cubicBezTo>
                    <a:pt x="0" y="199"/>
                    <a:pt x="20" y="219"/>
                    <a:pt x="46" y="219"/>
                  </a:cubicBezTo>
                  <a:cubicBezTo>
                    <a:pt x="46" y="219"/>
                    <a:pt x="46" y="219"/>
                    <a:pt x="46" y="219"/>
                  </a:cubicBezTo>
                  <a:cubicBezTo>
                    <a:pt x="1784" y="219"/>
                    <a:pt x="1784" y="219"/>
                    <a:pt x="1784" y="219"/>
                  </a:cubicBezTo>
                  <a:cubicBezTo>
                    <a:pt x="1810" y="219"/>
                    <a:pt x="1831" y="199"/>
                    <a:pt x="1831" y="173"/>
                  </a:cubicBezTo>
                  <a:cubicBezTo>
                    <a:pt x="1831" y="173"/>
                    <a:pt x="1831" y="173"/>
                    <a:pt x="1831" y="173"/>
                  </a:cubicBezTo>
                  <a:cubicBezTo>
                    <a:pt x="1831" y="0"/>
                    <a:pt x="1831" y="0"/>
                    <a:pt x="1831" y="0"/>
                  </a:cubicBez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矩形 54">
              <a:extLst>
                <a:ext uri="{FF2B5EF4-FFF2-40B4-BE49-F238E27FC236}">
                  <a16:creationId xmlns:a16="http://schemas.microsoft.com/office/drawing/2014/main" xmlns:p14="http://schemas.microsoft.com/office/powerpoint/2010/main" xmlns:a14="http://schemas.microsoft.com/office/drawing/2010/main" xmlns="" id="{103DA996-7E90-45BA-9ACF-4A7D98607A30}"/>
                </a:ext>
              </a:extLst>
            </p:cNvPr>
            <p:cNvSpPr/>
            <p:nvPr/>
          </p:nvSpPr>
          <p:spPr bwMode="auto">
            <a:xfrm>
              <a:off x="5028212" y="3001412"/>
              <a:ext cx="3447870" cy="1933595"/>
            </a:xfrm>
            <a:prstGeom prst="rect">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椭圆 55">
              <a:extLst>
                <a:ext uri="{FF2B5EF4-FFF2-40B4-BE49-F238E27FC236}">
                  <a16:creationId xmlns:a16="http://schemas.microsoft.com/office/drawing/2014/main" xmlns:p14="http://schemas.microsoft.com/office/powerpoint/2010/main" xmlns:a14="http://schemas.microsoft.com/office/drawing/2010/main" xmlns="" id="{A706CC70-E85E-416F-9F3C-37F5CC64482C}"/>
                </a:ext>
              </a:extLst>
            </p:cNvPr>
            <p:cNvSpPr/>
            <p:nvPr/>
          </p:nvSpPr>
          <p:spPr bwMode="auto">
            <a:xfrm>
              <a:off x="6655880" y="5239751"/>
              <a:ext cx="192533" cy="194895"/>
            </a:xfrm>
            <a:prstGeom prst="ellipse">
              <a:avLst/>
            </a:pr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椭圆 56">
              <a:extLst>
                <a:ext uri="{FF2B5EF4-FFF2-40B4-BE49-F238E27FC236}">
                  <a16:creationId xmlns:a16="http://schemas.microsoft.com/office/drawing/2014/main" xmlns:p14="http://schemas.microsoft.com/office/powerpoint/2010/main" xmlns:a14="http://schemas.microsoft.com/office/drawing/2010/main" xmlns="" id="{2CDC53DD-90BC-48F8-9689-1767C393892D}"/>
                </a:ext>
              </a:extLst>
            </p:cNvPr>
            <p:cNvSpPr/>
            <p:nvPr/>
          </p:nvSpPr>
          <p:spPr bwMode="auto">
            <a:xfrm>
              <a:off x="5117982" y="3046297"/>
              <a:ext cx="35435" cy="3661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椭圆 57">
              <a:extLst>
                <a:ext uri="{FF2B5EF4-FFF2-40B4-BE49-F238E27FC236}">
                  <a16:creationId xmlns:a16="http://schemas.microsoft.com/office/drawing/2014/main" xmlns:p14="http://schemas.microsoft.com/office/powerpoint/2010/main" xmlns:a14="http://schemas.microsoft.com/office/drawing/2010/main" xmlns="" id="{D75C7886-49D4-4E93-9A6B-BEA6C5DD8DDC}"/>
                </a:ext>
              </a:extLst>
            </p:cNvPr>
            <p:cNvSpPr/>
            <p:nvPr/>
          </p:nvSpPr>
          <p:spPr bwMode="auto">
            <a:xfrm>
              <a:off x="5187672" y="3046297"/>
              <a:ext cx="37798" cy="3661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椭圆 58">
              <a:extLst>
                <a:ext uri="{FF2B5EF4-FFF2-40B4-BE49-F238E27FC236}">
                  <a16:creationId xmlns:a16="http://schemas.microsoft.com/office/drawing/2014/main" xmlns:p14="http://schemas.microsoft.com/office/powerpoint/2010/main" xmlns:a14="http://schemas.microsoft.com/office/drawing/2010/main" xmlns="" id="{F4895D3D-6393-4995-AD74-2CD13A621026}"/>
                </a:ext>
              </a:extLst>
            </p:cNvPr>
            <p:cNvSpPr/>
            <p:nvPr/>
          </p:nvSpPr>
          <p:spPr bwMode="auto">
            <a:xfrm>
              <a:off x="5256180" y="3046297"/>
              <a:ext cx="37798" cy="3661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 name="MH_Other_1"/>
          <p:cNvSpPr/>
          <p:nvPr>
            <p:custDataLst>
              <p:tags r:id="rId3"/>
            </p:custDataLst>
          </p:nvPr>
        </p:nvSpPr>
        <p:spPr>
          <a:xfrm>
            <a:off x="3471945" y="3085529"/>
            <a:ext cx="704850" cy="730250"/>
          </a:xfrm>
          <a:prstGeom prst="rect">
            <a:avLst/>
          </a:prstGeom>
          <a:solidFill>
            <a:srgbClr val="76CB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a typeface="微软雅黑" panose="020B0503020204020204" charset="-122"/>
            </a:endParaRPr>
          </a:p>
        </p:txBody>
      </p:sp>
      <p:sp>
        <p:nvSpPr>
          <p:cNvPr id="6" name="MH_Other_2"/>
          <p:cNvSpPr/>
          <p:nvPr>
            <p:custDataLst>
              <p:tags r:id="rId4"/>
            </p:custDataLst>
          </p:nvPr>
        </p:nvSpPr>
        <p:spPr>
          <a:xfrm>
            <a:off x="3337007" y="2945829"/>
            <a:ext cx="974725" cy="100965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76CB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a typeface="微软雅黑" panose="020B0503020204020204" charset="-122"/>
            </a:endParaRPr>
          </a:p>
        </p:txBody>
      </p:sp>
      <p:sp>
        <p:nvSpPr>
          <p:cNvPr id="3077" name="MH_SubTitle_1"/>
          <p:cNvSpPr txBox="1">
            <a:spLocks noChangeArrowheads="1"/>
          </p:cNvSpPr>
          <p:nvPr>
            <p:custDataLst>
              <p:tags r:id="rId5"/>
            </p:custDataLst>
          </p:nvPr>
        </p:nvSpPr>
        <p:spPr bwMode="auto">
          <a:xfrm>
            <a:off x="4565458" y="3085529"/>
            <a:ext cx="237762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smtClean="0">
                <a:solidFill>
                  <a:schemeClr val="bg1"/>
                </a:solidFill>
                <a:ea typeface="微软雅黑" panose="020B0503020204020204" charset="-122"/>
              </a:rPr>
              <a:t>学生生源范围广</a:t>
            </a:r>
            <a:endParaRPr lang="zh-CN" altLang="en-US" sz="2400" b="1" dirty="0">
              <a:solidFill>
                <a:schemeClr val="bg1"/>
              </a:solidFill>
              <a:ea typeface="微软雅黑" panose="020B0503020204020204" charset="-122"/>
            </a:endParaRPr>
          </a:p>
        </p:txBody>
      </p:sp>
      <p:sp>
        <p:nvSpPr>
          <p:cNvPr id="10" name="MH_Other_3"/>
          <p:cNvSpPr/>
          <p:nvPr>
            <p:custDataLst>
              <p:tags r:id="rId6"/>
            </p:custDataLst>
          </p:nvPr>
        </p:nvSpPr>
        <p:spPr>
          <a:xfrm>
            <a:off x="3426701" y="4181675"/>
            <a:ext cx="704850" cy="730250"/>
          </a:xfrm>
          <a:prstGeom prst="rect">
            <a:avLst/>
          </a:prstGeom>
          <a:solidFill>
            <a:srgbClr val="FF6B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a typeface="微软雅黑" panose="020B0503020204020204" charset="-122"/>
            </a:endParaRPr>
          </a:p>
        </p:txBody>
      </p:sp>
      <p:sp>
        <p:nvSpPr>
          <p:cNvPr id="11" name="MH_Other_4"/>
          <p:cNvSpPr/>
          <p:nvPr>
            <p:custDataLst>
              <p:tags r:id="rId7"/>
            </p:custDataLst>
          </p:nvPr>
        </p:nvSpPr>
        <p:spPr>
          <a:xfrm>
            <a:off x="3351654" y="3993257"/>
            <a:ext cx="974725" cy="100965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FF6B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a typeface="微软雅黑" panose="020B0503020204020204" charset="-122"/>
            </a:endParaRPr>
          </a:p>
        </p:txBody>
      </p:sp>
      <p:sp>
        <p:nvSpPr>
          <p:cNvPr id="20" name="MH_Other_7"/>
          <p:cNvSpPr/>
          <p:nvPr>
            <p:custDataLst>
              <p:tags r:id="rId8"/>
            </p:custDataLst>
          </p:nvPr>
        </p:nvSpPr>
        <p:spPr bwMode="auto">
          <a:xfrm>
            <a:off x="3639784" y="3253640"/>
            <a:ext cx="398463" cy="396875"/>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rgbClr val="FFFFFF"/>
          </a:solidFill>
          <a:ln>
            <a:noFill/>
          </a:ln>
        </p:spPr>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chemeClr val="bg1"/>
              </a:solidFill>
              <a:latin typeface="+mn-lt"/>
              <a:ea typeface="+mn-ea"/>
            </a:endParaRPr>
          </a:p>
        </p:txBody>
      </p:sp>
      <p:sp>
        <p:nvSpPr>
          <p:cNvPr id="23" name="MH_Other_8"/>
          <p:cNvSpPr>
            <a:spLocks noChangeAspect="1"/>
          </p:cNvSpPr>
          <p:nvPr>
            <p:custDataLst>
              <p:tags r:id="rId9"/>
            </p:custDataLst>
          </p:nvPr>
        </p:nvSpPr>
        <p:spPr bwMode="auto">
          <a:xfrm>
            <a:off x="3627023" y="4291620"/>
            <a:ext cx="396875" cy="393700"/>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rgbClr val="FFFFFF"/>
          </a:solidFill>
          <a:ln>
            <a:noFill/>
          </a:ln>
        </p:spPr>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chemeClr val="bg1"/>
              </a:solidFill>
              <a:latin typeface="+mn-lt"/>
              <a:ea typeface="+mn-ea"/>
            </a:endParaRPr>
          </a:p>
        </p:txBody>
      </p:sp>
      <p:sp>
        <p:nvSpPr>
          <p:cNvPr id="3081" name="MH_SubTitle_2"/>
          <p:cNvSpPr txBox="1">
            <a:spLocks noChangeArrowheads="1"/>
          </p:cNvSpPr>
          <p:nvPr>
            <p:custDataLst>
              <p:tags r:id="rId10"/>
            </p:custDataLst>
          </p:nvPr>
        </p:nvSpPr>
        <p:spPr bwMode="auto">
          <a:xfrm>
            <a:off x="4539468" y="4251225"/>
            <a:ext cx="307910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smtClean="0">
                <a:solidFill>
                  <a:schemeClr val="bg1"/>
                </a:solidFill>
                <a:ea typeface="微软雅黑" panose="020B0503020204020204" charset="-122"/>
              </a:rPr>
              <a:t>进校时整体水平不高</a:t>
            </a:r>
            <a:endParaRPr lang="zh-CN" altLang="en-US" sz="2400" b="1" dirty="0">
              <a:solidFill>
                <a:schemeClr val="bg1"/>
              </a:solidFill>
              <a:ea typeface="微软雅黑" panose="020B050302020402020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_1"/>
          <p:cNvSpPr/>
          <p:nvPr>
            <p:custDataLst>
              <p:tags r:id="rId2"/>
            </p:custDataLst>
          </p:nvPr>
        </p:nvSpPr>
        <p:spPr bwMode="auto">
          <a:xfrm>
            <a:off x="8124229" y="2533403"/>
            <a:ext cx="1758950" cy="344487"/>
          </a:xfrm>
          <a:custGeom>
            <a:avLst/>
            <a:gdLst/>
            <a:ahLst/>
            <a:cxnLst>
              <a:cxn ang="0">
                <a:pos x="1492" y="77"/>
              </a:cxn>
              <a:cxn ang="0">
                <a:pos x="1276" y="0"/>
              </a:cxn>
              <a:cxn ang="0">
                <a:pos x="0" y="180"/>
              </a:cxn>
              <a:cxn ang="0">
                <a:pos x="129" y="296"/>
              </a:cxn>
              <a:cxn ang="0">
                <a:pos x="1492" y="77"/>
              </a:cxn>
            </a:cxnLst>
            <a:rect l="0" t="0" r="r" b="b"/>
            <a:pathLst>
              <a:path w="1492" h="296">
                <a:moveTo>
                  <a:pt x="1492" y="77"/>
                </a:moveTo>
                <a:lnTo>
                  <a:pt x="1276" y="0"/>
                </a:lnTo>
                <a:lnTo>
                  <a:pt x="0" y="180"/>
                </a:lnTo>
                <a:lnTo>
                  <a:pt x="129" y="296"/>
                </a:lnTo>
                <a:lnTo>
                  <a:pt x="1492" y="77"/>
                </a:lnTo>
                <a:close/>
              </a:path>
            </a:pathLst>
          </a:custGeom>
          <a:gradFill>
            <a:gsLst>
              <a:gs pos="0">
                <a:srgbClr val="DCDCDC"/>
              </a:gs>
              <a:gs pos="93000">
                <a:srgbClr val="F0F0F0"/>
              </a:gs>
            </a:gsLst>
            <a:lin ang="30000" scaled="0"/>
          </a:gra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en-US" sz="1350">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5" name="MH_Other_2"/>
          <p:cNvSpPr/>
          <p:nvPr>
            <p:custDataLst>
              <p:tags r:id="rId3"/>
            </p:custDataLst>
          </p:nvPr>
        </p:nvSpPr>
        <p:spPr bwMode="auto">
          <a:xfrm>
            <a:off x="8094067" y="2714378"/>
            <a:ext cx="374650" cy="2165350"/>
          </a:xfrm>
          <a:custGeom>
            <a:avLst/>
            <a:gdLst>
              <a:gd name="T0" fmla="*/ 0 w 317"/>
              <a:gd name="T1" fmla="*/ 0 h 1856"/>
              <a:gd name="T2" fmla="*/ 0 w 317"/>
              <a:gd name="T3" fmla="*/ 2147483647 h 1856"/>
              <a:gd name="T4" fmla="*/ 0 w 317"/>
              <a:gd name="T5" fmla="*/ 2147483647 h 1856"/>
              <a:gd name="T6" fmla="*/ 2147483647 w 317"/>
              <a:gd name="T7" fmla="*/ 2147483647 h 1856"/>
              <a:gd name="T8" fmla="*/ 2147483647 w 317"/>
              <a:gd name="T9" fmla="*/ 2147483647 h 1856"/>
              <a:gd name="T10" fmla="*/ 2147483647 w 317"/>
              <a:gd name="T11" fmla="*/ 2147483647 h 1856"/>
              <a:gd name="T12" fmla="*/ 2147483647 w 317"/>
              <a:gd name="T13" fmla="*/ 2147483647 h 1856"/>
              <a:gd name="T14" fmla="*/ 2147483647 w 317"/>
              <a:gd name="T15" fmla="*/ 2147483647 h 1856"/>
              <a:gd name="T16" fmla="*/ 2147483647 w 317"/>
              <a:gd name="T17" fmla="*/ 2147483647 h 1856"/>
              <a:gd name="T18" fmla="*/ 2147483647 w 317"/>
              <a:gd name="T19" fmla="*/ 2147483647 h 1856"/>
              <a:gd name="T20" fmla="*/ 2147483647 w 317"/>
              <a:gd name="T21" fmla="*/ 2147483647 h 1856"/>
              <a:gd name="T22" fmla="*/ 2147483647 w 317"/>
              <a:gd name="T23" fmla="*/ 2147483647 h 1856"/>
              <a:gd name="T24" fmla="*/ 2147483647 w 317"/>
              <a:gd name="T25" fmla="*/ 2147483647 h 1856"/>
              <a:gd name="T26" fmla="*/ 2147483647 w 317"/>
              <a:gd name="T27" fmla="*/ 2147483647 h 1856"/>
              <a:gd name="T28" fmla="*/ 2147483647 w 317"/>
              <a:gd name="T29" fmla="*/ 2147483647 h 1856"/>
              <a:gd name="T30" fmla="*/ 2147483647 w 317"/>
              <a:gd name="T31" fmla="*/ 2147483647 h 1856"/>
              <a:gd name="T32" fmla="*/ 2147483647 w 317"/>
              <a:gd name="T33" fmla="*/ 2147483647 h 1856"/>
              <a:gd name="T34" fmla="*/ 2147483647 w 317"/>
              <a:gd name="T35" fmla="*/ 2147483647 h 1856"/>
              <a:gd name="T36" fmla="*/ 2147483647 w 317"/>
              <a:gd name="T37" fmla="*/ 2147483647 h 1856"/>
              <a:gd name="T38" fmla="*/ 2147483647 w 317"/>
              <a:gd name="T39" fmla="*/ 2147483647 h 1856"/>
              <a:gd name="T40" fmla="*/ 2147483647 w 317"/>
              <a:gd name="T41" fmla="*/ 2147483647 h 1856"/>
              <a:gd name="T42" fmla="*/ 2147483647 w 317"/>
              <a:gd name="T43" fmla="*/ 2147483647 h 1856"/>
              <a:gd name="T44" fmla="*/ 2147483647 w 317"/>
              <a:gd name="T45" fmla="*/ 2147483647 h 1856"/>
              <a:gd name="T46" fmla="*/ 2147483647 w 317"/>
              <a:gd name="T47" fmla="*/ 2147483647 h 1856"/>
              <a:gd name="T48" fmla="*/ 2147483647 w 317"/>
              <a:gd name="T49" fmla="*/ 2147483647 h 1856"/>
              <a:gd name="T50" fmla="*/ 2147483647 w 317"/>
              <a:gd name="T51" fmla="*/ 2147483647 h 1856"/>
              <a:gd name="T52" fmla="*/ 2147483647 w 317"/>
              <a:gd name="T53" fmla="*/ 2147483647 h 1856"/>
              <a:gd name="T54" fmla="*/ 2147483647 w 317"/>
              <a:gd name="T55" fmla="*/ 2147483647 h 1856"/>
              <a:gd name="T56" fmla="*/ 0 w 317"/>
              <a:gd name="T57" fmla="*/ 0 h 1856"/>
              <a:gd name="T58" fmla="*/ 0 w 317"/>
              <a:gd name="T59" fmla="*/ 0 h 18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7"/>
              <a:gd name="T91" fmla="*/ 0 h 1856"/>
              <a:gd name="T92" fmla="*/ 317 w 317"/>
              <a:gd name="T93" fmla="*/ 1856 h 18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7" h="1856">
                <a:moveTo>
                  <a:pt x="0" y="0"/>
                </a:moveTo>
                <a:lnTo>
                  <a:pt x="0" y="1722"/>
                </a:lnTo>
                <a:lnTo>
                  <a:pt x="3" y="1730"/>
                </a:lnTo>
                <a:lnTo>
                  <a:pt x="10" y="1748"/>
                </a:lnTo>
                <a:lnTo>
                  <a:pt x="26" y="1771"/>
                </a:lnTo>
                <a:lnTo>
                  <a:pt x="39" y="1786"/>
                </a:lnTo>
                <a:lnTo>
                  <a:pt x="54" y="1799"/>
                </a:lnTo>
                <a:lnTo>
                  <a:pt x="72" y="1812"/>
                </a:lnTo>
                <a:lnTo>
                  <a:pt x="93" y="1825"/>
                </a:lnTo>
                <a:lnTo>
                  <a:pt x="119" y="1835"/>
                </a:lnTo>
                <a:lnTo>
                  <a:pt x="149" y="1846"/>
                </a:lnTo>
                <a:lnTo>
                  <a:pt x="183" y="1851"/>
                </a:lnTo>
                <a:lnTo>
                  <a:pt x="224" y="1856"/>
                </a:lnTo>
                <a:lnTo>
                  <a:pt x="268" y="1853"/>
                </a:lnTo>
                <a:lnTo>
                  <a:pt x="317" y="1851"/>
                </a:lnTo>
                <a:lnTo>
                  <a:pt x="317" y="82"/>
                </a:lnTo>
                <a:lnTo>
                  <a:pt x="289" y="88"/>
                </a:lnTo>
                <a:lnTo>
                  <a:pt x="255" y="93"/>
                </a:lnTo>
                <a:lnTo>
                  <a:pt x="214" y="93"/>
                </a:lnTo>
                <a:lnTo>
                  <a:pt x="188" y="90"/>
                </a:lnTo>
                <a:lnTo>
                  <a:pt x="165" y="88"/>
                </a:lnTo>
                <a:lnTo>
                  <a:pt x="137" y="80"/>
                </a:lnTo>
                <a:lnTo>
                  <a:pt x="111" y="72"/>
                </a:lnTo>
                <a:lnTo>
                  <a:pt x="82" y="59"/>
                </a:lnTo>
                <a:lnTo>
                  <a:pt x="57" y="44"/>
                </a:lnTo>
                <a:lnTo>
                  <a:pt x="28" y="23"/>
                </a:lnTo>
                <a:lnTo>
                  <a:pt x="0" y="0"/>
                </a:lnTo>
                <a:close/>
              </a:path>
            </a:pathLst>
          </a:custGeom>
          <a:gradFill rotWithShape="1">
            <a:gsLst>
              <a:gs pos="0">
                <a:schemeClr val="accent5">
                  <a:lumMod val="50000"/>
                </a:schemeClr>
              </a:gs>
              <a:gs pos="45000">
                <a:schemeClr val="accent5"/>
              </a:gs>
              <a:gs pos="92000">
                <a:schemeClr val="accent5">
                  <a:lumMod val="50000"/>
                </a:schemeClr>
              </a:gs>
            </a:gsLst>
            <a:lin ang="0" scaled="1"/>
          </a:gradFill>
          <a:ln w="9525">
            <a:solidFill>
              <a:schemeClr val="accent5">
                <a:lumMod val="50000"/>
              </a:schemeClr>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en-US" sz="1350">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6" name="MH_Other_3"/>
          <p:cNvSpPr/>
          <p:nvPr>
            <p:custDataLst>
              <p:tags r:id="rId4"/>
            </p:custDataLst>
          </p:nvPr>
        </p:nvSpPr>
        <p:spPr bwMode="auto">
          <a:xfrm>
            <a:off x="8468717" y="2619128"/>
            <a:ext cx="1444625" cy="2254250"/>
          </a:xfrm>
          <a:custGeom>
            <a:avLst/>
            <a:gdLst>
              <a:gd name="T0" fmla="*/ 0 w 1227"/>
              <a:gd name="T1" fmla="*/ 2147483647 h 1934"/>
              <a:gd name="T2" fmla="*/ 2147483647 w 1227"/>
              <a:gd name="T3" fmla="*/ 0 h 1934"/>
              <a:gd name="T4" fmla="*/ 2147483647 w 1227"/>
              <a:gd name="T5" fmla="*/ 2147483647 h 1934"/>
              <a:gd name="T6" fmla="*/ 0 w 1227"/>
              <a:gd name="T7" fmla="*/ 2147483647 h 1934"/>
              <a:gd name="T8" fmla="*/ 0 w 1227"/>
              <a:gd name="T9" fmla="*/ 2147483647 h 1934"/>
              <a:gd name="T10" fmla="*/ 0 60000 65536"/>
              <a:gd name="T11" fmla="*/ 0 60000 65536"/>
              <a:gd name="T12" fmla="*/ 0 60000 65536"/>
              <a:gd name="T13" fmla="*/ 0 60000 65536"/>
              <a:gd name="T14" fmla="*/ 0 60000 65536"/>
              <a:gd name="T15" fmla="*/ 0 w 1227"/>
              <a:gd name="T16" fmla="*/ 0 h 1934"/>
              <a:gd name="T17" fmla="*/ 1227 w 1227"/>
              <a:gd name="T18" fmla="*/ 1934 h 1934"/>
            </a:gdLst>
            <a:ahLst/>
            <a:cxnLst>
              <a:cxn ang="T10">
                <a:pos x="T0" y="T1"/>
              </a:cxn>
              <a:cxn ang="T11">
                <a:pos x="T2" y="T3"/>
              </a:cxn>
              <a:cxn ang="T12">
                <a:pos x="T4" y="T5"/>
              </a:cxn>
              <a:cxn ang="T13">
                <a:pos x="T6" y="T7"/>
              </a:cxn>
              <a:cxn ang="T14">
                <a:pos x="T8" y="T9"/>
              </a:cxn>
            </a:cxnLst>
            <a:rect l="T15" t="T16" r="T17" b="T18"/>
            <a:pathLst>
              <a:path w="1227" h="1934">
                <a:moveTo>
                  <a:pt x="0" y="165"/>
                </a:moveTo>
                <a:lnTo>
                  <a:pt x="1227" y="0"/>
                </a:lnTo>
                <a:lnTo>
                  <a:pt x="1227" y="1686"/>
                </a:lnTo>
                <a:lnTo>
                  <a:pt x="0" y="1934"/>
                </a:lnTo>
                <a:lnTo>
                  <a:pt x="0" y="165"/>
                </a:lnTo>
                <a:close/>
              </a:path>
            </a:pathLst>
          </a:custGeom>
          <a:gradFill rotWithShape="1">
            <a:gsLst>
              <a:gs pos="0">
                <a:schemeClr val="accent5">
                  <a:lumMod val="50000"/>
                </a:schemeClr>
              </a:gs>
              <a:gs pos="8000">
                <a:schemeClr val="accent5">
                  <a:lumMod val="50000"/>
                </a:schemeClr>
              </a:gs>
              <a:gs pos="55000">
                <a:schemeClr val="accent5"/>
              </a:gs>
              <a:gs pos="100000">
                <a:schemeClr val="accent5">
                  <a:lumMod val="50000"/>
                </a:schemeClr>
              </a:gs>
            </a:gsLst>
            <a:lin ang="19200000"/>
          </a:gradFill>
          <a:ln w="9525">
            <a:solidFill>
              <a:schemeClr val="accent5">
                <a:lumMod val="50000"/>
              </a:schemeClr>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en-US" sz="1350">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7" name="MH_Other_4"/>
          <p:cNvSpPr/>
          <p:nvPr>
            <p:custDataLst>
              <p:tags r:id="rId5"/>
            </p:custDataLst>
          </p:nvPr>
        </p:nvSpPr>
        <p:spPr bwMode="auto">
          <a:xfrm>
            <a:off x="8094067" y="2508003"/>
            <a:ext cx="1535112" cy="234950"/>
          </a:xfrm>
          <a:custGeom>
            <a:avLst/>
            <a:gdLst>
              <a:gd name="T0" fmla="*/ 0 w 1302"/>
              <a:gd name="T1" fmla="*/ 2147483647 h 201"/>
              <a:gd name="T2" fmla="*/ 2147483647 w 1302"/>
              <a:gd name="T3" fmla="*/ 0 h 201"/>
              <a:gd name="T4" fmla="*/ 2147483647 w 1302"/>
              <a:gd name="T5" fmla="*/ 2147483647 h 201"/>
              <a:gd name="T6" fmla="*/ 2147483647 w 1302"/>
              <a:gd name="T7" fmla="*/ 2147483647 h 201"/>
              <a:gd name="T8" fmla="*/ 0 w 1302"/>
              <a:gd name="T9" fmla="*/ 2147483647 h 201"/>
              <a:gd name="T10" fmla="*/ 0 60000 65536"/>
              <a:gd name="T11" fmla="*/ 0 60000 65536"/>
              <a:gd name="T12" fmla="*/ 0 60000 65536"/>
              <a:gd name="T13" fmla="*/ 0 60000 65536"/>
              <a:gd name="T14" fmla="*/ 0 60000 65536"/>
              <a:gd name="T15" fmla="*/ 0 w 1302"/>
              <a:gd name="T16" fmla="*/ 0 h 201"/>
              <a:gd name="T17" fmla="*/ 1302 w 1302"/>
              <a:gd name="T18" fmla="*/ 201 h 201"/>
            </a:gdLst>
            <a:ahLst/>
            <a:cxnLst>
              <a:cxn ang="T10">
                <a:pos x="T0" y="T1"/>
              </a:cxn>
              <a:cxn ang="T11">
                <a:pos x="T2" y="T3"/>
              </a:cxn>
              <a:cxn ang="T12">
                <a:pos x="T4" y="T5"/>
              </a:cxn>
              <a:cxn ang="T13">
                <a:pos x="T6" y="T7"/>
              </a:cxn>
              <a:cxn ang="T14">
                <a:pos x="T8" y="T9"/>
              </a:cxn>
            </a:cxnLst>
            <a:rect l="T15" t="T16" r="T17" b="T18"/>
            <a:pathLst>
              <a:path w="1302" h="201">
                <a:moveTo>
                  <a:pt x="0" y="178"/>
                </a:moveTo>
                <a:lnTo>
                  <a:pt x="1302" y="0"/>
                </a:lnTo>
                <a:lnTo>
                  <a:pt x="1302" y="21"/>
                </a:lnTo>
                <a:lnTo>
                  <a:pt x="26" y="201"/>
                </a:lnTo>
                <a:lnTo>
                  <a:pt x="0" y="178"/>
                </a:lnTo>
                <a:close/>
              </a:path>
            </a:pathLst>
          </a:custGeom>
          <a:gradFill rotWithShape="0">
            <a:gsLst>
              <a:gs pos="0">
                <a:schemeClr val="accent5">
                  <a:lumMod val="50000"/>
                </a:schemeClr>
              </a:gs>
              <a:gs pos="46000">
                <a:schemeClr val="accent5"/>
              </a:gs>
              <a:gs pos="92000">
                <a:schemeClr val="accent5">
                  <a:lumMod val="50000"/>
                </a:schemeClr>
              </a:gs>
            </a:gsLst>
            <a:lin ang="0" scaled="1"/>
          </a:gradFill>
          <a:ln w="9525">
            <a:solidFill>
              <a:schemeClr val="tx1">
                <a:lumMod val="75000"/>
                <a:lumOff val="25000"/>
              </a:schemeClr>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en-US" sz="1350">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10" name="MH_Other_5"/>
          <p:cNvSpPr/>
          <p:nvPr>
            <p:custDataLst>
              <p:tags r:id="rId6"/>
            </p:custDataLst>
          </p:nvPr>
        </p:nvSpPr>
        <p:spPr bwMode="auto">
          <a:xfrm>
            <a:off x="8387754" y="2638178"/>
            <a:ext cx="1819275" cy="357187"/>
          </a:xfrm>
          <a:custGeom>
            <a:avLst/>
            <a:gdLst/>
            <a:ahLst/>
            <a:cxnLst>
              <a:cxn ang="0">
                <a:pos x="1492" y="77"/>
              </a:cxn>
              <a:cxn ang="0">
                <a:pos x="1276" y="0"/>
              </a:cxn>
              <a:cxn ang="0">
                <a:pos x="0" y="180"/>
              </a:cxn>
              <a:cxn ang="0">
                <a:pos x="129" y="296"/>
              </a:cxn>
              <a:cxn ang="0">
                <a:pos x="1492" y="77"/>
              </a:cxn>
            </a:cxnLst>
            <a:rect l="0" t="0" r="r" b="b"/>
            <a:pathLst>
              <a:path w="1492" h="296">
                <a:moveTo>
                  <a:pt x="1492" y="77"/>
                </a:moveTo>
                <a:lnTo>
                  <a:pt x="1276" y="0"/>
                </a:lnTo>
                <a:lnTo>
                  <a:pt x="0" y="180"/>
                </a:lnTo>
                <a:lnTo>
                  <a:pt x="129" y="296"/>
                </a:lnTo>
                <a:lnTo>
                  <a:pt x="1492" y="77"/>
                </a:lnTo>
                <a:close/>
              </a:path>
            </a:pathLst>
          </a:custGeom>
          <a:gradFill>
            <a:gsLst>
              <a:gs pos="0">
                <a:srgbClr val="DCDCDC"/>
              </a:gs>
              <a:gs pos="93000">
                <a:srgbClr val="F0F0F0"/>
              </a:gs>
            </a:gsLst>
            <a:lin ang="30000" scaled="0"/>
          </a:gra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en-US" sz="1350">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11" name="MH_Other_6"/>
          <p:cNvSpPr/>
          <p:nvPr>
            <p:custDataLst>
              <p:tags r:id="rId7"/>
            </p:custDataLst>
          </p:nvPr>
        </p:nvSpPr>
        <p:spPr bwMode="auto">
          <a:xfrm>
            <a:off x="8356004" y="2827090"/>
            <a:ext cx="385763" cy="2239963"/>
          </a:xfrm>
          <a:custGeom>
            <a:avLst/>
            <a:gdLst>
              <a:gd name="T0" fmla="*/ 0 w 317"/>
              <a:gd name="T1" fmla="*/ 0 h 1856"/>
              <a:gd name="T2" fmla="*/ 0 w 317"/>
              <a:gd name="T3" fmla="*/ 2147483647 h 1856"/>
              <a:gd name="T4" fmla="*/ 0 w 317"/>
              <a:gd name="T5" fmla="*/ 2147483647 h 1856"/>
              <a:gd name="T6" fmla="*/ 2147483647 w 317"/>
              <a:gd name="T7" fmla="*/ 2147483647 h 1856"/>
              <a:gd name="T8" fmla="*/ 2147483647 w 317"/>
              <a:gd name="T9" fmla="*/ 2147483647 h 1856"/>
              <a:gd name="T10" fmla="*/ 2147483647 w 317"/>
              <a:gd name="T11" fmla="*/ 2147483647 h 1856"/>
              <a:gd name="T12" fmla="*/ 2147483647 w 317"/>
              <a:gd name="T13" fmla="*/ 2147483647 h 1856"/>
              <a:gd name="T14" fmla="*/ 2147483647 w 317"/>
              <a:gd name="T15" fmla="*/ 2147483647 h 1856"/>
              <a:gd name="T16" fmla="*/ 2147483647 w 317"/>
              <a:gd name="T17" fmla="*/ 2147483647 h 1856"/>
              <a:gd name="T18" fmla="*/ 2147483647 w 317"/>
              <a:gd name="T19" fmla="*/ 2147483647 h 1856"/>
              <a:gd name="T20" fmla="*/ 2147483647 w 317"/>
              <a:gd name="T21" fmla="*/ 2147483647 h 1856"/>
              <a:gd name="T22" fmla="*/ 2147483647 w 317"/>
              <a:gd name="T23" fmla="*/ 2147483647 h 1856"/>
              <a:gd name="T24" fmla="*/ 2147483647 w 317"/>
              <a:gd name="T25" fmla="*/ 2147483647 h 1856"/>
              <a:gd name="T26" fmla="*/ 2147483647 w 317"/>
              <a:gd name="T27" fmla="*/ 2147483647 h 1856"/>
              <a:gd name="T28" fmla="*/ 2147483647 w 317"/>
              <a:gd name="T29" fmla="*/ 2147483647 h 1856"/>
              <a:gd name="T30" fmla="*/ 2147483647 w 317"/>
              <a:gd name="T31" fmla="*/ 2147483647 h 1856"/>
              <a:gd name="T32" fmla="*/ 2147483647 w 317"/>
              <a:gd name="T33" fmla="*/ 2147483647 h 1856"/>
              <a:gd name="T34" fmla="*/ 2147483647 w 317"/>
              <a:gd name="T35" fmla="*/ 2147483647 h 1856"/>
              <a:gd name="T36" fmla="*/ 2147483647 w 317"/>
              <a:gd name="T37" fmla="*/ 2147483647 h 1856"/>
              <a:gd name="T38" fmla="*/ 2147483647 w 317"/>
              <a:gd name="T39" fmla="*/ 2147483647 h 1856"/>
              <a:gd name="T40" fmla="*/ 2147483647 w 317"/>
              <a:gd name="T41" fmla="*/ 2147483647 h 1856"/>
              <a:gd name="T42" fmla="*/ 2147483647 w 317"/>
              <a:gd name="T43" fmla="*/ 2147483647 h 1856"/>
              <a:gd name="T44" fmla="*/ 2147483647 w 317"/>
              <a:gd name="T45" fmla="*/ 2147483647 h 1856"/>
              <a:gd name="T46" fmla="*/ 2147483647 w 317"/>
              <a:gd name="T47" fmla="*/ 2147483647 h 1856"/>
              <a:gd name="T48" fmla="*/ 2147483647 w 317"/>
              <a:gd name="T49" fmla="*/ 2147483647 h 1856"/>
              <a:gd name="T50" fmla="*/ 2147483647 w 317"/>
              <a:gd name="T51" fmla="*/ 2147483647 h 1856"/>
              <a:gd name="T52" fmla="*/ 2147483647 w 317"/>
              <a:gd name="T53" fmla="*/ 2147483647 h 1856"/>
              <a:gd name="T54" fmla="*/ 2147483647 w 317"/>
              <a:gd name="T55" fmla="*/ 2147483647 h 1856"/>
              <a:gd name="T56" fmla="*/ 0 w 317"/>
              <a:gd name="T57" fmla="*/ 0 h 1856"/>
              <a:gd name="T58" fmla="*/ 0 w 317"/>
              <a:gd name="T59" fmla="*/ 0 h 18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7"/>
              <a:gd name="T91" fmla="*/ 0 h 1856"/>
              <a:gd name="T92" fmla="*/ 317 w 317"/>
              <a:gd name="T93" fmla="*/ 1856 h 18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7" h="1856">
                <a:moveTo>
                  <a:pt x="0" y="0"/>
                </a:moveTo>
                <a:lnTo>
                  <a:pt x="0" y="1722"/>
                </a:lnTo>
                <a:lnTo>
                  <a:pt x="3" y="1730"/>
                </a:lnTo>
                <a:lnTo>
                  <a:pt x="10" y="1748"/>
                </a:lnTo>
                <a:lnTo>
                  <a:pt x="26" y="1771"/>
                </a:lnTo>
                <a:lnTo>
                  <a:pt x="39" y="1786"/>
                </a:lnTo>
                <a:lnTo>
                  <a:pt x="54" y="1799"/>
                </a:lnTo>
                <a:lnTo>
                  <a:pt x="72" y="1812"/>
                </a:lnTo>
                <a:lnTo>
                  <a:pt x="93" y="1825"/>
                </a:lnTo>
                <a:lnTo>
                  <a:pt x="119" y="1835"/>
                </a:lnTo>
                <a:lnTo>
                  <a:pt x="149" y="1846"/>
                </a:lnTo>
                <a:lnTo>
                  <a:pt x="183" y="1851"/>
                </a:lnTo>
                <a:lnTo>
                  <a:pt x="224" y="1856"/>
                </a:lnTo>
                <a:lnTo>
                  <a:pt x="268" y="1853"/>
                </a:lnTo>
                <a:lnTo>
                  <a:pt x="317" y="1851"/>
                </a:lnTo>
                <a:lnTo>
                  <a:pt x="317" y="82"/>
                </a:lnTo>
                <a:lnTo>
                  <a:pt x="289" y="88"/>
                </a:lnTo>
                <a:lnTo>
                  <a:pt x="255" y="93"/>
                </a:lnTo>
                <a:lnTo>
                  <a:pt x="214" y="93"/>
                </a:lnTo>
                <a:lnTo>
                  <a:pt x="188" y="90"/>
                </a:lnTo>
                <a:lnTo>
                  <a:pt x="165" y="88"/>
                </a:lnTo>
                <a:lnTo>
                  <a:pt x="137" y="80"/>
                </a:lnTo>
                <a:lnTo>
                  <a:pt x="111" y="72"/>
                </a:lnTo>
                <a:lnTo>
                  <a:pt x="82" y="59"/>
                </a:lnTo>
                <a:lnTo>
                  <a:pt x="57" y="44"/>
                </a:lnTo>
                <a:lnTo>
                  <a:pt x="28" y="23"/>
                </a:lnTo>
                <a:lnTo>
                  <a:pt x="0" y="0"/>
                </a:lnTo>
                <a:close/>
              </a:path>
            </a:pathLst>
          </a:custGeom>
          <a:gradFill rotWithShape="1">
            <a:gsLst>
              <a:gs pos="0">
                <a:schemeClr val="accent4">
                  <a:lumMod val="50000"/>
                </a:schemeClr>
              </a:gs>
              <a:gs pos="45000">
                <a:schemeClr val="accent4"/>
              </a:gs>
              <a:gs pos="92000">
                <a:schemeClr val="accent4">
                  <a:lumMod val="50000"/>
                </a:schemeClr>
              </a:gs>
              <a:gs pos="100000">
                <a:schemeClr val="accent4">
                  <a:lumMod val="50000"/>
                </a:schemeClr>
              </a:gs>
            </a:gsLst>
            <a:lin ang="0" scaled="1"/>
          </a:gradFill>
          <a:ln w="9525">
            <a:solidFill>
              <a:schemeClr val="accent4">
                <a:lumMod val="50000"/>
              </a:schemeClr>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zh-CN" altLang="en-US" sz="1350">
              <a:solidFill>
                <a:prstClr val="black"/>
              </a:solidFill>
              <a:ea typeface="MS PGothic" panose="020B0600070205080204" pitchFamily="-109" charset="-128"/>
            </a:endParaRPr>
          </a:p>
        </p:txBody>
      </p:sp>
      <p:sp>
        <p:nvSpPr>
          <p:cNvPr id="12" name="MH_Other_7"/>
          <p:cNvSpPr/>
          <p:nvPr>
            <p:custDataLst>
              <p:tags r:id="rId8"/>
            </p:custDataLst>
          </p:nvPr>
        </p:nvSpPr>
        <p:spPr bwMode="auto">
          <a:xfrm>
            <a:off x="8741767" y="2727078"/>
            <a:ext cx="1497012" cy="2333625"/>
          </a:xfrm>
          <a:custGeom>
            <a:avLst/>
            <a:gdLst>
              <a:gd name="T0" fmla="*/ 0 w 1227"/>
              <a:gd name="T1" fmla="*/ 2147483647 h 1934"/>
              <a:gd name="T2" fmla="*/ 2147483647 w 1227"/>
              <a:gd name="T3" fmla="*/ 0 h 1934"/>
              <a:gd name="T4" fmla="*/ 2147483647 w 1227"/>
              <a:gd name="T5" fmla="*/ 2147483647 h 1934"/>
              <a:gd name="T6" fmla="*/ 0 w 1227"/>
              <a:gd name="T7" fmla="*/ 2147483647 h 1934"/>
              <a:gd name="T8" fmla="*/ 0 w 1227"/>
              <a:gd name="T9" fmla="*/ 2147483647 h 1934"/>
              <a:gd name="T10" fmla="*/ 0 60000 65536"/>
              <a:gd name="T11" fmla="*/ 0 60000 65536"/>
              <a:gd name="T12" fmla="*/ 0 60000 65536"/>
              <a:gd name="T13" fmla="*/ 0 60000 65536"/>
              <a:gd name="T14" fmla="*/ 0 60000 65536"/>
              <a:gd name="T15" fmla="*/ 0 w 1227"/>
              <a:gd name="T16" fmla="*/ 0 h 1934"/>
              <a:gd name="T17" fmla="*/ 1227 w 1227"/>
              <a:gd name="T18" fmla="*/ 1934 h 1934"/>
            </a:gdLst>
            <a:ahLst/>
            <a:cxnLst>
              <a:cxn ang="T10">
                <a:pos x="T0" y="T1"/>
              </a:cxn>
              <a:cxn ang="T11">
                <a:pos x="T2" y="T3"/>
              </a:cxn>
              <a:cxn ang="T12">
                <a:pos x="T4" y="T5"/>
              </a:cxn>
              <a:cxn ang="T13">
                <a:pos x="T6" y="T7"/>
              </a:cxn>
              <a:cxn ang="T14">
                <a:pos x="T8" y="T9"/>
              </a:cxn>
            </a:cxnLst>
            <a:rect l="T15" t="T16" r="T17" b="T18"/>
            <a:pathLst>
              <a:path w="1227" h="1934">
                <a:moveTo>
                  <a:pt x="0" y="165"/>
                </a:moveTo>
                <a:lnTo>
                  <a:pt x="1227" y="0"/>
                </a:lnTo>
                <a:lnTo>
                  <a:pt x="1227" y="1686"/>
                </a:lnTo>
                <a:lnTo>
                  <a:pt x="0" y="1934"/>
                </a:lnTo>
                <a:lnTo>
                  <a:pt x="0" y="165"/>
                </a:lnTo>
                <a:close/>
              </a:path>
            </a:pathLst>
          </a:custGeom>
          <a:gradFill rotWithShape="1">
            <a:gsLst>
              <a:gs pos="0">
                <a:schemeClr val="accent4">
                  <a:lumMod val="50000"/>
                </a:schemeClr>
              </a:gs>
              <a:gs pos="7001">
                <a:schemeClr val="accent4">
                  <a:lumMod val="50000"/>
                </a:schemeClr>
              </a:gs>
              <a:gs pos="55000">
                <a:schemeClr val="accent4"/>
              </a:gs>
              <a:gs pos="100000">
                <a:schemeClr val="accent4">
                  <a:lumMod val="50000"/>
                </a:schemeClr>
              </a:gs>
            </a:gsLst>
            <a:lin ang="19200000"/>
          </a:gradFill>
          <a:ln w="9525">
            <a:solidFill>
              <a:schemeClr val="accent4">
                <a:lumMod val="50000"/>
              </a:schemeClr>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zh-CN" altLang="en-US" sz="1350">
              <a:solidFill>
                <a:prstClr val="black"/>
              </a:solidFill>
              <a:ea typeface="MS PGothic" panose="020B0600070205080204" pitchFamily="-109" charset="-128"/>
            </a:endParaRPr>
          </a:p>
        </p:txBody>
      </p:sp>
      <p:sp>
        <p:nvSpPr>
          <p:cNvPr id="13" name="MH_Other_8"/>
          <p:cNvSpPr/>
          <p:nvPr>
            <p:custDataLst>
              <p:tags r:id="rId9"/>
            </p:custDataLst>
          </p:nvPr>
        </p:nvSpPr>
        <p:spPr bwMode="auto">
          <a:xfrm>
            <a:off x="8356004" y="2612778"/>
            <a:ext cx="1587500" cy="242887"/>
          </a:xfrm>
          <a:custGeom>
            <a:avLst/>
            <a:gdLst>
              <a:gd name="T0" fmla="*/ 0 w 1302"/>
              <a:gd name="T1" fmla="*/ 2147483647 h 201"/>
              <a:gd name="T2" fmla="*/ 2147483647 w 1302"/>
              <a:gd name="T3" fmla="*/ 0 h 201"/>
              <a:gd name="T4" fmla="*/ 2147483647 w 1302"/>
              <a:gd name="T5" fmla="*/ 2147483647 h 201"/>
              <a:gd name="T6" fmla="*/ 2147483647 w 1302"/>
              <a:gd name="T7" fmla="*/ 2147483647 h 201"/>
              <a:gd name="T8" fmla="*/ 0 w 1302"/>
              <a:gd name="T9" fmla="*/ 2147483647 h 201"/>
              <a:gd name="T10" fmla="*/ 0 60000 65536"/>
              <a:gd name="T11" fmla="*/ 0 60000 65536"/>
              <a:gd name="T12" fmla="*/ 0 60000 65536"/>
              <a:gd name="T13" fmla="*/ 0 60000 65536"/>
              <a:gd name="T14" fmla="*/ 0 60000 65536"/>
              <a:gd name="T15" fmla="*/ 0 w 1302"/>
              <a:gd name="T16" fmla="*/ 0 h 201"/>
              <a:gd name="T17" fmla="*/ 1302 w 1302"/>
              <a:gd name="T18" fmla="*/ 201 h 201"/>
            </a:gdLst>
            <a:ahLst/>
            <a:cxnLst>
              <a:cxn ang="T10">
                <a:pos x="T0" y="T1"/>
              </a:cxn>
              <a:cxn ang="T11">
                <a:pos x="T2" y="T3"/>
              </a:cxn>
              <a:cxn ang="T12">
                <a:pos x="T4" y="T5"/>
              </a:cxn>
              <a:cxn ang="T13">
                <a:pos x="T6" y="T7"/>
              </a:cxn>
              <a:cxn ang="T14">
                <a:pos x="T8" y="T9"/>
              </a:cxn>
            </a:cxnLst>
            <a:rect l="T15" t="T16" r="T17" b="T18"/>
            <a:pathLst>
              <a:path w="1302" h="201">
                <a:moveTo>
                  <a:pt x="0" y="178"/>
                </a:moveTo>
                <a:lnTo>
                  <a:pt x="1302" y="0"/>
                </a:lnTo>
                <a:lnTo>
                  <a:pt x="1302" y="21"/>
                </a:lnTo>
                <a:lnTo>
                  <a:pt x="26" y="201"/>
                </a:lnTo>
                <a:lnTo>
                  <a:pt x="0" y="178"/>
                </a:lnTo>
                <a:close/>
              </a:path>
            </a:pathLst>
          </a:custGeom>
          <a:gradFill rotWithShape="0">
            <a:gsLst>
              <a:gs pos="0">
                <a:srgbClr val="2A6F0C"/>
              </a:gs>
              <a:gs pos="45000">
                <a:srgbClr val="77D729"/>
              </a:gs>
              <a:gs pos="92000">
                <a:srgbClr val="2A6F0C"/>
              </a:gs>
              <a:gs pos="100000">
                <a:srgbClr val="2A6F0C"/>
              </a:gs>
            </a:gsLst>
            <a:lin ang="0" scaled="1"/>
          </a:gradFill>
          <a:ln w="9525">
            <a:solidFill>
              <a:srgbClr val="2A6F0C"/>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zh-CN" altLang="en-US" sz="1350">
              <a:solidFill>
                <a:prstClr val="black"/>
              </a:solidFill>
              <a:ea typeface="MS PGothic" panose="020B0600070205080204" pitchFamily="-109" charset="-128"/>
            </a:endParaRPr>
          </a:p>
        </p:txBody>
      </p:sp>
      <p:sp>
        <p:nvSpPr>
          <p:cNvPr id="16" name="MH_Other_9"/>
          <p:cNvSpPr/>
          <p:nvPr>
            <p:custDataLst>
              <p:tags r:id="rId10"/>
            </p:custDataLst>
          </p:nvPr>
        </p:nvSpPr>
        <p:spPr bwMode="auto">
          <a:xfrm>
            <a:off x="8689379" y="2733428"/>
            <a:ext cx="1870075" cy="366712"/>
          </a:xfrm>
          <a:custGeom>
            <a:avLst/>
            <a:gdLst/>
            <a:ahLst/>
            <a:cxnLst>
              <a:cxn ang="0">
                <a:pos x="1492" y="77"/>
              </a:cxn>
              <a:cxn ang="0">
                <a:pos x="1276" y="0"/>
              </a:cxn>
              <a:cxn ang="0">
                <a:pos x="0" y="180"/>
              </a:cxn>
              <a:cxn ang="0">
                <a:pos x="129" y="296"/>
              </a:cxn>
              <a:cxn ang="0">
                <a:pos x="1492" y="77"/>
              </a:cxn>
            </a:cxnLst>
            <a:rect l="0" t="0" r="r" b="b"/>
            <a:pathLst>
              <a:path w="1492" h="296">
                <a:moveTo>
                  <a:pt x="1492" y="77"/>
                </a:moveTo>
                <a:lnTo>
                  <a:pt x="1276" y="0"/>
                </a:lnTo>
                <a:lnTo>
                  <a:pt x="0" y="180"/>
                </a:lnTo>
                <a:lnTo>
                  <a:pt x="129" y="296"/>
                </a:lnTo>
                <a:lnTo>
                  <a:pt x="1492" y="77"/>
                </a:lnTo>
                <a:close/>
              </a:path>
            </a:pathLst>
          </a:custGeom>
          <a:gradFill>
            <a:gsLst>
              <a:gs pos="0">
                <a:srgbClr val="DCDCDC"/>
              </a:gs>
              <a:gs pos="93000">
                <a:srgbClr val="F0F0F0"/>
              </a:gs>
            </a:gsLst>
            <a:lin ang="30000" scaled="0"/>
          </a:gra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en-US" sz="1350">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17" name="MH_Other_10"/>
          <p:cNvSpPr/>
          <p:nvPr>
            <p:custDataLst>
              <p:tags r:id="rId11"/>
            </p:custDataLst>
          </p:nvPr>
        </p:nvSpPr>
        <p:spPr bwMode="auto">
          <a:xfrm>
            <a:off x="8657629" y="2928690"/>
            <a:ext cx="396875" cy="2298700"/>
          </a:xfrm>
          <a:custGeom>
            <a:avLst/>
            <a:gdLst>
              <a:gd name="T0" fmla="*/ 0 w 317"/>
              <a:gd name="T1" fmla="*/ 0 h 1856"/>
              <a:gd name="T2" fmla="*/ 0 w 317"/>
              <a:gd name="T3" fmla="*/ 2147483647 h 1856"/>
              <a:gd name="T4" fmla="*/ 0 w 317"/>
              <a:gd name="T5" fmla="*/ 2147483647 h 1856"/>
              <a:gd name="T6" fmla="*/ 2147483647 w 317"/>
              <a:gd name="T7" fmla="*/ 2147483647 h 1856"/>
              <a:gd name="T8" fmla="*/ 2147483647 w 317"/>
              <a:gd name="T9" fmla="*/ 2147483647 h 1856"/>
              <a:gd name="T10" fmla="*/ 2147483647 w 317"/>
              <a:gd name="T11" fmla="*/ 2147483647 h 1856"/>
              <a:gd name="T12" fmla="*/ 2147483647 w 317"/>
              <a:gd name="T13" fmla="*/ 2147483647 h 1856"/>
              <a:gd name="T14" fmla="*/ 2147483647 w 317"/>
              <a:gd name="T15" fmla="*/ 2147483647 h 1856"/>
              <a:gd name="T16" fmla="*/ 2147483647 w 317"/>
              <a:gd name="T17" fmla="*/ 2147483647 h 1856"/>
              <a:gd name="T18" fmla="*/ 2147483647 w 317"/>
              <a:gd name="T19" fmla="*/ 2147483647 h 1856"/>
              <a:gd name="T20" fmla="*/ 2147483647 w 317"/>
              <a:gd name="T21" fmla="*/ 2147483647 h 1856"/>
              <a:gd name="T22" fmla="*/ 2147483647 w 317"/>
              <a:gd name="T23" fmla="*/ 2147483647 h 1856"/>
              <a:gd name="T24" fmla="*/ 2147483647 w 317"/>
              <a:gd name="T25" fmla="*/ 2147483647 h 1856"/>
              <a:gd name="T26" fmla="*/ 2147483647 w 317"/>
              <a:gd name="T27" fmla="*/ 2147483647 h 1856"/>
              <a:gd name="T28" fmla="*/ 2147483647 w 317"/>
              <a:gd name="T29" fmla="*/ 2147483647 h 1856"/>
              <a:gd name="T30" fmla="*/ 2147483647 w 317"/>
              <a:gd name="T31" fmla="*/ 2147483647 h 1856"/>
              <a:gd name="T32" fmla="*/ 2147483647 w 317"/>
              <a:gd name="T33" fmla="*/ 2147483647 h 1856"/>
              <a:gd name="T34" fmla="*/ 2147483647 w 317"/>
              <a:gd name="T35" fmla="*/ 2147483647 h 1856"/>
              <a:gd name="T36" fmla="*/ 2147483647 w 317"/>
              <a:gd name="T37" fmla="*/ 2147483647 h 1856"/>
              <a:gd name="T38" fmla="*/ 2147483647 w 317"/>
              <a:gd name="T39" fmla="*/ 2147483647 h 1856"/>
              <a:gd name="T40" fmla="*/ 2147483647 w 317"/>
              <a:gd name="T41" fmla="*/ 2147483647 h 1856"/>
              <a:gd name="T42" fmla="*/ 2147483647 w 317"/>
              <a:gd name="T43" fmla="*/ 2147483647 h 1856"/>
              <a:gd name="T44" fmla="*/ 2147483647 w 317"/>
              <a:gd name="T45" fmla="*/ 2147483647 h 1856"/>
              <a:gd name="T46" fmla="*/ 2147483647 w 317"/>
              <a:gd name="T47" fmla="*/ 2147483647 h 1856"/>
              <a:gd name="T48" fmla="*/ 2147483647 w 317"/>
              <a:gd name="T49" fmla="*/ 2147483647 h 1856"/>
              <a:gd name="T50" fmla="*/ 2147483647 w 317"/>
              <a:gd name="T51" fmla="*/ 2147483647 h 1856"/>
              <a:gd name="T52" fmla="*/ 2147483647 w 317"/>
              <a:gd name="T53" fmla="*/ 2147483647 h 1856"/>
              <a:gd name="T54" fmla="*/ 2147483647 w 317"/>
              <a:gd name="T55" fmla="*/ 2147483647 h 1856"/>
              <a:gd name="T56" fmla="*/ 0 w 317"/>
              <a:gd name="T57" fmla="*/ 0 h 1856"/>
              <a:gd name="T58" fmla="*/ 0 w 317"/>
              <a:gd name="T59" fmla="*/ 0 h 18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7"/>
              <a:gd name="T91" fmla="*/ 0 h 1856"/>
              <a:gd name="T92" fmla="*/ 317 w 317"/>
              <a:gd name="T93" fmla="*/ 1856 h 18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7" h="1856">
                <a:moveTo>
                  <a:pt x="0" y="0"/>
                </a:moveTo>
                <a:lnTo>
                  <a:pt x="0" y="1722"/>
                </a:lnTo>
                <a:lnTo>
                  <a:pt x="3" y="1730"/>
                </a:lnTo>
                <a:lnTo>
                  <a:pt x="10" y="1748"/>
                </a:lnTo>
                <a:lnTo>
                  <a:pt x="26" y="1771"/>
                </a:lnTo>
                <a:lnTo>
                  <a:pt x="39" y="1786"/>
                </a:lnTo>
                <a:lnTo>
                  <a:pt x="54" y="1799"/>
                </a:lnTo>
                <a:lnTo>
                  <a:pt x="72" y="1812"/>
                </a:lnTo>
                <a:lnTo>
                  <a:pt x="93" y="1825"/>
                </a:lnTo>
                <a:lnTo>
                  <a:pt x="119" y="1835"/>
                </a:lnTo>
                <a:lnTo>
                  <a:pt x="149" y="1846"/>
                </a:lnTo>
                <a:lnTo>
                  <a:pt x="183" y="1851"/>
                </a:lnTo>
                <a:lnTo>
                  <a:pt x="224" y="1856"/>
                </a:lnTo>
                <a:lnTo>
                  <a:pt x="268" y="1853"/>
                </a:lnTo>
                <a:lnTo>
                  <a:pt x="317" y="1851"/>
                </a:lnTo>
                <a:lnTo>
                  <a:pt x="317" y="82"/>
                </a:lnTo>
                <a:lnTo>
                  <a:pt x="289" y="88"/>
                </a:lnTo>
                <a:lnTo>
                  <a:pt x="255" y="93"/>
                </a:lnTo>
                <a:lnTo>
                  <a:pt x="214" y="93"/>
                </a:lnTo>
                <a:lnTo>
                  <a:pt x="188" y="90"/>
                </a:lnTo>
                <a:lnTo>
                  <a:pt x="165" y="88"/>
                </a:lnTo>
                <a:lnTo>
                  <a:pt x="137" y="80"/>
                </a:lnTo>
                <a:lnTo>
                  <a:pt x="111" y="72"/>
                </a:lnTo>
                <a:lnTo>
                  <a:pt x="82" y="59"/>
                </a:lnTo>
                <a:lnTo>
                  <a:pt x="57" y="44"/>
                </a:lnTo>
                <a:lnTo>
                  <a:pt x="28" y="23"/>
                </a:lnTo>
                <a:lnTo>
                  <a:pt x="0" y="0"/>
                </a:lnTo>
                <a:close/>
              </a:path>
            </a:pathLst>
          </a:custGeom>
          <a:gradFill rotWithShape="1">
            <a:gsLst>
              <a:gs pos="0">
                <a:schemeClr val="accent3">
                  <a:lumMod val="50000"/>
                </a:schemeClr>
              </a:gs>
              <a:gs pos="45000">
                <a:schemeClr val="accent3"/>
              </a:gs>
              <a:gs pos="92999">
                <a:schemeClr val="accent3">
                  <a:lumMod val="50000"/>
                </a:schemeClr>
              </a:gs>
              <a:gs pos="100000">
                <a:schemeClr val="accent3">
                  <a:lumMod val="50000"/>
                </a:schemeClr>
              </a:gs>
            </a:gsLst>
            <a:lin ang="21540000"/>
          </a:gradFill>
          <a:ln w="9525">
            <a:solidFill>
              <a:schemeClr val="accent3">
                <a:lumMod val="50000"/>
              </a:schemeClr>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zh-CN" altLang="en-US" sz="1350">
              <a:solidFill>
                <a:prstClr val="black"/>
              </a:solidFill>
              <a:ea typeface="MS PGothic" panose="020B0600070205080204" pitchFamily="-109" charset="-128"/>
            </a:endParaRPr>
          </a:p>
        </p:txBody>
      </p:sp>
      <p:sp>
        <p:nvSpPr>
          <p:cNvPr id="18" name="MH_Other_11"/>
          <p:cNvSpPr/>
          <p:nvPr>
            <p:custDataLst>
              <p:tags r:id="rId12"/>
            </p:custDataLst>
          </p:nvPr>
        </p:nvSpPr>
        <p:spPr bwMode="auto">
          <a:xfrm>
            <a:off x="9054504" y="2825503"/>
            <a:ext cx="1536700" cy="2395537"/>
          </a:xfrm>
          <a:custGeom>
            <a:avLst/>
            <a:gdLst>
              <a:gd name="T0" fmla="*/ 0 w 1227"/>
              <a:gd name="T1" fmla="*/ 2147483647 h 1934"/>
              <a:gd name="T2" fmla="*/ 2147483647 w 1227"/>
              <a:gd name="T3" fmla="*/ 0 h 1934"/>
              <a:gd name="T4" fmla="*/ 2147483647 w 1227"/>
              <a:gd name="T5" fmla="*/ 2147483647 h 1934"/>
              <a:gd name="T6" fmla="*/ 0 w 1227"/>
              <a:gd name="T7" fmla="*/ 2147483647 h 1934"/>
              <a:gd name="T8" fmla="*/ 0 w 1227"/>
              <a:gd name="T9" fmla="*/ 2147483647 h 1934"/>
              <a:gd name="T10" fmla="*/ 0 60000 65536"/>
              <a:gd name="T11" fmla="*/ 0 60000 65536"/>
              <a:gd name="T12" fmla="*/ 0 60000 65536"/>
              <a:gd name="T13" fmla="*/ 0 60000 65536"/>
              <a:gd name="T14" fmla="*/ 0 60000 65536"/>
              <a:gd name="T15" fmla="*/ 0 w 1227"/>
              <a:gd name="T16" fmla="*/ 0 h 1934"/>
              <a:gd name="T17" fmla="*/ 1227 w 1227"/>
              <a:gd name="T18" fmla="*/ 1934 h 1934"/>
            </a:gdLst>
            <a:ahLst/>
            <a:cxnLst>
              <a:cxn ang="T10">
                <a:pos x="T0" y="T1"/>
              </a:cxn>
              <a:cxn ang="T11">
                <a:pos x="T2" y="T3"/>
              </a:cxn>
              <a:cxn ang="T12">
                <a:pos x="T4" y="T5"/>
              </a:cxn>
              <a:cxn ang="T13">
                <a:pos x="T6" y="T7"/>
              </a:cxn>
              <a:cxn ang="T14">
                <a:pos x="T8" y="T9"/>
              </a:cxn>
            </a:cxnLst>
            <a:rect l="T15" t="T16" r="T17" b="T18"/>
            <a:pathLst>
              <a:path w="1227" h="1934">
                <a:moveTo>
                  <a:pt x="0" y="165"/>
                </a:moveTo>
                <a:lnTo>
                  <a:pt x="1227" y="0"/>
                </a:lnTo>
                <a:lnTo>
                  <a:pt x="1227" y="1686"/>
                </a:lnTo>
                <a:lnTo>
                  <a:pt x="0" y="1934"/>
                </a:lnTo>
                <a:lnTo>
                  <a:pt x="0" y="165"/>
                </a:lnTo>
                <a:close/>
              </a:path>
            </a:pathLst>
          </a:custGeom>
          <a:gradFill rotWithShape="1">
            <a:gsLst>
              <a:gs pos="0">
                <a:schemeClr val="accent3">
                  <a:lumMod val="50000"/>
                </a:schemeClr>
              </a:gs>
              <a:gs pos="7001">
                <a:schemeClr val="accent3">
                  <a:lumMod val="50000"/>
                </a:schemeClr>
              </a:gs>
              <a:gs pos="55000">
                <a:schemeClr val="accent3"/>
              </a:gs>
              <a:gs pos="100000">
                <a:schemeClr val="accent3">
                  <a:lumMod val="50000"/>
                </a:schemeClr>
              </a:gs>
            </a:gsLst>
            <a:lin ang="19200000"/>
          </a:gradFill>
          <a:ln w="9525">
            <a:solidFill>
              <a:schemeClr val="accent3">
                <a:lumMod val="50000"/>
              </a:schemeClr>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zh-CN" altLang="en-US" sz="1350">
              <a:solidFill>
                <a:prstClr val="black"/>
              </a:solidFill>
              <a:ea typeface="MS PGothic" panose="020B0600070205080204" pitchFamily="-109" charset="-128"/>
            </a:endParaRPr>
          </a:p>
        </p:txBody>
      </p:sp>
      <p:sp>
        <p:nvSpPr>
          <p:cNvPr id="19" name="MH_Other_12"/>
          <p:cNvSpPr/>
          <p:nvPr>
            <p:custDataLst>
              <p:tags r:id="rId13"/>
            </p:custDataLst>
          </p:nvPr>
        </p:nvSpPr>
        <p:spPr bwMode="auto">
          <a:xfrm>
            <a:off x="8657629" y="2708028"/>
            <a:ext cx="1630363" cy="249237"/>
          </a:xfrm>
          <a:custGeom>
            <a:avLst/>
            <a:gdLst>
              <a:gd name="T0" fmla="*/ 0 w 1302"/>
              <a:gd name="T1" fmla="*/ 2147483647 h 201"/>
              <a:gd name="T2" fmla="*/ 2147483647 w 1302"/>
              <a:gd name="T3" fmla="*/ 0 h 201"/>
              <a:gd name="T4" fmla="*/ 2147483647 w 1302"/>
              <a:gd name="T5" fmla="*/ 2147483647 h 201"/>
              <a:gd name="T6" fmla="*/ 2147483647 w 1302"/>
              <a:gd name="T7" fmla="*/ 2147483647 h 201"/>
              <a:gd name="T8" fmla="*/ 0 w 1302"/>
              <a:gd name="T9" fmla="*/ 2147483647 h 201"/>
              <a:gd name="T10" fmla="*/ 0 60000 65536"/>
              <a:gd name="T11" fmla="*/ 0 60000 65536"/>
              <a:gd name="T12" fmla="*/ 0 60000 65536"/>
              <a:gd name="T13" fmla="*/ 0 60000 65536"/>
              <a:gd name="T14" fmla="*/ 0 60000 65536"/>
              <a:gd name="T15" fmla="*/ 0 w 1302"/>
              <a:gd name="T16" fmla="*/ 0 h 201"/>
              <a:gd name="T17" fmla="*/ 1302 w 1302"/>
              <a:gd name="T18" fmla="*/ 201 h 201"/>
            </a:gdLst>
            <a:ahLst/>
            <a:cxnLst>
              <a:cxn ang="T10">
                <a:pos x="T0" y="T1"/>
              </a:cxn>
              <a:cxn ang="T11">
                <a:pos x="T2" y="T3"/>
              </a:cxn>
              <a:cxn ang="T12">
                <a:pos x="T4" y="T5"/>
              </a:cxn>
              <a:cxn ang="T13">
                <a:pos x="T6" y="T7"/>
              </a:cxn>
              <a:cxn ang="T14">
                <a:pos x="T8" y="T9"/>
              </a:cxn>
            </a:cxnLst>
            <a:rect l="T15" t="T16" r="T17" b="T18"/>
            <a:pathLst>
              <a:path w="1302" h="201">
                <a:moveTo>
                  <a:pt x="0" y="178"/>
                </a:moveTo>
                <a:lnTo>
                  <a:pt x="1302" y="0"/>
                </a:lnTo>
                <a:lnTo>
                  <a:pt x="1302" y="21"/>
                </a:lnTo>
                <a:lnTo>
                  <a:pt x="26" y="201"/>
                </a:lnTo>
                <a:lnTo>
                  <a:pt x="0" y="178"/>
                </a:lnTo>
                <a:close/>
              </a:path>
            </a:pathLst>
          </a:custGeom>
          <a:gradFill rotWithShape="1">
            <a:gsLst>
              <a:gs pos="0">
                <a:srgbClr val="D09E00"/>
              </a:gs>
              <a:gs pos="7001">
                <a:srgbClr val="D09E00"/>
              </a:gs>
              <a:gs pos="55000">
                <a:srgbClr val="FFFF00"/>
              </a:gs>
              <a:gs pos="100000">
                <a:srgbClr val="FFC000"/>
              </a:gs>
            </a:gsLst>
            <a:lin ang="19200000"/>
          </a:gradFill>
          <a:ln w="9525">
            <a:solidFill>
              <a:srgbClr val="D09E00"/>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zh-CN" altLang="en-US" sz="1350">
              <a:solidFill>
                <a:prstClr val="black"/>
              </a:solidFill>
              <a:ea typeface="MS PGothic" panose="020B0600070205080204" pitchFamily="-109" charset="-128"/>
            </a:endParaRPr>
          </a:p>
        </p:txBody>
      </p:sp>
      <p:sp>
        <p:nvSpPr>
          <p:cNvPr id="22" name="MH_Other_13"/>
          <p:cNvSpPr/>
          <p:nvPr>
            <p:custDataLst>
              <p:tags r:id="rId14"/>
            </p:custDataLst>
          </p:nvPr>
        </p:nvSpPr>
        <p:spPr bwMode="auto">
          <a:xfrm>
            <a:off x="9056092" y="2820740"/>
            <a:ext cx="1951037" cy="387350"/>
          </a:xfrm>
          <a:custGeom>
            <a:avLst/>
            <a:gdLst/>
            <a:ahLst/>
            <a:cxnLst>
              <a:cxn ang="0">
                <a:pos x="1492" y="77"/>
              </a:cxn>
              <a:cxn ang="0">
                <a:pos x="1276" y="0"/>
              </a:cxn>
              <a:cxn ang="0">
                <a:pos x="0" y="180"/>
              </a:cxn>
              <a:cxn ang="0">
                <a:pos x="129" y="296"/>
              </a:cxn>
              <a:cxn ang="0">
                <a:pos x="1492" y="77"/>
              </a:cxn>
            </a:cxnLst>
            <a:rect l="0" t="0" r="r" b="b"/>
            <a:pathLst>
              <a:path w="1492" h="296">
                <a:moveTo>
                  <a:pt x="1492" y="77"/>
                </a:moveTo>
                <a:lnTo>
                  <a:pt x="1276" y="0"/>
                </a:lnTo>
                <a:lnTo>
                  <a:pt x="0" y="180"/>
                </a:lnTo>
                <a:lnTo>
                  <a:pt x="129" y="296"/>
                </a:lnTo>
                <a:lnTo>
                  <a:pt x="1492" y="77"/>
                </a:lnTo>
                <a:close/>
              </a:path>
            </a:pathLst>
          </a:custGeom>
          <a:gradFill>
            <a:gsLst>
              <a:gs pos="0">
                <a:srgbClr val="DCDCDC"/>
              </a:gs>
              <a:gs pos="93000">
                <a:srgbClr val="F0F0F0"/>
              </a:gs>
            </a:gsLst>
            <a:lin ang="30000" scaled="0"/>
          </a:gra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en-US" sz="1350">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23" name="MH_Other_14"/>
          <p:cNvSpPr/>
          <p:nvPr>
            <p:custDataLst>
              <p:tags r:id="rId15"/>
            </p:custDataLst>
          </p:nvPr>
        </p:nvSpPr>
        <p:spPr bwMode="auto">
          <a:xfrm>
            <a:off x="9021167" y="3027115"/>
            <a:ext cx="414337" cy="2427288"/>
          </a:xfrm>
          <a:custGeom>
            <a:avLst/>
            <a:gdLst>
              <a:gd name="T0" fmla="*/ 0 w 317"/>
              <a:gd name="T1" fmla="*/ 0 h 1856"/>
              <a:gd name="T2" fmla="*/ 0 w 317"/>
              <a:gd name="T3" fmla="*/ 2147483647 h 1856"/>
              <a:gd name="T4" fmla="*/ 0 w 317"/>
              <a:gd name="T5" fmla="*/ 2147483647 h 1856"/>
              <a:gd name="T6" fmla="*/ 2147483647 w 317"/>
              <a:gd name="T7" fmla="*/ 2147483647 h 1856"/>
              <a:gd name="T8" fmla="*/ 2147483647 w 317"/>
              <a:gd name="T9" fmla="*/ 2147483647 h 1856"/>
              <a:gd name="T10" fmla="*/ 2147483647 w 317"/>
              <a:gd name="T11" fmla="*/ 2147483647 h 1856"/>
              <a:gd name="T12" fmla="*/ 2147483647 w 317"/>
              <a:gd name="T13" fmla="*/ 2147483647 h 1856"/>
              <a:gd name="T14" fmla="*/ 2147483647 w 317"/>
              <a:gd name="T15" fmla="*/ 2147483647 h 1856"/>
              <a:gd name="T16" fmla="*/ 2147483647 w 317"/>
              <a:gd name="T17" fmla="*/ 2147483647 h 1856"/>
              <a:gd name="T18" fmla="*/ 2147483647 w 317"/>
              <a:gd name="T19" fmla="*/ 2147483647 h 1856"/>
              <a:gd name="T20" fmla="*/ 2147483647 w 317"/>
              <a:gd name="T21" fmla="*/ 2147483647 h 1856"/>
              <a:gd name="T22" fmla="*/ 2147483647 w 317"/>
              <a:gd name="T23" fmla="*/ 2147483647 h 1856"/>
              <a:gd name="T24" fmla="*/ 2147483647 w 317"/>
              <a:gd name="T25" fmla="*/ 2147483647 h 1856"/>
              <a:gd name="T26" fmla="*/ 2147483647 w 317"/>
              <a:gd name="T27" fmla="*/ 2147483647 h 1856"/>
              <a:gd name="T28" fmla="*/ 2147483647 w 317"/>
              <a:gd name="T29" fmla="*/ 2147483647 h 1856"/>
              <a:gd name="T30" fmla="*/ 2147483647 w 317"/>
              <a:gd name="T31" fmla="*/ 2147483647 h 1856"/>
              <a:gd name="T32" fmla="*/ 2147483647 w 317"/>
              <a:gd name="T33" fmla="*/ 2147483647 h 1856"/>
              <a:gd name="T34" fmla="*/ 2147483647 w 317"/>
              <a:gd name="T35" fmla="*/ 2147483647 h 1856"/>
              <a:gd name="T36" fmla="*/ 2147483647 w 317"/>
              <a:gd name="T37" fmla="*/ 2147483647 h 1856"/>
              <a:gd name="T38" fmla="*/ 2147483647 w 317"/>
              <a:gd name="T39" fmla="*/ 2147483647 h 1856"/>
              <a:gd name="T40" fmla="*/ 2147483647 w 317"/>
              <a:gd name="T41" fmla="*/ 2147483647 h 1856"/>
              <a:gd name="T42" fmla="*/ 2147483647 w 317"/>
              <a:gd name="T43" fmla="*/ 2147483647 h 1856"/>
              <a:gd name="T44" fmla="*/ 2147483647 w 317"/>
              <a:gd name="T45" fmla="*/ 2147483647 h 1856"/>
              <a:gd name="T46" fmla="*/ 2147483647 w 317"/>
              <a:gd name="T47" fmla="*/ 2147483647 h 1856"/>
              <a:gd name="T48" fmla="*/ 2147483647 w 317"/>
              <a:gd name="T49" fmla="*/ 2147483647 h 1856"/>
              <a:gd name="T50" fmla="*/ 2147483647 w 317"/>
              <a:gd name="T51" fmla="*/ 2147483647 h 1856"/>
              <a:gd name="T52" fmla="*/ 2147483647 w 317"/>
              <a:gd name="T53" fmla="*/ 2147483647 h 1856"/>
              <a:gd name="T54" fmla="*/ 2147483647 w 317"/>
              <a:gd name="T55" fmla="*/ 2147483647 h 1856"/>
              <a:gd name="T56" fmla="*/ 0 w 317"/>
              <a:gd name="T57" fmla="*/ 0 h 1856"/>
              <a:gd name="T58" fmla="*/ 0 w 317"/>
              <a:gd name="T59" fmla="*/ 0 h 18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7"/>
              <a:gd name="T91" fmla="*/ 0 h 1856"/>
              <a:gd name="T92" fmla="*/ 317 w 317"/>
              <a:gd name="T93" fmla="*/ 1856 h 18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7" h="1856">
                <a:moveTo>
                  <a:pt x="0" y="0"/>
                </a:moveTo>
                <a:lnTo>
                  <a:pt x="0" y="1722"/>
                </a:lnTo>
                <a:lnTo>
                  <a:pt x="3" y="1730"/>
                </a:lnTo>
                <a:lnTo>
                  <a:pt x="10" y="1748"/>
                </a:lnTo>
                <a:lnTo>
                  <a:pt x="26" y="1771"/>
                </a:lnTo>
                <a:lnTo>
                  <a:pt x="39" y="1786"/>
                </a:lnTo>
                <a:lnTo>
                  <a:pt x="54" y="1799"/>
                </a:lnTo>
                <a:lnTo>
                  <a:pt x="72" y="1812"/>
                </a:lnTo>
                <a:lnTo>
                  <a:pt x="93" y="1825"/>
                </a:lnTo>
                <a:lnTo>
                  <a:pt x="119" y="1835"/>
                </a:lnTo>
                <a:lnTo>
                  <a:pt x="149" y="1846"/>
                </a:lnTo>
                <a:lnTo>
                  <a:pt x="183" y="1851"/>
                </a:lnTo>
                <a:lnTo>
                  <a:pt x="224" y="1856"/>
                </a:lnTo>
                <a:lnTo>
                  <a:pt x="268" y="1853"/>
                </a:lnTo>
                <a:lnTo>
                  <a:pt x="317" y="1851"/>
                </a:lnTo>
                <a:lnTo>
                  <a:pt x="317" y="82"/>
                </a:lnTo>
                <a:lnTo>
                  <a:pt x="289" y="88"/>
                </a:lnTo>
                <a:lnTo>
                  <a:pt x="255" y="93"/>
                </a:lnTo>
                <a:lnTo>
                  <a:pt x="214" y="93"/>
                </a:lnTo>
                <a:lnTo>
                  <a:pt x="188" y="90"/>
                </a:lnTo>
                <a:lnTo>
                  <a:pt x="165" y="88"/>
                </a:lnTo>
                <a:lnTo>
                  <a:pt x="137" y="80"/>
                </a:lnTo>
                <a:lnTo>
                  <a:pt x="111" y="72"/>
                </a:lnTo>
                <a:lnTo>
                  <a:pt x="82" y="59"/>
                </a:lnTo>
                <a:lnTo>
                  <a:pt x="57" y="44"/>
                </a:lnTo>
                <a:lnTo>
                  <a:pt x="28" y="23"/>
                </a:lnTo>
                <a:lnTo>
                  <a:pt x="0" y="0"/>
                </a:lnTo>
                <a:close/>
              </a:path>
            </a:pathLst>
          </a:custGeom>
          <a:gradFill rotWithShape="1">
            <a:gsLst>
              <a:gs pos="0">
                <a:schemeClr val="accent2">
                  <a:lumMod val="50000"/>
                </a:schemeClr>
              </a:gs>
              <a:gs pos="45000">
                <a:schemeClr val="accent2"/>
              </a:gs>
              <a:gs pos="92000">
                <a:schemeClr val="accent2">
                  <a:lumMod val="50000"/>
                </a:schemeClr>
              </a:gs>
              <a:gs pos="100000">
                <a:schemeClr val="accent2">
                  <a:lumMod val="50000"/>
                </a:schemeClr>
              </a:gs>
            </a:gsLst>
            <a:lin ang="21540000"/>
          </a:gradFill>
          <a:ln w="9525">
            <a:solidFill>
              <a:schemeClr val="accent2">
                <a:lumMod val="50000"/>
              </a:schemeClr>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zh-CN" altLang="en-US" sz="1350">
              <a:solidFill>
                <a:prstClr val="black"/>
              </a:solidFill>
              <a:ea typeface="MS PGothic" panose="020B0600070205080204" pitchFamily="-109" charset="-128"/>
            </a:endParaRPr>
          </a:p>
        </p:txBody>
      </p:sp>
      <p:sp>
        <p:nvSpPr>
          <p:cNvPr id="24" name="MH_Other_15"/>
          <p:cNvSpPr/>
          <p:nvPr>
            <p:custDataLst>
              <p:tags r:id="rId16"/>
            </p:custDataLst>
          </p:nvPr>
        </p:nvSpPr>
        <p:spPr bwMode="auto">
          <a:xfrm>
            <a:off x="9435504" y="2917578"/>
            <a:ext cx="1606550" cy="2530475"/>
          </a:xfrm>
          <a:custGeom>
            <a:avLst/>
            <a:gdLst>
              <a:gd name="T0" fmla="*/ 0 w 1227"/>
              <a:gd name="T1" fmla="*/ 2147483647 h 1934"/>
              <a:gd name="T2" fmla="*/ 2147483647 w 1227"/>
              <a:gd name="T3" fmla="*/ 0 h 1934"/>
              <a:gd name="T4" fmla="*/ 2147483647 w 1227"/>
              <a:gd name="T5" fmla="*/ 2147483647 h 1934"/>
              <a:gd name="T6" fmla="*/ 0 w 1227"/>
              <a:gd name="T7" fmla="*/ 2147483647 h 1934"/>
              <a:gd name="T8" fmla="*/ 0 w 1227"/>
              <a:gd name="T9" fmla="*/ 2147483647 h 1934"/>
              <a:gd name="T10" fmla="*/ 0 60000 65536"/>
              <a:gd name="T11" fmla="*/ 0 60000 65536"/>
              <a:gd name="T12" fmla="*/ 0 60000 65536"/>
              <a:gd name="T13" fmla="*/ 0 60000 65536"/>
              <a:gd name="T14" fmla="*/ 0 60000 65536"/>
              <a:gd name="T15" fmla="*/ 0 w 1227"/>
              <a:gd name="T16" fmla="*/ 0 h 1934"/>
              <a:gd name="T17" fmla="*/ 1227 w 1227"/>
              <a:gd name="T18" fmla="*/ 1934 h 1934"/>
            </a:gdLst>
            <a:ahLst/>
            <a:cxnLst>
              <a:cxn ang="T10">
                <a:pos x="T0" y="T1"/>
              </a:cxn>
              <a:cxn ang="T11">
                <a:pos x="T2" y="T3"/>
              </a:cxn>
              <a:cxn ang="T12">
                <a:pos x="T4" y="T5"/>
              </a:cxn>
              <a:cxn ang="T13">
                <a:pos x="T6" y="T7"/>
              </a:cxn>
              <a:cxn ang="T14">
                <a:pos x="T8" y="T9"/>
              </a:cxn>
            </a:cxnLst>
            <a:rect l="T15" t="T16" r="T17" b="T18"/>
            <a:pathLst>
              <a:path w="1227" h="1934">
                <a:moveTo>
                  <a:pt x="0" y="165"/>
                </a:moveTo>
                <a:lnTo>
                  <a:pt x="1227" y="0"/>
                </a:lnTo>
                <a:lnTo>
                  <a:pt x="1227" y="1686"/>
                </a:lnTo>
                <a:lnTo>
                  <a:pt x="0" y="1934"/>
                </a:lnTo>
                <a:lnTo>
                  <a:pt x="0" y="165"/>
                </a:lnTo>
                <a:close/>
              </a:path>
            </a:pathLst>
          </a:custGeom>
          <a:gradFill rotWithShape="1">
            <a:gsLst>
              <a:gs pos="0">
                <a:schemeClr val="accent2">
                  <a:lumMod val="50000"/>
                </a:schemeClr>
              </a:gs>
              <a:gs pos="7001">
                <a:schemeClr val="accent2">
                  <a:lumMod val="50000"/>
                </a:schemeClr>
              </a:gs>
              <a:gs pos="55000">
                <a:schemeClr val="accent2"/>
              </a:gs>
              <a:gs pos="100000">
                <a:schemeClr val="accent2">
                  <a:lumMod val="50000"/>
                </a:schemeClr>
              </a:gs>
            </a:gsLst>
            <a:lin ang="19200000"/>
          </a:gradFill>
          <a:ln w="9525">
            <a:solidFill>
              <a:schemeClr val="accent2">
                <a:lumMod val="50000"/>
              </a:schemeClr>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zh-CN" altLang="en-US" sz="1350">
              <a:solidFill>
                <a:prstClr val="black"/>
              </a:solidFill>
              <a:ea typeface="MS PGothic" panose="020B0600070205080204" pitchFamily="-109" charset="-128"/>
            </a:endParaRPr>
          </a:p>
        </p:txBody>
      </p:sp>
      <p:sp>
        <p:nvSpPr>
          <p:cNvPr id="25" name="MH_Other_16"/>
          <p:cNvSpPr/>
          <p:nvPr>
            <p:custDataLst>
              <p:tags r:id="rId17"/>
            </p:custDataLst>
          </p:nvPr>
        </p:nvSpPr>
        <p:spPr bwMode="auto">
          <a:xfrm>
            <a:off x="9021167" y="2793753"/>
            <a:ext cx="1703387" cy="263525"/>
          </a:xfrm>
          <a:custGeom>
            <a:avLst/>
            <a:gdLst>
              <a:gd name="T0" fmla="*/ 0 w 1302"/>
              <a:gd name="T1" fmla="*/ 2147483647 h 201"/>
              <a:gd name="T2" fmla="*/ 2147483647 w 1302"/>
              <a:gd name="T3" fmla="*/ 0 h 201"/>
              <a:gd name="T4" fmla="*/ 2147483647 w 1302"/>
              <a:gd name="T5" fmla="*/ 2147483647 h 201"/>
              <a:gd name="T6" fmla="*/ 2147483647 w 1302"/>
              <a:gd name="T7" fmla="*/ 2147483647 h 201"/>
              <a:gd name="T8" fmla="*/ 0 w 1302"/>
              <a:gd name="T9" fmla="*/ 2147483647 h 201"/>
              <a:gd name="T10" fmla="*/ 0 60000 65536"/>
              <a:gd name="T11" fmla="*/ 0 60000 65536"/>
              <a:gd name="T12" fmla="*/ 0 60000 65536"/>
              <a:gd name="T13" fmla="*/ 0 60000 65536"/>
              <a:gd name="T14" fmla="*/ 0 60000 65536"/>
              <a:gd name="T15" fmla="*/ 0 w 1302"/>
              <a:gd name="T16" fmla="*/ 0 h 201"/>
              <a:gd name="T17" fmla="*/ 1302 w 1302"/>
              <a:gd name="T18" fmla="*/ 201 h 201"/>
            </a:gdLst>
            <a:ahLst/>
            <a:cxnLst>
              <a:cxn ang="T10">
                <a:pos x="T0" y="T1"/>
              </a:cxn>
              <a:cxn ang="T11">
                <a:pos x="T2" y="T3"/>
              </a:cxn>
              <a:cxn ang="T12">
                <a:pos x="T4" y="T5"/>
              </a:cxn>
              <a:cxn ang="T13">
                <a:pos x="T6" y="T7"/>
              </a:cxn>
              <a:cxn ang="T14">
                <a:pos x="T8" y="T9"/>
              </a:cxn>
            </a:cxnLst>
            <a:rect l="T15" t="T16" r="T17" b="T18"/>
            <a:pathLst>
              <a:path w="1302" h="201">
                <a:moveTo>
                  <a:pt x="0" y="178"/>
                </a:moveTo>
                <a:lnTo>
                  <a:pt x="1302" y="0"/>
                </a:lnTo>
                <a:lnTo>
                  <a:pt x="1302" y="21"/>
                </a:lnTo>
                <a:lnTo>
                  <a:pt x="26" y="201"/>
                </a:lnTo>
                <a:lnTo>
                  <a:pt x="0" y="178"/>
                </a:lnTo>
                <a:close/>
              </a:path>
            </a:pathLst>
          </a:custGeom>
          <a:gradFill rotWithShape="1">
            <a:gsLst>
              <a:gs pos="0">
                <a:schemeClr val="accent2">
                  <a:lumMod val="50000"/>
                </a:schemeClr>
              </a:gs>
              <a:gs pos="7001">
                <a:schemeClr val="accent2">
                  <a:lumMod val="50000"/>
                </a:schemeClr>
              </a:gs>
              <a:gs pos="54000">
                <a:schemeClr val="accent2"/>
              </a:gs>
              <a:gs pos="100000">
                <a:schemeClr val="accent2">
                  <a:lumMod val="50000"/>
                </a:schemeClr>
              </a:gs>
            </a:gsLst>
            <a:lin ang="19200000"/>
          </a:gradFill>
          <a:ln w="9525">
            <a:solidFill>
              <a:schemeClr val="accent2">
                <a:lumMod val="50000"/>
              </a:schemeClr>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zh-CN" altLang="en-US" sz="1350">
              <a:solidFill>
                <a:prstClr val="black"/>
              </a:solidFill>
              <a:ea typeface="MS PGothic" panose="020B0600070205080204" pitchFamily="-109" charset="-128"/>
            </a:endParaRPr>
          </a:p>
        </p:txBody>
      </p:sp>
      <p:sp>
        <p:nvSpPr>
          <p:cNvPr id="28" name="MH_Other_17"/>
          <p:cNvSpPr/>
          <p:nvPr>
            <p:custDataLst>
              <p:tags r:id="rId18"/>
            </p:custDataLst>
          </p:nvPr>
        </p:nvSpPr>
        <p:spPr bwMode="auto">
          <a:xfrm>
            <a:off x="9416454" y="2936628"/>
            <a:ext cx="2032000" cy="403225"/>
          </a:xfrm>
          <a:custGeom>
            <a:avLst/>
            <a:gdLst/>
            <a:ahLst/>
            <a:cxnLst>
              <a:cxn ang="0">
                <a:pos x="1492" y="77"/>
              </a:cxn>
              <a:cxn ang="0">
                <a:pos x="1276" y="0"/>
              </a:cxn>
              <a:cxn ang="0">
                <a:pos x="0" y="180"/>
              </a:cxn>
              <a:cxn ang="0">
                <a:pos x="129" y="296"/>
              </a:cxn>
              <a:cxn ang="0">
                <a:pos x="1492" y="77"/>
              </a:cxn>
            </a:cxnLst>
            <a:rect l="0" t="0" r="r" b="b"/>
            <a:pathLst>
              <a:path w="1492" h="296">
                <a:moveTo>
                  <a:pt x="1492" y="77"/>
                </a:moveTo>
                <a:lnTo>
                  <a:pt x="1276" y="0"/>
                </a:lnTo>
                <a:lnTo>
                  <a:pt x="0" y="180"/>
                </a:lnTo>
                <a:lnTo>
                  <a:pt x="129" y="296"/>
                </a:lnTo>
                <a:lnTo>
                  <a:pt x="1492" y="77"/>
                </a:lnTo>
                <a:close/>
              </a:path>
            </a:pathLst>
          </a:custGeom>
          <a:gradFill>
            <a:gsLst>
              <a:gs pos="0">
                <a:srgbClr val="DCDCDC"/>
              </a:gs>
              <a:gs pos="93000">
                <a:srgbClr val="F0F0F0"/>
              </a:gs>
            </a:gsLst>
            <a:lin ang="30000" scaled="0"/>
          </a:gra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en-US" sz="1350">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29" name="MH_Other_18"/>
          <p:cNvSpPr/>
          <p:nvPr>
            <p:custDataLst>
              <p:tags r:id="rId19"/>
            </p:custDataLst>
          </p:nvPr>
        </p:nvSpPr>
        <p:spPr bwMode="auto">
          <a:xfrm>
            <a:off x="9381529" y="3149353"/>
            <a:ext cx="431800" cy="2527300"/>
          </a:xfrm>
          <a:custGeom>
            <a:avLst/>
            <a:gdLst>
              <a:gd name="T0" fmla="*/ 0 w 317"/>
              <a:gd name="T1" fmla="*/ 0 h 1856"/>
              <a:gd name="T2" fmla="*/ 0 w 317"/>
              <a:gd name="T3" fmla="*/ 2147483647 h 1856"/>
              <a:gd name="T4" fmla="*/ 0 w 317"/>
              <a:gd name="T5" fmla="*/ 2147483647 h 1856"/>
              <a:gd name="T6" fmla="*/ 2147483647 w 317"/>
              <a:gd name="T7" fmla="*/ 2147483647 h 1856"/>
              <a:gd name="T8" fmla="*/ 2147483647 w 317"/>
              <a:gd name="T9" fmla="*/ 2147483647 h 1856"/>
              <a:gd name="T10" fmla="*/ 2147483647 w 317"/>
              <a:gd name="T11" fmla="*/ 2147483647 h 1856"/>
              <a:gd name="T12" fmla="*/ 2147483647 w 317"/>
              <a:gd name="T13" fmla="*/ 2147483647 h 1856"/>
              <a:gd name="T14" fmla="*/ 2147483647 w 317"/>
              <a:gd name="T15" fmla="*/ 2147483647 h 1856"/>
              <a:gd name="T16" fmla="*/ 2147483647 w 317"/>
              <a:gd name="T17" fmla="*/ 2147483647 h 1856"/>
              <a:gd name="T18" fmla="*/ 2147483647 w 317"/>
              <a:gd name="T19" fmla="*/ 2147483647 h 1856"/>
              <a:gd name="T20" fmla="*/ 2147483647 w 317"/>
              <a:gd name="T21" fmla="*/ 2147483647 h 1856"/>
              <a:gd name="T22" fmla="*/ 2147483647 w 317"/>
              <a:gd name="T23" fmla="*/ 2147483647 h 1856"/>
              <a:gd name="T24" fmla="*/ 2147483647 w 317"/>
              <a:gd name="T25" fmla="*/ 2147483647 h 1856"/>
              <a:gd name="T26" fmla="*/ 2147483647 w 317"/>
              <a:gd name="T27" fmla="*/ 2147483647 h 1856"/>
              <a:gd name="T28" fmla="*/ 2147483647 w 317"/>
              <a:gd name="T29" fmla="*/ 2147483647 h 1856"/>
              <a:gd name="T30" fmla="*/ 2147483647 w 317"/>
              <a:gd name="T31" fmla="*/ 2147483647 h 1856"/>
              <a:gd name="T32" fmla="*/ 2147483647 w 317"/>
              <a:gd name="T33" fmla="*/ 2147483647 h 1856"/>
              <a:gd name="T34" fmla="*/ 2147483647 w 317"/>
              <a:gd name="T35" fmla="*/ 2147483647 h 1856"/>
              <a:gd name="T36" fmla="*/ 2147483647 w 317"/>
              <a:gd name="T37" fmla="*/ 2147483647 h 1856"/>
              <a:gd name="T38" fmla="*/ 2147483647 w 317"/>
              <a:gd name="T39" fmla="*/ 2147483647 h 1856"/>
              <a:gd name="T40" fmla="*/ 2147483647 w 317"/>
              <a:gd name="T41" fmla="*/ 2147483647 h 1856"/>
              <a:gd name="T42" fmla="*/ 2147483647 w 317"/>
              <a:gd name="T43" fmla="*/ 2147483647 h 1856"/>
              <a:gd name="T44" fmla="*/ 2147483647 w 317"/>
              <a:gd name="T45" fmla="*/ 2147483647 h 1856"/>
              <a:gd name="T46" fmla="*/ 2147483647 w 317"/>
              <a:gd name="T47" fmla="*/ 2147483647 h 1856"/>
              <a:gd name="T48" fmla="*/ 2147483647 w 317"/>
              <a:gd name="T49" fmla="*/ 2147483647 h 1856"/>
              <a:gd name="T50" fmla="*/ 2147483647 w 317"/>
              <a:gd name="T51" fmla="*/ 2147483647 h 1856"/>
              <a:gd name="T52" fmla="*/ 2147483647 w 317"/>
              <a:gd name="T53" fmla="*/ 2147483647 h 1856"/>
              <a:gd name="T54" fmla="*/ 2147483647 w 317"/>
              <a:gd name="T55" fmla="*/ 2147483647 h 1856"/>
              <a:gd name="T56" fmla="*/ 0 w 317"/>
              <a:gd name="T57" fmla="*/ 0 h 1856"/>
              <a:gd name="T58" fmla="*/ 0 w 317"/>
              <a:gd name="T59" fmla="*/ 0 h 18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7"/>
              <a:gd name="T91" fmla="*/ 0 h 1856"/>
              <a:gd name="T92" fmla="*/ 317 w 317"/>
              <a:gd name="T93" fmla="*/ 1856 h 18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7" h="1856">
                <a:moveTo>
                  <a:pt x="0" y="0"/>
                </a:moveTo>
                <a:lnTo>
                  <a:pt x="0" y="1722"/>
                </a:lnTo>
                <a:lnTo>
                  <a:pt x="3" y="1730"/>
                </a:lnTo>
                <a:lnTo>
                  <a:pt x="10" y="1748"/>
                </a:lnTo>
                <a:lnTo>
                  <a:pt x="26" y="1771"/>
                </a:lnTo>
                <a:lnTo>
                  <a:pt x="39" y="1786"/>
                </a:lnTo>
                <a:lnTo>
                  <a:pt x="54" y="1799"/>
                </a:lnTo>
                <a:lnTo>
                  <a:pt x="72" y="1812"/>
                </a:lnTo>
                <a:lnTo>
                  <a:pt x="93" y="1825"/>
                </a:lnTo>
                <a:lnTo>
                  <a:pt x="119" y="1835"/>
                </a:lnTo>
                <a:lnTo>
                  <a:pt x="149" y="1846"/>
                </a:lnTo>
                <a:lnTo>
                  <a:pt x="183" y="1851"/>
                </a:lnTo>
                <a:lnTo>
                  <a:pt x="224" y="1856"/>
                </a:lnTo>
                <a:lnTo>
                  <a:pt x="268" y="1853"/>
                </a:lnTo>
                <a:lnTo>
                  <a:pt x="317" y="1851"/>
                </a:lnTo>
                <a:lnTo>
                  <a:pt x="317" y="82"/>
                </a:lnTo>
                <a:lnTo>
                  <a:pt x="289" y="88"/>
                </a:lnTo>
                <a:lnTo>
                  <a:pt x="255" y="93"/>
                </a:lnTo>
                <a:lnTo>
                  <a:pt x="214" y="93"/>
                </a:lnTo>
                <a:lnTo>
                  <a:pt x="188" y="90"/>
                </a:lnTo>
                <a:lnTo>
                  <a:pt x="165" y="88"/>
                </a:lnTo>
                <a:lnTo>
                  <a:pt x="137" y="80"/>
                </a:lnTo>
                <a:lnTo>
                  <a:pt x="111" y="72"/>
                </a:lnTo>
                <a:lnTo>
                  <a:pt x="82" y="59"/>
                </a:lnTo>
                <a:lnTo>
                  <a:pt x="57" y="44"/>
                </a:lnTo>
                <a:lnTo>
                  <a:pt x="28" y="23"/>
                </a:lnTo>
                <a:lnTo>
                  <a:pt x="0" y="0"/>
                </a:lnTo>
                <a:close/>
              </a:path>
            </a:pathLst>
          </a:custGeom>
          <a:gradFill rotWithShape="1">
            <a:gsLst>
              <a:gs pos="0">
                <a:schemeClr val="accent1">
                  <a:lumMod val="50000"/>
                </a:schemeClr>
              </a:gs>
              <a:gs pos="45000">
                <a:schemeClr val="accent1"/>
              </a:gs>
              <a:gs pos="92000">
                <a:schemeClr val="accent1">
                  <a:lumMod val="50000"/>
                </a:schemeClr>
              </a:gs>
              <a:gs pos="100000">
                <a:schemeClr val="accent1">
                  <a:lumMod val="50000"/>
                </a:schemeClr>
              </a:gs>
            </a:gsLst>
            <a:lin ang="21540000"/>
          </a:gradFill>
          <a:ln w="9525">
            <a:solidFill>
              <a:schemeClr val="accent1">
                <a:lumMod val="50000"/>
              </a:schemeClr>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zh-CN" altLang="en-US" sz="1350">
              <a:solidFill>
                <a:prstClr val="black"/>
              </a:solidFill>
              <a:ea typeface="MS PGothic" panose="020B0600070205080204" pitchFamily="-109" charset="-128"/>
            </a:endParaRPr>
          </a:p>
        </p:txBody>
      </p:sp>
      <p:sp>
        <p:nvSpPr>
          <p:cNvPr id="30" name="MH_Other_19"/>
          <p:cNvSpPr/>
          <p:nvPr>
            <p:custDataLst>
              <p:tags r:id="rId20"/>
            </p:custDataLst>
          </p:nvPr>
        </p:nvSpPr>
        <p:spPr bwMode="auto">
          <a:xfrm>
            <a:off x="9813329" y="3036640"/>
            <a:ext cx="1670050" cy="2633663"/>
          </a:xfrm>
          <a:custGeom>
            <a:avLst/>
            <a:gdLst>
              <a:gd name="T0" fmla="*/ 0 w 1227"/>
              <a:gd name="T1" fmla="*/ 2147483647 h 1934"/>
              <a:gd name="T2" fmla="*/ 2147483647 w 1227"/>
              <a:gd name="T3" fmla="*/ 0 h 1934"/>
              <a:gd name="T4" fmla="*/ 2147483647 w 1227"/>
              <a:gd name="T5" fmla="*/ 2147483647 h 1934"/>
              <a:gd name="T6" fmla="*/ 0 w 1227"/>
              <a:gd name="T7" fmla="*/ 2147483647 h 1934"/>
              <a:gd name="T8" fmla="*/ 0 w 1227"/>
              <a:gd name="T9" fmla="*/ 2147483647 h 1934"/>
              <a:gd name="T10" fmla="*/ 0 60000 65536"/>
              <a:gd name="T11" fmla="*/ 0 60000 65536"/>
              <a:gd name="T12" fmla="*/ 0 60000 65536"/>
              <a:gd name="T13" fmla="*/ 0 60000 65536"/>
              <a:gd name="T14" fmla="*/ 0 60000 65536"/>
              <a:gd name="T15" fmla="*/ 0 w 1227"/>
              <a:gd name="T16" fmla="*/ 0 h 1934"/>
              <a:gd name="T17" fmla="*/ 1227 w 1227"/>
              <a:gd name="T18" fmla="*/ 1934 h 1934"/>
            </a:gdLst>
            <a:ahLst/>
            <a:cxnLst>
              <a:cxn ang="T10">
                <a:pos x="T0" y="T1"/>
              </a:cxn>
              <a:cxn ang="T11">
                <a:pos x="T2" y="T3"/>
              </a:cxn>
              <a:cxn ang="T12">
                <a:pos x="T4" y="T5"/>
              </a:cxn>
              <a:cxn ang="T13">
                <a:pos x="T6" y="T7"/>
              </a:cxn>
              <a:cxn ang="T14">
                <a:pos x="T8" y="T9"/>
              </a:cxn>
            </a:cxnLst>
            <a:rect l="T15" t="T16" r="T17" b="T18"/>
            <a:pathLst>
              <a:path w="1227" h="1934">
                <a:moveTo>
                  <a:pt x="0" y="165"/>
                </a:moveTo>
                <a:lnTo>
                  <a:pt x="1227" y="0"/>
                </a:lnTo>
                <a:lnTo>
                  <a:pt x="1227" y="1686"/>
                </a:lnTo>
                <a:lnTo>
                  <a:pt x="0" y="1934"/>
                </a:lnTo>
                <a:lnTo>
                  <a:pt x="0" y="165"/>
                </a:lnTo>
                <a:close/>
              </a:path>
            </a:pathLst>
          </a:custGeom>
          <a:gradFill rotWithShape="1">
            <a:gsLst>
              <a:gs pos="0">
                <a:schemeClr val="accent1">
                  <a:lumMod val="50000"/>
                </a:schemeClr>
              </a:gs>
              <a:gs pos="7001">
                <a:schemeClr val="accent1">
                  <a:lumMod val="50000"/>
                </a:schemeClr>
              </a:gs>
              <a:gs pos="55000">
                <a:schemeClr val="accent1"/>
              </a:gs>
              <a:gs pos="100000">
                <a:schemeClr val="accent1">
                  <a:lumMod val="50000"/>
                </a:schemeClr>
              </a:gs>
            </a:gsLst>
            <a:lin ang="19200000"/>
          </a:gradFill>
          <a:ln w="9525">
            <a:solidFill>
              <a:schemeClr val="accent1">
                <a:lumMod val="50000"/>
              </a:schemeClr>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zh-CN" altLang="en-US" sz="1350">
              <a:solidFill>
                <a:prstClr val="black"/>
              </a:solidFill>
              <a:ea typeface="MS PGothic" panose="020B0600070205080204" pitchFamily="-109" charset="-128"/>
            </a:endParaRPr>
          </a:p>
        </p:txBody>
      </p:sp>
      <p:sp>
        <p:nvSpPr>
          <p:cNvPr id="31" name="MH_Other_20"/>
          <p:cNvSpPr/>
          <p:nvPr>
            <p:custDataLst>
              <p:tags r:id="rId21"/>
            </p:custDataLst>
          </p:nvPr>
        </p:nvSpPr>
        <p:spPr bwMode="auto">
          <a:xfrm>
            <a:off x="9381529" y="2908053"/>
            <a:ext cx="1771650" cy="273050"/>
          </a:xfrm>
          <a:custGeom>
            <a:avLst/>
            <a:gdLst>
              <a:gd name="T0" fmla="*/ 0 w 1302"/>
              <a:gd name="T1" fmla="*/ 2147483647 h 201"/>
              <a:gd name="T2" fmla="*/ 2147483647 w 1302"/>
              <a:gd name="T3" fmla="*/ 0 h 201"/>
              <a:gd name="T4" fmla="*/ 2147483647 w 1302"/>
              <a:gd name="T5" fmla="*/ 2147483647 h 201"/>
              <a:gd name="T6" fmla="*/ 2147483647 w 1302"/>
              <a:gd name="T7" fmla="*/ 2147483647 h 201"/>
              <a:gd name="T8" fmla="*/ 0 w 1302"/>
              <a:gd name="T9" fmla="*/ 2147483647 h 201"/>
              <a:gd name="T10" fmla="*/ 0 60000 65536"/>
              <a:gd name="T11" fmla="*/ 0 60000 65536"/>
              <a:gd name="T12" fmla="*/ 0 60000 65536"/>
              <a:gd name="T13" fmla="*/ 0 60000 65536"/>
              <a:gd name="T14" fmla="*/ 0 60000 65536"/>
              <a:gd name="T15" fmla="*/ 0 w 1302"/>
              <a:gd name="T16" fmla="*/ 0 h 201"/>
              <a:gd name="T17" fmla="*/ 1302 w 1302"/>
              <a:gd name="T18" fmla="*/ 201 h 201"/>
            </a:gdLst>
            <a:ahLst/>
            <a:cxnLst>
              <a:cxn ang="T10">
                <a:pos x="T0" y="T1"/>
              </a:cxn>
              <a:cxn ang="T11">
                <a:pos x="T2" y="T3"/>
              </a:cxn>
              <a:cxn ang="T12">
                <a:pos x="T4" y="T5"/>
              </a:cxn>
              <a:cxn ang="T13">
                <a:pos x="T6" y="T7"/>
              </a:cxn>
              <a:cxn ang="T14">
                <a:pos x="T8" y="T9"/>
              </a:cxn>
            </a:cxnLst>
            <a:rect l="T15" t="T16" r="T17" b="T18"/>
            <a:pathLst>
              <a:path w="1302" h="201">
                <a:moveTo>
                  <a:pt x="0" y="178"/>
                </a:moveTo>
                <a:lnTo>
                  <a:pt x="1302" y="0"/>
                </a:lnTo>
                <a:lnTo>
                  <a:pt x="1302" y="21"/>
                </a:lnTo>
                <a:lnTo>
                  <a:pt x="26" y="201"/>
                </a:lnTo>
                <a:lnTo>
                  <a:pt x="0" y="178"/>
                </a:lnTo>
                <a:close/>
              </a:path>
            </a:pathLst>
          </a:custGeom>
          <a:gradFill rotWithShape="1">
            <a:gsLst>
              <a:gs pos="0">
                <a:schemeClr val="accent1">
                  <a:lumMod val="50000"/>
                </a:schemeClr>
              </a:gs>
              <a:gs pos="7001">
                <a:schemeClr val="accent1">
                  <a:lumMod val="50000"/>
                </a:schemeClr>
              </a:gs>
              <a:gs pos="55000">
                <a:schemeClr val="accent1"/>
              </a:gs>
              <a:gs pos="100000">
                <a:schemeClr val="accent1">
                  <a:lumMod val="50000"/>
                </a:schemeClr>
              </a:gs>
            </a:gsLst>
            <a:lin ang="19200000"/>
          </a:gradFill>
          <a:ln w="9525">
            <a:solidFill>
              <a:schemeClr val="accent1">
                <a:lumMod val="50000"/>
              </a:schemeClr>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zh-CN" altLang="en-US" sz="1350">
              <a:solidFill>
                <a:prstClr val="black"/>
              </a:solidFill>
              <a:ea typeface="MS PGothic" panose="020B0600070205080204" pitchFamily="-109" charset="-128"/>
            </a:endParaRPr>
          </a:p>
        </p:txBody>
      </p:sp>
      <p:sp>
        <p:nvSpPr>
          <p:cNvPr id="33" name="MH_Other_21"/>
          <p:cNvSpPr>
            <a:spLocks noChangeShapeType="1"/>
          </p:cNvSpPr>
          <p:nvPr>
            <p:custDataLst>
              <p:tags r:id="rId22"/>
            </p:custDataLst>
          </p:nvPr>
        </p:nvSpPr>
        <p:spPr bwMode="auto">
          <a:xfrm flipH="1" flipV="1">
            <a:off x="6363692" y="2835028"/>
            <a:ext cx="1798637" cy="0"/>
          </a:xfrm>
          <a:prstGeom prst="line">
            <a:avLst/>
          </a:prstGeom>
          <a:noFill/>
          <a:ln w="19050">
            <a:solidFill>
              <a:schemeClr val="tx1">
                <a:lumMod val="50000"/>
                <a:lumOff val="50000"/>
              </a:schemeClr>
            </a:solidFill>
            <a:prstDash val="sysDot"/>
            <a:round/>
          </a:ln>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da-DK" sz="900" kern="0">
              <a:solidFill>
                <a:sysClr val="windowText" lastClr="000000"/>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34" name="MH_Other_22"/>
          <p:cNvSpPr>
            <a:spLocks noChangeShapeType="1"/>
          </p:cNvSpPr>
          <p:nvPr>
            <p:custDataLst>
              <p:tags r:id="rId23"/>
            </p:custDataLst>
          </p:nvPr>
        </p:nvSpPr>
        <p:spPr bwMode="auto">
          <a:xfrm flipH="1">
            <a:off x="6668492" y="3329621"/>
            <a:ext cx="1798637" cy="0"/>
          </a:xfrm>
          <a:prstGeom prst="line">
            <a:avLst/>
          </a:prstGeom>
          <a:noFill/>
          <a:ln w="19050">
            <a:solidFill>
              <a:schemeClr val="tx1">
                <a:lumMod val="50000"/>
                <a:lumOff val="50000"/>
              </a:schemeClr>
            </a:solidFill>
            <a:prstDash val="sysDot"/>
            <a:round/>
          </a:ln>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da-DK" sz="900" kern="0">
              <a:solidFill>
                <a:sysClr val="windowText" lastClr="000000"/>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35" name="MH_Other_23"/>
          <p:cNvSpPr>
            <a:spLocks noChangeShapeType="1"/>
          </p:cNvSpPr>
          <p:nvPr>
            <p:custDataLst>
              <p:tags r:id="rId24"/>
            </p:custDataLst>
          </p:nvPr>
        </p:nvSpPr>
        <p:spPr bwMode="auto">
          <a:xfrm flipH="1">
            <a:off x="7017742" y="3905685"/>
            <a:ext cx="1800225" cy="0"/>
          </a:xfrm>
          <a:prstGeom prst="line">
            <a:avLst/>
          </a:prstGeom>
          <a:noFill/>
          <a:ln w="19050">
            <a:solidFill>
              <a:schemeClr val="tx1">
                <a:lumMod val="50000"/>
                <a:lumOff val="50000"/>
              </a:schemeClr>
            </a:solidFill>
            <a:prstDash val="sysDot"/>
            <a:round/>
          </a:ln>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da-DK" sz="900" kern="0">
              <a:solidFill>
                <a:sysClr val="windowText" lastClr="000000"/>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36" name="MH_Other_24"/>
          <p:cNvSpPr>
            <a:spLocks noChangeShapeType="1"/>
          </p:cNvSpPr>
          <p:nvPr>
            <p:custDataLst>
              <p:tags r:id="rId25"/>
            </p:custDataLst>
          </p:nvPr>
        </p:nvSpPr>
        <p:spPr bwMode="auto">
          <a:xfrm flipH="1">
            <a:off x="7401917" y="4553757"/>
            <a:ext cx="1798637" cy="0"/>
          </a:xfrm>
          <a:prstGeom prst="line">
            <a:avLst/>
          </a:prstGeom>
          <a:noFill/>
          <a:ln w="19050">
            <a:solidFill>
              <a:schemeClr val="tx1">
                <a:lumMod val="50000"/>
                <a:lumOff val="50000"/>
              </a:schemeClr>
            </a:solidFill>
            <a:prstDash val="sysDot"/>
            <a:round/>
          </a:ln>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da-DK" sz="900" kern="0">
              <a:solidFill>
                <a:sysClr val="windowText" lastClr="000000"/>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37" name="MH_Other_25"/>
          <p:cNvSpPr>
            <a:spLocks noChangeShapeType="1"/>
          </p:cNvSpPr>
          <p:nvPr>
            <p:custDataLst>
              <p:tags r:id="rId26"/>
            </p:custDataLst>
          </p:nvPr>
        </p:nvSpPr>
        <p:spPr bwMode="auto">
          <a:xfrm flipH="1">
            <a:off x="7654329" y="5129821"/>
            <a:ext cx="1798638" cy="0"/>
          </a:xfrm>
          <a:prstGeom prst="line">
            <a:avLst/>
          </a:prstGeom>
          <a:noFill/>
          <a:ln w="19050">
            <a:solidFill>
              <a:schemeClr val="tx1">
                <a:lumMod val="50000"/>
                <a:lumOff val="50000"/>
              </a:schemeClr>
            </a:solidFill>
            <a:prstDash val="sysDot"/>
            <a:round/>
          </a:ln>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da-DK" sz="900" kern="0">
              <a:solidFill>
                <a:sysClr val="windowText" lastClr="000000"/>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2075" name="MH_SubTitle_1"/>
          <p:cNvSpPr txBox="1">
            <a:spLocks noChangeArrowheads="1"/>
          </p:cNvSpPr>
          <p:nvPr>
            <p:custDataLst>
              <p:tags r:id="rId27"/>
            </p:custDataLst>
          </p:nvPr>
        </p:nvSpPr>
        <p:spPr bwMode="auto">
          <a:xfrm>
            <a:off x="3479181" y="2547690"/>
            <a:ext cx="2755924"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dirty="0" smtClean="0">
                <a:solidFill>
                  <a:srgbClr val="002060"/>
                </a:solidFill>
                <a:latin typeface="+mn-ea"/>
                <a:ea typeface="+mn-ea"/>
              </a:rPr>
              <a:t>英语水平参差不齐</a:t>
            </a:r>
            <a:endParaRPr lang="zh-CN" altLang="en-US" sz="2400" b="1" dirty="0">
              <a:solidFill>
                <a:srgbClr val="002060"/>
              </a:solidFill>
              <a:latin typeface="+mn-ea"/>
              <a:ea typeface="+mn-ea"/>
            </a:endParaRPr>
          </a:p>
        </p:txBody>
      </p:sp>
      <p:sp>
        <p:nvSpPr>
          <p:cNvPr id="2076" name="MH_SubTitle_2"/>
          <p:cNvSpPr txBox="1">
            <a:spLocks noChangeArrowheads="1"/>
          </p:cNvSpPr>
          <p:nvPr>
            <p:custDataLst>
              <p:tags r:id="rId28"/>
            </p:custDataLst>
          </p:nvPr>
        </p:nvSpPr>
        <p:spPr bwMode="auto">
          <a:xfrm>
            <a:off x="4016310" y="3041589"/>
            <a:ext cx="256963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dirty="0" smtClean="0">
                <a:solidFill>
                  <a:srgbClr val="002060"/>
                </a:solidFill>
                <a:latin typeface="+mn-ea"/>
                <a:ea typeface="+mn-ea"/>
              </a:rPr>
              <a:t>学生学习兴趣不高</a:t>
            </a:r>
            <a:endParaRPr lang="zh-CN" altLang="en-US" sz="2400" b="1" dirty="0">
              <a:solidFill>
                <a:srgbClr val="002060"/>
              </a:solidFill>
              <a:latin typeface="+mn-ea"/>
              <a:ea typeface="+mn-ea"/>
            </a:endParaRPr>
          </a:p>
        </p:txBody>
      </p:sp>
      <p:sp>
        <p:nvSpPr>
          <p:cNvPr id="2077" name="MH_SubTitle_3"/>
          <p:cNvSpPr txBox="1">
            <a:spLocks noChangeArrowheads="1"/>
          </p:cNvSpPr>
          <p:nvPr>
            <p:custDataLst>
              <p:tags r:id="rId29"/>
            </p:custDataLst>
          </p:nvPr>
        </p:nvSpPr>
        <p:spPr bwMode="auto">
          <a:xfrm>
            <a:off x="4382081" y="3617653"/>
            <a:ext cx="25086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dirty="0" smtClean="0">
                <a:solidFill>
                  <a:srgbClr val="002060"/>
                </a:solidFill>
                <a:latin typeface="+mn-ea"/>
                <a:ea typeface="+mn-ea"/>
              </a:rPr>
              <a:t>自主学习能力弱</a:t>
            </a:r>
            <a:endParaRPr lang="zh-CN" altLang="en-US" sz="2400" b="1" dirty="0">
              <a:solidFill>
                <a:srgbClr val="002060"/>
              </a:solidFill>
              <a:latin typeface="+mn-ea"/>
              <a:ea typeface="+mn-ea"/>
            </a:endParaRPr>
          </a:p>
        </p:txBody>
      </p:sp>
      <p:sp>
        <p:nvSpPr>
          <p:cNvPr id="2078" name="MH_SubTitle_4"/>
          <p:cNvSpPr txBox="1">
            <a:spLocks noChangeArrowheads="1"/>
          </p:cNvSpPr>
          <p:nvPr>
            <p:custDataLst>
              <p:tags r:id="rId30"/>
            </p:custDataLst>
          </p:nvPr>
        </p:nvSpPr>
        <p:spPr bwMode="auto">
          <a:xfrm>
            <a:off x="4963736" y="4193717"/>
            <a:ext cx="271644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2400" b="1" dirty="0" smtClean="0">
                <a:solidFill>
                  <a:srgbClr val="002060"/>
                </a:solidFill>
                <a:latin typeface="+mn-ea"/>
                <a:ea typeface="+mn-ea"/>
              </a:rPr>
              <a:t>课堂互动低阶</a:t>
            </a:r>
            <a:endParaRPr lang="zh-CN" altLang="en-US" sz="2400" b="1" dirty="0">
              <a:solidFill>
                <a:srgbClr val="002060"/>
              </a:solidFill>
              <a:latin typeface="+mn-ea"/>
              <a:ea typeface="+mn-ea"/>
            </a:endParaRPr>
          </a:p>
        </p:txBody>
      </p:sp>
      <p:sp>
        <p:nvSpPr>
          <p:cNvPr id="2079" name="MH_SubTitle_5"/>
          <p:cNvSpPr txBox="1">
            <a:spLocks noChangeArrowheads="1"/>
          </p:cNvSpPr>
          <p:nvPr>
            <p:custDataLst>
              <p:tags r:id="rId31"/>
            </p:custDataLst>
          </p:nvPr>
        </p:nvSpPr>
        <p:spPr bwMode="auto">
          <a:xfrm>
            <a:off x="5479327" y="4828891"/>
            <a:ext cx="234486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2400" b="1" dirty="0" smtClean="0">
                <a:solidFill>
                  <a:srgbClr val="002060"/>
                </a:solidFill>
                <a:latin typeface="+mn-ea"/>
                <a:ea typeface="+mn-ea"/>
              </a:rPr>
              <a:t>考评方式单一</a:t>
            </a:r>
            <a:endParaRPr lang="zh-CN" altLang="en-US" sz="2400" b="1" dirty="0">
              <a:solidFill>
                <a:srgbClr val="002060"/>
              </a:solidFill>
              <a:latin typeface="+mn-ea"/>
              <a:ea typeface="+mn-ea"/>
            </a:endParaRPr>
          </a:p>
        </p:txBody>
      </p:sp>
      <p:sp>
        <p:nvSpPr>
          <p:cNvPr id="2080" name="MH_PageTitle"/>
          <p:cNvSpPr>
            <a:spLocks noGrp="1"/>
          </p:cNvSpPr>
          <p:nvPr>
            <p:ph type="title"/>
            <p:custDataLst>
              <p:tags r:id="rId32"/>
            </p:custDataLst>
          </p:nvPr>
        </p:nvSpPr>
        <p:spPr>
          <a:xfrm>
            <a:off x="243136" y="431784"/>
            <a:ext cx="8071215" cy="601525"/>
          </a:xfrm>
        </p:spPr>
        <p:txBody>
          <a:bodyPr>
            <a:normAutofit fontScale="90000"/>
          </a:bodyPr>
          <a:lstStyle/>
          <a:p>
            <a:r>
              <a:rPr lang="zh-CN" altLang="en-US" b="1" dirty="0" smtClean="0">
                <a:solidFill>
                  <a:srgbClr val="C00000"/>
                </a:solidFill>
              </a:rPr>
              <a:t>痛点问题</a:t>
            </a:r>
          </a:p>
        </p:txBody>
      </p:sp>
      <p:sp>
        <p:nvSpPr>
          <p:cNvPr id="38" name="爆炸形 1 37"/>
          <p:cNvSpPr/>
          <p:nvPr/>
        </p:nvSpPr>
        <p:spPr>
          <a:xfrm>
            <a:off x="3397294" y="404523"/>
            <a:ext cx="5151591" cy="2103480"/>
          </a:xfrm>
          <a:prstGeom prst="irregularSeal1">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3200" b="1" dirty="0" smtClean="0">
                <a:latin typeface="黑体" panose="02010609060101010101" pitchFamily="49" charset="-122"/>
                <a:ea typeface="黑体" panose="02010609060101010101" pitchFamily="49" charset="-122"/>
              </a:rPr>
              <a:t>教学效率不高</a:t>
            </a:r>
            <a:endParaRPr lang="zh-CN" altLang="en-US" sz="3200" b="1" dirty="0">
              <a:latin typeface="黑体" panose="02010609060101010101" pitchFamily="49" charset="-122"/>
              <a:ea typeface="黑体" panose="02010609060101010101" pitchFamily="49" charset="-122"/>
            </a:endParaRPr>
          </a:p>
        </p:txBody>
      </p:sp>
      <p:sp>
        <p:nvSpPr>
          <p:cNvPr id="39" name="MH_Other_18"/>
          <p:cNvSpPr/>
          <p:nvPr>
            <p:custDataLst>
              <p:tags r:id="rId33"/>
            </p:custDataLst>
          </p:nvPr>
        </p:nvSpPr>
        <p:spPr bwMode="auto">
          <a:xfrm>
            <a:off x="9682782" y="3322601"/>
            <a:ext cx="431800" cy="2527300"/>
          </a:xfrm>
          <a:custGeom>
            <a:avLst/>
            <a:gdLst>
              <a:gd name="T0" fmla="*/ 0 w 317"/>
              <a:gd name="T1" fmla="*/ 0 h 1856"/>
              <a:gd name="T2" fmla="*/ 0 w 317"/>
              <a:gd name="T3" fmla="*/ 2147483647 h 1856"/>
              <a:gd name="T4" fmla="*/ 0 w 317"/>
              <a:gd name="T5" fmla="*/ 2147483647 h 1856"/>
              <a:gd name="T6" fmla="*/ 2147483647 w 317"/>
              <a:gd name="T7" fmla="*/ 2147483647 h 1856"/>
              <a:gd name="T8" fmla="*/ 2147483647 w 317"/>
              <a:gd name="T9" fmla="*/ 2147483647 h 1856"/>
              <a:gd name="T10" fmla="*/ 2147483647 w 317"/>
              <a:gd name="T11" fmla="*/ 2147483647 h 1856"/>
              <a:gd name="T12" fmla="*/ 2147483647 w 317"/>
              <a:gd name="T13" fmla="*/ 2147483647 h 1856"/>
              <a:gd name="T14" fmla="*/ 2147483647 w 317"/>
              <a:gd name="T15" fmla="*/ 2147483647 h 1856"/>
              <a:gd name="T16" fmla="*/ 2147483647 w 317"/>
              <a:gd name="T17" fmla="*/ 2147483647 h 1856"/>
              <a:gd name="T18" fmla="*/ 2147483647 w 317"/>
              <a:gd name="T19" fmla="*/ 2147483647 h 1856"/>
              <a:gd name="T20" fmla="*/ 2147483647 w 317"/>
              <a:gd name="T21" fmla="*/ 2147483647 h 1856"/>
              <a:gd name="T22" fmla="*/ 2147483647 w 317"/>
              <a:gd name="T23" fmla="*/ 2147483647 h 1856"/>
              <a:gd name="T24" fmla="*/ 2147483647 w 317"/>
              <a:gd name="T25" fmla="*/ 2147483647 h 1856"/>
              <a:gd name="T26" fmla="*/ 2147483647 w 317"/>
              <a:gd name="T27" fmla="*/ 2147483647 h 1856"/>
              <a:gd name="T28" fmla="*/ 2147483647 w 317"/>
              <a:gd name="T29" fmla="*/ 2147483647 h 1856"/>
              <a:gd name="T30" fmla="*/ 2147483647 w 317"/>
              <a:gd name="T31" fmla="*/ 2147483647 h 1856"/>
              <a:gd name="T32" fmla="*/ 2147483647 w 317"/>
              <a:gd name="T33" fmla="*/ 2147483647 h 1856"/>
              <a:gd name="T34" fmla="*/ 2147483647 w 317"/>
              <a:gd name="T35" fmla="*/ 2147483647 h 1856"/>
              <a:gd name="T36" fmla="*/ 2147483647 w 317"/>
              <a:gd name="T37" fmla="*/ 2147483647 h 1856"/>
              <a:gd name="T38" fmla="*/ 2147483647 w 317"/>
              <a:gd name="T39" fmla="*/ 2147483647 h 1856"/>
              <a:gd name="T40" fmla="*/ 2147483647 w 317"/>
              <a:gd name="T41" fmla="*/ 2147483647 h 1856"/>
              <a:gd name="T42" fmla="*/ 2147483647 w 317"/>
              <a:gd name="T43" fmla="*/ 2147483647 h 1856"/>
              <a:gd name="T44" fmla="*/ 2147483647 w 317"/>
              <a:gd name="T45" fmla="*/ 2147483647 h 1856"/>
              <a:gd name="T46" fmla="*/ 2147483647 w 317"/>
              <a:gd name="T47" fmla="*/ 2147483647 h 1856"/>
              <a:gd name="T48" fmla="*/ 2147483647 w 317"/>
              <a:gd name="T49" fmla="*/ 2147483647 h 1856"/>
              <a:gd name="T50" fmla="*/ 2147483647 w 317"/>
              <a:gd name="T51" fmla="*/ 2147483647 h 1856"/>
              <a:gd name="T52" fmla="*/ 2147483647 w 317"/>
              <a:gd name="T53" fmla="*/ 2147483647 h 1856"/>
              <a:gd name="T54" fmla="*/ 2147483647 w 317"/>
              <a:gd name="T55" fmla="*/ 2147483647 h 1856"/>
              <a:gd name="T56" fmla="*/ 0 w 317"/>
              <a:gd name="T57" fmla="*/ 0 h 1856"/>
              <a:gd name="T58" fmla="*/ 0 w 317"/>
              <a:gd name="T59" fmla="*/ 0 h 18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7"/>
              <a:gd name="T91" fmla="*/ 0 h 1856"/>
              <a:gd name="T92" fmla="*/ 317 w 317"/>
              <a:gd name="T93" fmla="*/ 1856 h 18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7" h="1856">
                <a:moveTo>
                  <a:pt x="0" y="0"/>
                </a:moveTo>
                <a:lnTo>
                  <a:pt x="0" y="1722"/>
                </a:lnTo>
                <a:lnTo>
                  <a:pt x="3" y="1730"/>
                </a:lnTo>
                <a:lnTo>
                  <a:pt x="10" y="1748"/>
                </a:lnTo>
                <a:lnTo>
                  <a:pt x="26" y="1771"/>
                </a:lnTo>
                <a:lnTo>
                  <a:pt x="39" y="1786"/>
                </a:lnTo>
                <a:lnTo>
                  <a:pt x="54" y="1799"/>
                </a:lnTo>
                <a:lnTo>
                  <a:pt x="72" y="1812"/>
                </a:lnTo>
                <a:lnTo>
                  <a:pt x="93" y="1825"/>
                </a:lnTo>
                <a:lnTo>
                  <a:pt x="119" y="1835"/>
                </a:lnTo>
                <a:lnTo>
                  <a:pt x="149" y="1846"/>
                </a:lnTo>
                <a:lnTo>
                  <a:pt x="183" y="1851"/>
                </a:lnTo>
                <a:lnTo>
                  <a:pt x="224" y="1856"/>
                </a:lnTo>
                <a:lnTo>
                  <a:pt x="268" y="1853"/>
                </a:lnTo>
                <a:lnTo>
                  <a:pt x="317" y="1851"/>
                </a:lnTo>
                <a:lnTo>
                  <a:pt x="317" y="82"/>
                </a:lnTo>
                <a:lnTo>
                  <a:pt x="289" y="88"/>
                </a:lnTo>
                <a:lnTo>
                  <a:pt x="255" y="93"/>
                </a:lnTo>
                <a:lnTo>
                  <a:pt x="214" y="93"/>
                </a:lnTo>
                <a:lnTo>
                  <a:pt x="188" y="90"/>
                </a:lnTo>
                <a:lnTo>
                  <a:pt x="165" y="88"/>
                </a:lnTo>
                <a:lnTo>
                  <a:pt x="137" y="80"/>
                </a:lnTo>
                <a:lnTo>
                  <a:pt x="111" y="72"/>
                </a:lnTo>
                <a:lnTo>
                  <a:pt x="82" y="59"/>
                </a:lnTo>
                <a:lnTo>
                  <a:pt x="57" y="44"/>
                </a:lnTo>
                <a:lnTo>
                  <a:pt x="28" y="23"/>
                </a:lnTo>
                <a:lnTo>
                  <a:pt x="0" y="0"/>
                </a:lnTo>
                <a:close/>
              </a:path>
            </a:pathLst>
          </a:custGeom>
          <a:solidFill>
            <a:schemeClr val="accent1">
              <a:lumMod val="75000"/>
            </a:schemeClr>
          </a:solidFill>
          <a:ln w="9525">
            <a:solidFill>
              <a:schemeClr val="accent1">
                <a:lumMod val="50000"/>
              </a:schemeClr>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zh-CN" altLang="en-US" sz="1350">
              <a:solidFill>
                <a:prstClr val="black"/>
              </a:solidFill>
              <a:ea typeface="MS PGothic" panose="020B0600070205080204" pitchFamily="-109" charset="-128"/>
            </a:endParaRPr>
          </a:p>
        </p:txBody>
      </p:sp>
      <p:sp>
        <p:nvSpPr>
          <p:cNvPr id="40" name="MH_Other_19"/>
          <p:cNvSpPr/>
          <p:nvPr>
            <p:custDataLst>
              <p:tags r:id="rId34"/>
            </p:custDataLst>
          </p:nvPr>
        </p:nvSpPr>
        <p:spPr bwMode="auto">
          <a:xfrm>
            <a:off x="10056440" y="3216238"/>
            <a:ext cx="1670050" cy="2633663"/>
          </a:xfrm>
          <a:custGeom>
            <a:avLst/>
            <a:gdLst>
              <a:gd name="T0" fmla="*/ 0 w 1227"/>
              <a:gd name="T1" fmla="*/ 2147483647 h 1934"/>
              <a:gd name="T2" fmla="*/ 2147483647 w 1227"/>
              <a:gd name="T3" fmla="*/ 0 h 1934"/>
              <a:gd name="T4" fmla="*/ 2147483647 w 1227"/>
              <a:gd name="T5" fmla="*/ 2147483647 h 1934"/>
              <a:gd name="T6" fmla="*/ 0 w 1227"/>
              <a:gd name="T7" fmla="*/ 2147483647 h 1934"/>
              <a:gd name="T8" fmla="*/ 0 w 1227"/>
              <a:gd name="T9" fmla="*/ 2147483647 h 1934"/>
              <a:gd name="T10" fmla="*/ 0 60000 65536"/>
              <a:gd name="T11" fmla="*/ 0 60000 65536"/>
              <a:gd name="T12" fmla="*/ 0 60000 65536"/>
              <a:gd name="T13" fmla="*/ 0 60000 65536"/>
              <a:gd name="T14" fmla="*/ 0 60000 65536"/>
              <a:gd name="T15" fmla="*/ 0 w 1227"/>
              <a:gd name="T16" fmla="*/ 0 h 1934"/>
              <a:gd name="T17" fmla="*/ 1227 w 1227"/>
              <a:gd name="T18" fmla="*/ 1934 h 1934"/>
            </a:gdLst>
            <a:ahLst/>
            <a:cxnLst>
              <a:cxn ang="T10">
                <a:pos x="T0" y="T1"/>
              </a:cxn>
              <a:cxn ang="T11">
                <a:pos x="T2" y="T3"/>
              </a:cxn>
              <a:cxn ang="T12">
                <a:pos x="T4" y="T5"/>
              </a:cxn>
              <a:cxn ang="T13">
                <a:pos x="T6" y="T7"/>
              </a:cxn>
              <a:cxn ang="T14">
                <a:pos x="T8" y="T9"/>
              </a:cxn>
            </a:cxnLst>
            <a:rect l="T15" t="T16" r="T17" b="T18"/>
            <a:pathLst>
              <a:path w="1227" h="1934">
                <a:moveTo>
                  <a:pt x="0" y="165"/>
                </a:moveTo>
                <a:lnTo>
                  <a:pt x="1227" y="0"/>
                </a:lnTo>
                <a:lnTo>
                  <a:pt x="1227" y="1686"/>
                </a:lnTo>
                <a:lnTo>
                  <a:pt x="0" y="1934"/>
                </a:lnTo>
                <a:lnTo>
                  <a:pt x="0" y="165"/>
                </a:lnTo>
                <a:close/>
              </a:path>
            </a:pathLst>
          </a:custGeom>
          <a:solidFill>
            <a:schemeClr val="accent1">
              <a:lumMod val="75000"/>
            </a:schemeClr>
          </a:solidFill>
          <a:ln w="9525">
            <a:solidFill>
              <a:schemeClr val="accent1">
                <a:lumMod val="50000"/>
              </a:schemeClr>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zh-CN" altLang="en-US" sz="1350">
              <a:solidFill>
                <a:prstClr val="black"/>
              </a:solidFill>
              <a:ea typeface="MS PGothic" panose="020B0600070205080204" pitchFamily="-109" charset="-128"/>
            </a:endParaRPr>
          </a:p>
        </p:txBody>
      </p:sp>
      <p:sp>
        <p:nvSpPr>
          <p:cNvPr id="41" name="MH_Other_20"/>
          <p:cNvSpPr/>
          <p:nvPr>
            <p:custDataLst>
              <p:tags r:id="rId35"/>
            </p:custDataLst>
          </p:nvPr>
        </p:nvSpPr>
        <p:spPr bwMode="auto">
          <a:xfrm>
            <a:off x="9682782" y="3081301"/>
            <a:ext cx="1771650" cy="273050"/>
          </a:xfrm>
          <a:custGeom>
            <a:avLst/>
            <a:gdLst>
              <a:gd name="T0" fmla="*/ 0 w 1302"/>
              <a:gd name="T1" fmla="*/ 2147483647 h 201"/>
              <a:gd name="T2" fmla="*/ 2147483647 w 1302"/>
              <a:gd name="T3" fmla="*/ 0 h 201"/>
              <a:gd name="T4" fmla="*/ 2147483647 w 1302"/>
              <a:gd name="T5" fmla="*/ 2147483647 h 201"/>
              <a:gd name="T6" fmla="*/ 2147483647 w 1302"/>
              <a:gd name="T7" fmla="*/ 2147483647 h 201"/>
              <a:gd name="T8" fmla="*/ 0 w 1302"/>
              <a:gd name="T9" fmla="*/ 2147483647 h 201"/>
              <a:gd name="T10" fmla="*/ 0 60000 65536"/>
              <a:gd name="T11" fmla="*/ 0 60000 65536"/>
              <a:gd name="T12" fmla="*/ 0 60000 65536"/>
              <a:gd name="T13" fmla="*/ 0 60000 65536"/>
              <a:gd name="T14" fmla="*/ 0 60000 65536"/>
              <a:gd name="T15" fmla="*/ 0 w 1302"/>
              <a:gd name="T16" fmla="*/ 0 h 201"/>
              <a:gd name="T17" fmla="*/ 1302 w 1302"/>
              <a:gd name="T18" fmla="*/ 201 h 201"/>
            </a:gdLst>
            <a:ahLst/>
            <a:cxnLst>
              <a:cxn ang="T10">
                <a:pos x="T0" y="T1"/>
              </a:cxn>
              <a:cxn ang="T11">
                <a:pos x="T2" y="T3"/>
              </a:cxn>
              <a:cxn ang="T12">
                <a:pos x="T4" y="T5"/>
              </a:cxn>
              <a:cxn ang="T13">
                <a:pos x="T6" y="T7"/>
              </a:cxn>
              <a:cxn ang="T14">
                <a:pos x="T8" y="T9"/>
              </a:cxn>
            </a:cxnLst>
            <a:rect l="T15" t="T16" r="T17" b="T18"/>
            <a:pathLst>
              <a:path w="1302" h="201">
                <a:moveTo>
                  <a:pt x="0" y="178"/>
                </a:moveTo>
                <a:lnTo>
                  <a:pt x="1302" y="0"/>
                </a:lnTo>
                <a:lnTo>
                  <a:pt x="1302" y="21"/>
                </a:lnTo>
                <a:lnTo>
                  <a:pt x="26" y="201"/>
                </a:lnTo>
                <a:lnTo>
                  <a:pt x="0" y="178"/>
                </a:lnTo>
                <a:close/>
              </a:path>
            </a:pathLst>
          </a:custGeom>
          <a:gradFill rotWithShape="1">
            <a:gsLst>
              <a:gs pos="0">
                <a:schemeClr val="accent1">
                  <a:lumMod val="50000"/>
                </a:schemeClr>
              </a:gs>
              <a:gs pos="7001">
                <a:schemeClr val="accent1">
                  <a:lumMod val="50000"/>
                </a:schemeClr>
              </a:gs>
              <a:gs pos="55000">
                <a:schemeClr val="accent1"/>
              </a:gs>
              <a:gs pos="100000">
                <a:schemeClr val="accent1">
                  <a:lumMod val="50000"/>
                </a:schemeClr>
              </a:gs>
            </a:gsLst>
            <a:lin ang="19200000"/>
          </a:gradFill>
          <a:ln w="9525">
            <a:solidFill>
              <a:schemeClr val="accent1">
                <a:lumMod val="50000"/>
              </a:schemeClr>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zh-CN" altLang="en-US" sz="1350">
              <a:solidFill>
                <a:prstClr val="black"/>
              </a:solidFill>
              <a:ea typeface="MS PGothic" panose="020B0600070205080204" pitchFamily="-109" charset="-128"/>
            </a:endParaRPr>
          </a:p>
        </p:txBody>
      </p:sp>
      <p:sp>
        <p:nvSpPr>
          <p:cNvPr id="43" name="MH_Other_17"/>
          <p:cNvSpPr/>
          <p:nvPr>
            <p:custDataLst>
              <p:tags r:id="rId36"/>
            </p:custDataLst>
          </p:nvPr>
        </p:nvSpPr>
        <p:spPr bwMode="auto">
          <a:xfrm>
            <a:off x="9739014" y="3041589"/>
            <a:ext cx="2117626" cy="403225"/>
          </a:xfrm>
          <a:custGeom>
            <a:avLst/>
            <a:gdLst/>
            <a:ahLst/>
            <a:cxnLst>
              <a:cxn ang="0">
                <a:pos x="1492" y="77"/>
              </a:cxn>
              <a:cxn ang="0">
                <a:pos x="1276" y="0"/>
              </a:cxn>
              <a:cxn ang="0">
                <a:pos x="0" y="180"/>
              </a:cxn>
              <a:cxn ang="0">
                <a:pos x="129" y="296"/>
              </a:cxn>
              <a:cxn ang="0">
                <a:pos x="1492" y="77"/>
              </a:cxn>
            </a:cxnLst>
            <a:rect l="0" t="0" r="r" b="b"/>
            <a:pathLst>
              <a:path w="1492" h="296">
                <a:moveTo>
                  <a:pt x="1492" y="77"/>
                </a:moveTo>
                <a:lnTo>
                  <a:pt x="1276" y="0"/>
                </a:lnTo>
                <a:lnTo>
                  <a:pt x="0" y="180"/>
                </a:lnTo>
                <a:lnTo>
                  <a:pt x="129" y="296"/>
                </a:lnTo>
                <a:lnTo>
                  <a:pt x="1492" y="77"/>
                </a:lnTo>
                <a:close/>
              </a:path>
            </a:pathLst>
          </a:custGeom>
          <a:gradFill>
            <a:gsLst>
              <a:gs pos="0">
                <a:srgbClr val="DCDCDC"/>
              </a:gs>
              <a:gs pos="93000">
                <a:srgbClr val="F0F0F0"/>
              </a:gs>
            </a:gsLst>
            <a:lin ang="30000" scaled="0"/>
          </a:gra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en-US" sz="1350">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44" name="MH_Other_25"/>
          <p:cNvSpPr>
            <a:spLocks noChangeShapeType="1"/>
          </p:cNvSpPr>
          <p:nvPr>
            <p:custDataLst>
              <p:tags r:id="rId37"/>
            </p:custDataLst>
          </p:nvPr>
        </p:nvSpPr>
        <p:spPr bwMode="auto">
          <a:xfrm flipH="1">
            <a:off x="8113786" y="5705885"/>
            <a:ext cx="1798638" cy="0"/>
          </a:xfrm>
          <a:prstGeom prst="line">
            <a:avLst/>
          </a:prstGeom>
          <a:noFill/>
          <a:ln w="19050">
            <a:solidFill>
              <a:schemeClr val="tx1">
                <a:lumMod val="50000"/>
                <a:lumOff val="50000"/>
              </a:schemeClr>
            </a:solidFill>
            <a:prstDash val="sysDot"/>
            <a:round/>
          </a:ln>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da-DK" sz="900" kern="0">
              <a:solidFill>
                <a:sysClr val="windowText" lastClr="000000"/>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45" name="MH_SubTitle_5"/>
          <p:cNvSpPr txBox="1">
            <a:spLocks noChangeArrowheads="1"/>
          </p:cNvSpPr>
          <p:nvPr>
            <p:custDataLst>
              <p:tags r:id="rId38"/>
            </p:custDataLst>
          </p:nvPr>
        </p:nvSpPr>
        <p:spPr bwMode="auto">
          <a:xfrm>
            <a:off x="5720747" y="5404955"/>
            <a:ext cx="2560646"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2400" b="1" dirty="0" smtClean="0">
                <a:solidFill>
                  <a:srgbClr val="002060"/>
                </a:solidFill>
                <a:latin typeface="+mn-ea"/>
                <a:ea typeface="+mn-ea"/>
              </a:rPr>
              <a:t>课程考核挂</a:t>
            </a:r>
            <a:r>
              <a:rPr lang="zh-CN" altLang="en-US" sz="2400" b="1" dirty="0">
                <a:solidFill>
                  <a:srgbClr val="002060"/>
                </a:solidFill>
                <a:latin typeface="+mn-ea"/>
                <a:ea typeface="+mn-ea"/>
              </a:rPr>
              <a:t>科率高</a:t>
            </a:r>
          </a:p>
        </p:txBody>
      </p:sp>
      <p:sp>
        <p:nvSpPr>
          <p:cNvPr id="46" name="MH_Other_20"/>
          <p:cNvSpPr/>
          <p:nvPr>
            <p:custDataLst>
              <p:tags r:id="rId39"/>
            </p:custDataLst>
          </p:nvPr>
        </p:nvSpPr>
        <p:spPr bwMode="auto">
          <a:xfrm>
            <a:off x="9652942" y="3060453"/>
            <a:ext cx="1771650" cy="273050"/>
          </a:xfrm>
          <a:custGeom>
            <a:avLst/>
            <a:gdLst>
              <a:gd name="T0" fmla="*/ 0 w 1302"/>
              <a:gd name="T1" fmla="*/ 2147483647 h 201"/>
              <a:gd name="T2" fmla="*/ 2147483647 w 1302"/>
              <a:gd name="T3" fmla="*/ 0 h 201"/>
              <a:gd name="T4" fmla="*/ 2147483647 w 1302"/>
              <a:gd name="T5" fmla="*/ 2147483647 h 201"/>
              <a:gd name="T6" fmla="*/ 2147483647 w 1302"/>
              <a:gd name="T7" fmla="*/ 2147483647 h 201"/>
              <a:gd name="T8" fmla="*/ 0 w 1302"/>
              <a:gd name="T9" fmla="*/ 2147483647 h 201"/>
              <a:gd name="T10" fmla="*/ 0 60000 65536"/>
              <a:gd name="T11" fmla="*/ 0 60000 65536"/>
              <a:gd name="T12" fmla="*/ 0 60000 65536"/>
              <a:gd name="T13" fmla="*/ 0 60000 65536"/>
              <a:gd name="T14" fmla="*/ 0 60000 65536"/>
              <a:gd name="T15" fmla="*/ 0 w 1302"/>
              <a:gd name="T16" fmla="*/ 0 h 201"/>
              <a:gd name="T17" fmla="*/ 1302 w 1302"/>
              <a:gd name="T18" fmla="*/ 201 h 201"/>
            </a:gdLst>
            <a:ahLst/>
            <a:cxnLst>
              <a:cxn ang="T10">
                <a:pos x="T0" y="T1"/>
              </a:cxn>
              <a:cxn ang="T11">
                <a:pos x="T2" y="T3"/>
              </a:cxn>
              <a:cxn ang="T12">
                <a:pos x="T4" y="T5"/>
              </a:cxn>
              <a:cxn ang="T13">
                <a:pos x="T6" y="T7"/>
              </a:cxn>
              <a:cxn ang="T14">
                <a:pos x="T8" y="T9"/>
              </a:cxn>
            </a:cxnLst>
            <a:rect l="T15" t="T16" r="T17" b="T18"/>
            <a:pathLst>
              <a:path w="1302" h="201">
                <a:moveTo>
                  <a:pt x="0" y="178"/>
                </a:moveTo>
                <a:lnTo>
                  <a:pt x="1302" y="0"/>
                </a:lnTo>
                <a:lnTo>
                  <a:pt x="1302" y="21"/>
                </a:lnTo>
                <a:lnTo>
                  <a:pt x="26" y="201"/>
                </a:lnTo>
                <a:lnTo>
                  <a:pt x="0" y="178"/>
                </a:lnTo>
                <a:close/>
              </a:path>
            </a:pathLst>
          </a:custGeom>
          <a:gradFill rotWithShape="1">
            <a:gsLst>
              <a:gs pos="0">
                <a:schemeClr val="accent1">
                  <a:lumMod val="50000"/>
                </a:schemeClr>
              </a:gs>
              <a:gs pos="7001">
                <a:schemeClr val="accent1">
                  <a:lumMod val="50000"/>
                </a:schemeClr>
              </a:gs>
              <a:gs pos="55000">
                <a:schemeClr val="accent1"/>
              </a:gs>
              <a:gs pos="100000">
                <a:schemeClr val="accent1">
                  <a:lumMod val="50000"/>
                </a:schemeClr>
              </a:gs>
            </a:gsLst>
            <a:lin ang="19200000"/>
          </a:gradFill>
          <a:ln w="9525">
            <a:solidFill>
              <a:schemeClr val="accent1">
                <a:lumMod val="50000"/>
              </a:schemeClr>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zh-CN" altLang="en-US" sz="1350">
              <a:solidFill>
                <a:prstClr val="black"/>
              </a:solidFill>
              <a:ea typeface="MS PGothic" panose="020B0600070205080204" pitchFamily="-109" charset="-128"/>
            </a:endParaRPr>
          </a:p>
        </p:txBody>
      </p:sp>
      <p:sp>
        <p:nvSpPr>
          <p:cNvPr id="47" name="MH_Other_20"/>
          <p:cNvSpPr/>
          <p:nvPr>
            <p:custDataLst>
              <p:tags r:id="rId40"/>
            </p:custDataLst>
          </p:nvPr>
        </p:nvSpPr>
        <p:spPr bwMode="auto">
          <a:xfrm>
            <a:off x="9984432" y="3185605"/>
            <a:ext cx="1771650" cy="273050"/>
          </a:xfrm>
          <a:custGeom>
            <a:avLst/>
            <a:gdLst>
              <a:gd name="T0" fmla="*/ 0 w 1302"/>
              <a:gd name="T1" fmla="*/ 2147483647 h 201"/>
              <a:gd name="T2" fmla="*/ 2147483647 w 1302"/>
              <a:gd name="T3" fmla="*/ 0 h 201"/>
              <a:gd name="T4" fmla="*/ 2147483647 w 1302"/>
              <a:gd name="T5" fmla="*/ 2147483647 h 201"/>
              <a:gd name="T6" fmla="*/ 2147483647 w 1302"/>
              <a:gd name="T7" fmla="*/ 2147483647 h 201"/>
              <a:gd name="T8" fmla="*/ 0 w 1302"/>
              <a:gd name="T9" fmla="*/ 2147483647 h 201"/>
              <a:gd name="T10" fmla="*/ 0 60000 65536"/>
              <a:gd name="T11" fmla="*/ 0 60000 65536"/>
              <a:gd name="T12" fmla="*/ 0 60000 65536"/>
              <a:gd name="T13" fmla="*/ 0 60000 65536"/>
              <a:gd name="T14" fmla="*/ 0 60000 65536"/>
              <a:gd name="T15" fmla="*/ 0 w 1302"/>
              <a:gd name="T16" fmla="*/ 0 h 201"/>
              <a:gd name="T17" fmla="*/ 1302 w 1302"/>
              <a:gd name="T18" fmla="*/ 201 h 201"/>
            </a:gdLst>
            <a:ahLst/>
            <a:cxnLst>
              <a:cxn ang="T10">
                <a:pos x="T0" y="T1"/>
              </a:cxn>
              <a:cxn ang="T11">
                <a:pos x="T2" y="T3"/>
              </a:cxn>
              <a:cxn ang="T12">
                <a:pos x="T4" y="T5"/>
              </a:cxn>
              <a:cxn ang="T13">
                <a:pos x="T6" y="T7"/>
              </a:cxn>
              <a:cxn ang="T14">
                <a:pos x="T8" y="T9"/>
              </a:cxn>
            </a:cxnLst>
            <a:rect l="T15" t="T16" r="T17" b="T18"/>
            <a:pathLst>
              <a:path w="1302" h="201">
                <a:moveTo>
                  <a:pt x="0" y="178"/>
                </a:moveTo>
                <a:lnTo>
                  <a:pt x="1302" y="0"/>
                </a:lnTo>
                <a:lnTo>
                  <a:pt x="1302" y="21"/>
                </a:lnTo>
                <a:lnTo>
                  <a:pt x="26" y="201"/>
                </a:lnTo>
                <a:lnTo>
                  <a:pt x="0" y="178"/>
                </a:lnTo>
                <a:close/>
              </a:path>
            </a:pathLst>
          </a:custGeom>
          <a:gradFill rotWithShape="1">
            <a:gsLst>
              <a:gs pos="0">
                <a:schemeClr val="accent1">
                  <a:lumMod val="50000"/>
                </a:schemeClr>
              </a:gs>
              <a:gs pos="7001">
                <a:schemeClr val="accent1">
                  <a:lumMod val="50000"/>
                </a:schemeClr>
              </a:gs>
              <a:gs pos="55000">
                <a:schemeClr val="accent1"/>
              </a:gs>
              <a:gs pos="100000">
                <a:schemeClr val="accent1">
                  <a:lumMod val="50000"/>
                </a:schemeClr>
              </a:gs>
            </a:gsLst>
            <a:lin ang="19200000"/>
          </a:gradFill>
          <a:ln w="9525">
            <a:solidFill>
              <a:schemeClr val="accent1">
                <a:lumMod val="50000"/>
              </a:schemeClr>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endParaRPr lang="zh-CN" altLang="en-US" sz="1350">
              <a:solidFill>
                <a:prstClr val="black"/>
              </a:solidFill>
              <a:ea typeface="MS PGothic" panose="020B0600070205080204" pitchFamily="-109" charset="-128"/>
            </a:endParaRPr>
          </a:p>
        </p:txBody>
      </p:sp>
      <p:sp>
        <p:nvSpPr>
          <p:cNvPr id="48" name="圆角矩形 4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p:nvPr/>
        </p:nvSpPr>
        <p:spPr>
          <a:xfrm>
            <a:off x="0" y="6650144"/>
            <a:ext cx="12192000" cy="222170"/>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9" name="meeting_198168">
            <a:extLst>
              <a:ext uri="{FF2B5EF4-FFF2-40B4-BE49-F238E27FC236}">
                <a16:creationId xmlns="" xmlns:a16="http://schemas.microsoft.com/office/drawing/2014/main" xmlns:p14="http://schemas.microsoft.com/office/powerpoint/2010/main" id="{54405246-CCE2-4201-BBB1-D3F3EB6E740D}"/>
              </a:ext>
            </a:extLst>
          </p:cNvPr>
          <p:cNvSpPr/>
          <p:nvPr/>
        </p:nvSpPr>
        <p:spPr>
          <a:xfrm>
            <a:off x="229323" y="4260733"/>
            <a:ext cx="3049136" cy="2314240"/>
          </a:xfrm>
          <a:custGeom>
            <a:avLst/>
            <a:gdLst>
              <a:gd name="connsiteX0" fmla="*/ 397066 w 607592"/>
              <a:gd name="connsiteY0" fmla="*/ 182368 h 420106"/>
              <a:gd name="connsiteX1" fmla="*/ 457930 w 607592"/>
              <a:gd name="connsiteY1" fmla="*/ 201476 h 420106"/>
              <a:gd name="connsiteX2" fmla="*/ 464603 w 607592"/>
              <a:gd name="connsiteY2" fmla="*/ 210453 h 420106"/>
              <a:gd name="connsiteX3" fmla="*/ 464603 w 607592"/>
              <a:gd name="connsiteY3" fmla="*/ 373185 h 420106"/>
              <a:gd name="connsiteX4" fmla="*/ 455082 w 607592"/>
              <a:gd name="connsiteY4" fmla="*/ 382606 h 420106"/>
              <a:gd name="connsiteX5" fmla="*/ 399024 w 607592"/>
              <a:gd name="connsiteY5" fmla="*/ 382606 h 420106"/>
              <a:gd name="connsiteX6" fmla="*/ 389592 w 607592"/>
              <a:gd name="connsiteY6" fmla="*/ 373185 h 420106"/>
              <a:gd name="connsiteX7" fmla="*/ 389592 w 607592"/>
              <a:gd name="connsiteY7" fmla="*/ 187878 h 420106"/>
              <a:gd name="connsiteX8" fmla="*/ 397066 w 607592"/>
              <a:gd name="connsiteY8" fmla="*/ 182368 h 420106"/>
              <a:gd name="connsiteX9" fmla="*/ 56431 w 607592"/>
              <a:gd name="connsiteY9" fmla="*/ 159899 h 420106"/>
              <a:gd name="connsiteX10" fmla="*/ 95149 w 607592"/>
              <a:gd name="connsiteY10" fmla="*/ 165321 h 420106"/>
              <a:gd name="connsiteX11" fmla="*/ 115087 w 607592"/>
              <a:gd name="connsiteY11" fmla="*/ 191539 h 420106"/>
              <a:gd name="connsiteX12" fmla="*/ 110013 w 607592"/>
              <a:gd name="connsiteY12" fmla="*/ 227800 h 420106"/>
              <a:gd name="connsiteX13" fmla="*/ 96840 w 607592"/>
              <a:gd name="connsiteY13" fmla="*/ 229223 h 420106"/>
              <a:gd name="connsiteX14" fmla="*/ 88918 w 607592"/>
              <a:gd name="connsiteY14" fmla="*/ 198294 h 420106"/>
              <a:gd name="connsiteX15" fmla="*/ 88918 w 607592"/>
              <a:gd name="connsiteY15" fmla="*/ 247531 h 420106"/>
              <a:gd name="connsiteX16" fmla="*/ 132532 w 607592"/>
              <a:gd name="connsiteY16" fmla="*/ 242821 h 420106"/>
              <a:gd name="connsiteX17" fmla="*/ 150957 w 607592"/>
              <a:gd name="connsiteY17" fmla="*/ 257574 h 420106"/>
              <a:gd name="connsiteX18" fmla="*/ 136182 w 607592"/>
              <a:gd name="connsiteY18" fmla="*/ 275971 h 420106"/>
              <a:gd name="connsiteX19" fmla="*/ 74054 w 607592"/>
              <a:gd name="connsiteY19" fmla="*/ 282726 h 420106"/>
              <a:gd name="connsiteX20" fmla="*/ 55541 w 607592"/>
              <a:gd name="connsiteY20" fmla="*/ 266106 h 420106"/>
              <a:gd name="connsiteX21" fmla="*/ 55541 w 607592"/>
              <a:gd name="connsiteY21" fmla="*/ 198294 h 420106"/>
              <a:gd name="connsiteX22" fmla="*/ 38095 w 607592"/>
              <a:gd name="connsiteY22" fmla="*/ 266106 h 420106"/>
              <a:gd name="connsiteX23" fmla="*/ 68269 w 607592"/>
              <a:gd name="connsiteY23" fmla="*/ 300768 h 420106"/>
              <a:gd name="connsiteX24" fmla="*/ 100311 w 607592"/>
              <a:gd name="connsiteY24" fmla="*/ 297301 h 420106"/>
              <a:gd name="connsiteX25" fmla="*/ 138051 w 607592"/>
              <a:gd name="connsiteY25" fmla="*/ 293213 h 420106"/>
              <a:gd name="connsiteX26" fmla="*/ 144103 w 607592"/>
              <a:gd name="connsiteY26" fmla="*/ 291969 h 420106"/>
              <a:gd name="connsiteX27" fmla="*/ 144459 w 607592"/>
              <a:gd name="connsiteY27" fmla="*/ 292147 h 420106"/>
              <a:gd name="connsiteX28" fmla="*/ 180596 w 607592"/>
              <a:gd name="connsiteY28" fmla="*/ 393376 h 420106"/>
              <a:gd name="connsiteX29" fmla="*/ 168402 w 607592"/>
              <a:gd name="connsiteY29" fmla="*/ 418972 h 420106"/>
              <a:gd name="connsiteX30" fmla="*/ 142857 w 607592"/>
              <a:gd name="connsiteY30" fmla="*/ 406796 h 420106"/>
              <a:gd name="connsiteX31" fmla="*/ 114820 w 607592"/>
              <a:gd name="connsiteY31" fmla="*/ 328319 h 420106"/>
              <a:gd name="connsiteX32" fmla="*/ 114820 w 607592"/>
              <a:gd name="connsiteY32" fmla="*/ 406707 h 420106"/>
              <a:gd name="connsiteX33" fmla="*/ 101202 w 607592"/>
              <a:gd name="connsiteY33" fmla="*/ 420039 h 420106"/>
              <a:gd name="connsiteX34" fmla="*/ 88117 w 607592"/>
              <a:gd name="connsiteY34" fmla="*/ 406263 h 420106"/>
              <a:gd name="connsiteX35" fmla="*/ 88117 w 607592"/>
              <a:gd name="connsiteY35" fmla="*/ 330808 h 420106"/>
              <a:gd name="connsiteX36" fmla="*/ 26702 w 607592"/>
              <a:gd name="connsiteY36" fmla="*/ 330808 h 420106"/>
              <a:gd name="connsiteX37" fmla="*/ 26702 w 607592"/>
              <a:gd name="connsiteY37" fmla="*/ 406707 h 420106"/>
              <a:gd name="connsiteX38" fmla="*/ 13084 w 607592"/>
              <a:gd name="connsiteY38" fmla="*/ 420039 h 420106"/>
              <a:gd name="connsiteX39" fmla="*/ 0 w 607592"/>
              <a:gd name="connsiteY39" fmla="*/ 406263 h 420106"/>
              <a:gd name="connsiteX40" fmla="*/ 0 w 607592"/>
              <a:gd name="connsiteY40" fmla="*/ 317476 h 420106"/>
              <a:gd name="connsiteX41" fmla="*/ 13351 w 607592"/>
              <a:gd name="connsiteY41" fmla="*/ 304145 h 420106"/>
              <a:gd name="connsiteX42" fmla="*/ 23587 w 607592"/>
              <a:gd name="connsiteY42" fmla="*/ 304145 h 420106"/>
              <a:gd name="connsiteX43" fmla="*/ 29372 w 607592"/>
              <a:gd name="connsiteY43" fmla="*/ 181496 h 420106"/>
              <a:gd name="connsiteX44" fmla="*/ 56431 w 607592"/>
              <a:gd name="connsiteY44" fmla="*/ 159899 h 420106"/>
              <a:gd name="connsiteX45" fmla="*/ 570230 w 607592"/>
              <a:gd name="connsiteY45" fmla="*/ 137274 h 420106"/>
              <a:gd name="connsiteX46" fmla="*/ 570230 w 607592"/>
              <a:gd name="connsiteY46" fmla="*/ 161444 h 420106"/>
              <a:gd name="connsiteX47" fmla="*/ 576372 w 607592"/>
              <a:gd name="connsiteY47" fmla="*/ 145361 h 420106"/>
              <a:gd name="connsiteX48" fmla="*/ 166182 w 607592"/>
              <a:gd name="connsiteY48" fmla="*/ 120892 h 420106"/>
              <a:gd name="connsiteX49" fmla="*/ 204264 w 607592"/>
              <a:gd name="connsiteY49" fmla="*/ 126224 h 420106"/>
              <a:gd name="connsiteX50" fmla="*/ 223482 w 607592"/>
              <a:gd name="connsiteY50" fmla="*/ 151639 h 420106"/>
              <a:gd name="connsiteX51" fmla="*/ 220546 w 607592"/>
              <a:gd name="connsiteY51" fmla="*/ 173234 h 420106"/>
              <a:gd name="connsiteX52" fmla="*/ 202573 w 607592"/>
              <a:gd name="connsiteY52" fmla="*/ 149418 h 420106"/>
              <a:gd name="connsiteX53" fmla="*/ 220279 w 607592"/>
              <a:gd name="connsiteY53" fmla="*/ 195895 h 420106"/>
              <a:gd name="connsiteX54" fmla="*/ 270906 w 607592"/>
              <a:gd name="connsiteY54" fmla="*/ 207359 h 420106"/>
              <a:gd name="connsiteX55" fmla="*/ 283096 w 607592"/>
              <a:gd name="connsiteY55" fmla="*/ 226643 h 420106"/>
              <a:gd name="connsiteX56" fmla="*/ 263788 w 607592"/>
              <a:gd name="connsiteY56" fmla="*/ 238906 h 420106"/>
              <a:gd name="connsiteX57" fmla="*/ 204709 w 607592"/>
              <a:gd name="connsiteY57" fmla="*/ 225487 h 420106"/>
              <a:gd name="connsiteX58" fmla="*/ 193142 w 607592"/>
              <a:gd name="connsiteY58" fmla="*/ 215534 h 420106"/>
              <a:gd name="connsiteX59" fmla="*/ 172322 w 607592"/>
              <a:gd name="connsiteY59" fmla="*/ 160970 h 420106"/>
              <a:gd name="connsiteX60" fmla="*/ 177393 w 607592"/>
              <a:gd name="connsiteY60" fmla="*/ 221488 h 420106"/>
              <a:gd name="connsiteX61" fmla="*/ 193765 w 607592"/>
              <a:gd name="connsiteY61" fmla="*/ 240328 h 420106"/>
              <a:gd name="connsiteX62" fmla="*/ 253645 w 607592"/>
              <a:gd name="connsiteY62" fmla="*/ 253836 h 420106"/>
              <a:gd name="connsiteX63" fmla="*/ 287011 w 607592"/>
              <a:gd name="connsiteY63" fmla="*/ 347323 h 420106"/>
              <a:gd name="connsiteX64" fmla="*/ 275266 w 607592"/>
              <a:gd name="connsiteY64" fmla="*/ 372117 h 420106"/>
              <a:gd name="connsiteX65" fmla="*/ 250442 w 607592"/>
              <a:gd name="connsiteY65" fmla="*/ 360386 h 420106"/>
              <a:gd name="connsiteX66" fmla="*/ 223304 w 607592"/>
              <a:gd name="connsiteY66" fmla="*/ 284228 h 420106"/>
              <a:gd name="connsiteX67" fmla="*/ 223304 w 607592"/>
              <a:gd name="connsiteY67" fmla="*/ 360297 h 420106"/>
              <a:gd name="connsiteX68" fmla="*/ 210314 w 607592"/>
              <a:gd name="connsiteY68" fmla="*/ 373272 h 420106"/>
              <a:gd name="connsiteX69" fmla="*/ 197413 w 607592"/>
              <a:gd name="connsiteY69" fmla="*/ 360297 h 420106"/>
              <a:gd name="connsiteX70" fmla="*/ 197413 w 607592"/>
              <a:gd name="connsiteY70" fmla="*/ 286716 h 420106"/>
              <a:gd name="connsiteX71" fmla="*/ 154615 w 607592"/>
              <a:gd name="connsiteY71" fmla="*/ 286716 h 420106"/>
              <a:gd name="connsiteX72" fmla="*/ 168229 w 607592"/>
              <a:gd name="connsiteY72" fmla="*/ 255702 h 420106"/>
              <a:gd name="connsiteX73" fmla="*/ 135486 w 607592"/>
              <a:gd name="connsiteY73" fmla="*/ 225398 h 420106"/>
              <a:gd name="connsiteX74" fmla="*/ 140468 w 607592"/>
              <a:gd name="connsiteY74" fmla="*/ 141953 h 420106"/>
              <a:gd name="connsiteX75" fmla="*/ 166182 w 607592"/>
              <a:gd name="connsiteY75" fmla="*/ 120892 h 420106"/>
              <a:gd name="connsiteX76" fmla="*/ 275104 w 607592"/>
              <a:gd name="connsiteY76" fmla="*/ 86085 h 420106"/>
              <a:gd name="connsiteX77" fmla="*/ 310966 w 607592"/>
              <a:gd name="connsiteY77" fmla="*/ 91061 h 420106"/>
              <a:gd name="connsiteX78" fmla="*/ 329119 w 607592"/>
              <a:gd name="connsiteY78" fmla="*/ 114964 h 420106"/>
              <a:gd name="connsiteX79" fmla="*/ 326271 w 607592"/>
              <a:gd name="connsiteY79" fmla="*/ 135313 h 420106"/>
              <a:gd name="connsiteX80" fmla="*/ 309364 w 607592"/>
              <a:gd name="connsiteY80" fmla="*/ 112920 h 420106"/>
              <a:gd name="connsiteX81" fmla="*/ 326093 w 607592"/>
              <a:gd name="connsiteY81" fmla="*/ 156639 h 420106"/>
              <a:gd name="connsiteX82" fmla="*/ 373701 w 607592"/>
              <a:gd name="connsiteY82" fmla="*/ 167391 h 420106"/>
              <a:gd name="connsiteX83" fmla="*/ 381265 w 607592"/>
              <a:gd name="connsiteY83" fmla="*/ 171657 h 420106"/>
              <a:gd name="connsiteX84" fmla="*/ 373879 w 607592"/>
              <a:gd name="connsiteY84" fmla="*/ 196982 h 420106"/>
              <a:gd name="connsiteX85" fmla="*/ 366938 w 607592"/>
              <a:gd name="connsiteY85" fmla="*/ 196982 h 420106"/>
              <a:gd name="connsiteX86" fmla="*/ 311411 w 607592"/>
              <a:gd name="connsiteY86" fmla="*/ 184453 h 420106"/>
              <a:gd name="connsiteX87" fmla="*/ 300554 w 607592"/>
              <a:gd name="connsiteY87" fmla="*/ 175033 h 420106"/>
              <a:gd name="connsiteX88" fmla="*/ 280888 w 607592"/>
              <a:gd name="connsiteY88" fmla="*/ 123761 h 420106"/>
              <a:gd name="connsiteX89" fmla="*/ 285694 w 607592"/>
              <a:gd name="connsiteY89" fmla="*/ 180720 h 420106"/>
              <a:gd name="connsiteX90" fmla="*/ 301088 w 607592"/>
              <a:gd name="connsiteY90" fmla="*/ 198404 h 420106"/>
              <a:gd name="connsiteX91" fmla="*/ 357505 w 607592"/>
              <a:gd name="connsiteY91" fmla="*/ 211111 h 420106"/>
              <a:gd name="connsiteX92" fmla="*/ 373879 w 607592"/>
              <a:gd name="connsiteY92" fmla="*/ 256962 h 420106"/>
              <a:gd name="connsiteX93" fmla="*/ 373879 w 607592"/>
              <a:gd name="connsiteY93" fmla="*/ 323341 h 420106"/>
              <a:gd name="connsiteX94" fmla="*/ 354391 w 607592"/>
              <a:gd name="connsiteY94" fmla="*/ 311345 h 420106"/>
              <a:gd name="connsiteX95" fmla="*/ 328852 w 607592"/>
              <a:gd name="connsiteY95" fmla="*/ 239724 h 420106"/>
              <a:gd name="connsiteX96" fmla="*/ 328852 w 607592"/>
              <a:gd name="connsiteY96" fmla="*/ 311256 h 420106"/>
              <a:gd name="connsiteX97" fmla="*/ 316661 w 607592"/>
              <a:gd name="connsiteY97" fmla="*/ 323430 h 420106"/>
              <a:gd name="connsiteX98" fmla="*/ 304470 w 607592"/>
              <a:gd name="connsiteY98" fmla="*/ 311256 h 420106"/>
              <a:gd name="connsiteX99" fmla="*/ 304470 w 607592"/>
              <a:gd name="connsiteY99" fmla="*/ 242034 h 420106"/>
              <a:gd name="connsiteX100" fmla="*/ 294414 w 607592"/>
              <a:gd name="connsiteY100" fmla="*/ 242034 h 420106"/>
              <a:gd name="connsiteX101" fmla="*/ 299575 w 607592"/>
              <a:gd name="connsiteY101" fmla="*/ 230393 h 420106"/>
              <a:gd name="connsiteX102" fmla="*/ 299931 w 607592"/>
              <a:gd name="connsiteY102" fmla="*/ 217686 h 420106"/>
              <a:gd name="connsiteX103" fmla="*/ 274659 w 607592"/>
              <a:gd name="connsiteY103" fmla="*/ 190939 h 420106"/>
              <a:gd name="connsiteX104" fmla="*/ 246273 w 607592"/>
              <a:gd name="connsiteY104" fmla="*/ 184541 h 420106"/>
              <a:gd name="connsiteX105" fmla="*/ 250989 w 607592"/>
              <a:gd name="connsiteY105" fmla="*/ 105812 h 420106"/>
              <a:gd name="connsiteX106" fmla="*/ 275104 w 607592"/>
              <a:gd name="connsiteY106" fmla="*/ 86085 h 420106"/>
              <a:gd name="connsiteX107" fmla="*/ 87043 w 607592"/>
              <a:gd name="connsiteY107" fmla="*/ 77340 h 420106"/>
              <a:gd name="connsiteX108" fmla="*/ 121585 w 607592"/>
              <a:gd name="connsiteY108" fmla="*/ 111776 h 420106"/>
              <a:gd name="connsiteX109" fmla="*/ 87043 w 607592"/>
              <a:gd name="connsiteY109" fmla="*/ 146212 h 420106"/>
              <a:gd name="connsiteX110" fmla="*/ 52501 w 607592"/>
              <a:gd name="connsiteY110" fmla="*/ 111776 h 420106"/>
              <a:gd name="connsiteX111" fmla="*/ 87043 w 607592"/>
              <a:gd name="connsiteY111" fmla="*/ 77340 h 420106"/>
              <a:gd name="connsiteX112" fmla="*/ 509526 w 607592"/>
              <a:gd name="connsiteY112" fmla="*/ 74094 h 420106"/>
              <a:gd name="connsiteX113" fmla="*/ 548423 w 607592"/>
              <a:gd name="connsiteY113" fmla="*/ 74094 h 420106"/>
              <a:gd name="connsiteX114" fmla="*/ 566314 w 607592"/>
              <a:gd name="connsiteY114" fmla="*/ 84136 h 420106"/>
              <a:gd name="connsiteX115" fmla="*/ 604588 w 607592"/>
              <a:gd name="connsiteY115" fmla="*/ 134164 h 420106"/>
              <a:gd name="connsiteX116" fmla="*/ 606635 w 607592"/>
              <a:gd name="connsiteY116" fmla="*/ 148204 h 420106"/>
              <a:gd name="connsiteX117" fmla="*/ 583849 w 607592"/>
              <a:gd name="connsiteY117" fmla="*/ 207474 h 420106"/>
              <a:gd name="connsiteX118" fmla="*/ 570319 w 607592"/>
              <a:gd name="connsiteY118" fmla="*/ 216805 h 420106"/>
              <a:gd name="connsiteX119" fmla="*/ 570319 w 607592"/>
              <a:gd name="connsiteY119" fmla="*/ 365114 h 420106"/>
              <a:gd name="connsiteX120" fmla="*/ 552161 w 607592"/>
              <a:gd name="connsiteY120" fmla="*/ 383241 h 420106"/>
              <a:gd name="connsiteX121" fmla="*/ 534004 w 607592"/>
              <a:gd name="connsiteY121" fmla="*/ 365114 h 420106"/>
              <a:gd name="connsiteX122" fmla="*/ 534004 w 607592"/>
              <a:gd name="connsiteY122" fmla="*/ 228446 h 420106"/>
              <a:gd name="connsiteX123" fmla="*/ 523679 w 607592"/>
              <a:gd name="connsiteY123" fmla="*/ 228446 h 420106"/>
              <a:gd name="connsiteX124" fmla="*/ 523679 w 607592"/>
              <a:gd name="connsiteY124" fmla="*/ 365114 h 420106"/>
              <a:gd name="connsiteX125" fmla="*/ 505521 w 607592"/>
              <a:gd name="connsiteY125" fmla="*/ 383241 h 420106"/>
              <a:gd name="connsiteX126" fmla="*/ 487363 w 607592"/>
              <a:gd name="connsiteY126" fmla="*/ 365114 h 420106"/>
              <a:gd name="connsiteX127" fmla="*/ 487808 w 607592"/>
              <a:gd name="connsiteY127" fmla="*/ 173796 h 420106"/>
              <a:gd name="connsiteX128" fmla="*/ 510683 w 607592"/>
              <a:gd name="connsiteY128" fmla="*/ 159667 h 420106"/>
              <a:gd name="connsiteX129" fmla="*/ 533559 w 607592"/>
              <a:gd name="connsiteY129" fmla="*/ 105729 h 420106"/>
              <a:gd name="connsiteX130" fmla="*/ 498044 w 607592"/>
              <a:gd name="connsiteY130" fmla="*/ 154247 h 420106"/>
              <a:gd name="connsiteX131" fmla="*/ 485850 w 607592"/>
              <a:gd name="connsiteY131" fmla="*/ 160112 h 420106"/>
              <a:gd name="connsiteX132" fmla="*/ 428617 w 607592"/>
              <a:gd name="connsiteY132" fmla="*/ 157535 h 420106"/>
              <a:gd name="connsiteX133" fmla="*/ 414909 w 607592"/>
              <a:gd name="connsiteY133" fmla="*/ 143761 h 420106"/>
              <a:gd name="connsiteX134" fmla="*/ 429240 w 607592"/>
              <a:gd name="connsiteY134" fmla="*/ 128921 h 420106"/>
              <a:gd name="connsiteX135" fmla="*/ 479441 w 607592"/>
              <a:gd name="connsiteY135" fmla="*/ 131143 h 420106"/>
              <a:gd name="connsiteX136" fmla="*/ 511573 w 607592"/>
              <a:gd name="connsiteY136" fmla="*/ 87246 h 420106"/>
              <a:gd name="connsiteX137" fmla="*/ 487808 w 607592"/>
              <a:gd name="connsiteY137" fmla="*/ 106706 h 420106"/>
              <a:gd name="connsiteX138" fmla="*/ 487808 w 607592"/>
              <a:gd name="connsiteY138" fmla="*/ 97376 h 420106"/>
              <a:gd name="connsiteX139" fmla="*/ 509526 w 607592"/>
              <a:gd name="connsiteY139" fmla="*/ 74094 h 420106"/>
              <a:gd name="connsiteX140" fmla="*/ 196420 w 607592"/>
              <a:gd name="connsiteY140" fmla="*/ 40928 h 420106"/>
              <a:gd name="connsiteX141" fmla="*/ 229904 w 607592"/>
              <a:gd name="connsiteY141" fmla="*/ 74341 h 420106"/>
              <a:gd name="connsiteX142" fmla="*/ 196420 w 607592"/>
              <a:gd name="connsiteY142" fmla="*/ 107754 h 420106"/>
              <a:gd name="connsiteX143" fmla="*/ 162936 w 607592"/>
              <a:gd name="connsiteY143" fmla="*/ 74341 h 420106"/>
              <a:gd name="connsiteX144" fmla="*/ 196420 w 607592"/>
              <a:gd name="connsiteY144" fmla="*/ 40928 h 420106"/>
              <a:gd name="connsiteX145" fmla="*/ 303608 w 607592"/>
              <a:gd name="connsiteY145" fmla="*/ 10726 h 420106"/>
              <a:gd name="connsiteX146" fmla="*/ 335116 w 607592"/>
              <a:gd name="connsiteY146" fmla="*/ 42163 h 420106"/>
              <a:gd name="connsiteX147" fmla="*/ 303608 w 607592"/>
              <a:gd name="connsiteY147" fmla="*/ 73600 h 420106"/>
              <a:gd name="connsiteX148" fmla="*/ 272100 w 607592"/>
              <a:gd name="connsiteY148" fmla="*/ 42163 h 420106"/>
              <a:gd name="connsiteX149" fmla="*/ 303608 w 607592"/>
              <a:gd name="connsiteY149" fmla="*/ 10726 h 420106"/>
              <a:gd name="connsiteX150" fmla="*/ 528818 w 607592"/>
              <a:gd name="connsiteY150" fmla="*/ 0 h 420106"/>
              <a:gd name="connsiteX151" fmla="*/ 561067 w 607592"/>
              <a:gd name="connsiteY151" fmla="*/ 32249 h 420106"/>
              <a:gd name="connsiteX152" fmla="*/ 528818 w 607592"/>
              <a:gd name="connsiteY152" fmla="*/ 64498 h 420106"/>
              <a:gd name="connsiteX153" fmla="*/ 496569 w 607592"/>
              <a:gd name="connsiteY153" fmla="*/ 32249 h 420106"/>
              <a:gd name="connsiteX154" fmla="*/ 528818 w 607592"/>
              <a:gd name="connsiteY154" fmla="*/ 0 h 42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607592" h="420106">
                <a:moveTo>
                  <a:pt x="397066" y="182368"/>
                </a:moveTo>
                <a:lnTo>
                  <a:pt x="457930" y="201476"/>
                </a:lnTo>
                <a:cubicBezTo>
                  <a:pt x="461934" y="202720"/>
                  <a:pt x="464603" y="206364"/>
                  <a:pt x="464603" y="210453"/>
                </a:cubicBezTo>
                <a:lnTo>
                  <a:pt x="464603" y="373185"/>
                </a:lnTo>
                <a:cubicBezTo>
                  <a:pt x="464603" y="378340"/>
                  <a:pt x="460332" y="382606"/>
                  <a:pt x="455082" y="382606"/>
                </a:cubicBezTo>
                <a:lnTo>
                  <a:pt x="399024" y="382606"/>
                </a:lnTo>
                <a:cubicBezTo>
                  <a:pt x="393863" y="382606"/>
                  <a:pt x="389592" y="378340"/>
                  <a:pt x="389592" y="373185"/>
                </a:cubicBezTo>
                <a:lnTo>
                  <a:pt x="389592" y="187878"/>
                </a:lnTo>
                <a:cubicBezTo>
                  <a:pt x="389592" y="183967"/>
                  <a:pt x="393329" y="181212"/>
                  <a:pt x="397066" y="182368"/>
                </a:cubicBezTo>
                <a:close/>
                <a:moveTo>
                  <a:pt x="56431" y="159899"/>
                </a:moveTo>
                <a:lnTo>
                  <a:pt x="95149" y="165321"/>
                </a:lnTo>
                <a:cubicBezTo>
                  <a:pt x="107877" y="167098"/>
                  <a:pt x="116778" y="178830"/>
                  <a:pt x="115087" y="191539"/>
                </a:cubicBezTo>
                <a:lnTo>
                  <a:pt x="110013" y="227800"/>
                </a:lnTo>
                <a:lnTo>
                  <a:pt x="96840" y="229223"/>
                </a:lnTo>
                <a:lnTo>
                  <a:pt x="88918" y="198294"/>
                </a:lnTo>
                <a:lnTo>
                  <a:pt x="88918" y="247531"/>
                </a:lnTo>
                <a:lnTo>
                  <a:pt x="132532" y="242821"/>
                </a:lnTo>
                <a:cubicBezTo>
                  <a:pt x="141700" y="241843"/>
                  <a:pt x="149889" y="248420"/>
                  <a:pt x="150957" y="257574"/>
                </a:cubicBezTo>
                <a:cubicBezTo>
                  <a:pt x="151936" y="266728"/>
                  <a:pt x="145260" y="274994"/>
                  <a:pt x="136182" y="275971"/>
                </a:cubicBezTo>
                <a:lnTo>
                  <a:pt x="74054" y="282726"/>
                </a:lnTo>
                <a:cubicBezTo>
                  <a:pt x="64174" y="283792"/>
                  <a:pt x="55541" y="276060"/>
                  <a:pt x="55541" y="266106"/>
                </a:cubicBezTo>
                <a:lnTo>
                  <a:pt x="55541" y="198294"/>
                </a:lnTo>
                <a:lnTo>
                  <a:pt x="38095" y="266106"/>
                </a:lnTo>
                <a:cubicBezTo>
                  <a:pt x="33289" y="285214"/>
                  <a:pt x="48954" y="302901"/>
                  <a:pt x="68269" y="300768"/>
                </a:cubicBezTo>
                <a:cubicBezTo>
                  <a:pt x="80107" y="299523"/>
                  <a:pt x="81620" y="299346"/>
                  <a:pt x="100311" y="297301"/>
                </a:cubicBezTo>
                <a:lnTo>
                  <a:pt x="138051" y="293213"/>
                </a:lnTo>
                <a:cubicBezTo>
                  <a:pt x="140098" y="292946"/>
                  <a:pt x="142145" y="292591"/>
                  <a:pt x="144103" y="291969"/>
                </a:cubicBezTo>
                <a:cubicBezTo>
                  <a:pt x="144192" y="292058"/>
                  <a:pt x="144281" y="292147"/>
                  <a:pt x="144459" y="292147"/>
                </a:cubicBezTo>
                <a:lnTo>
                  <a:pt x="180596" y="393376"/>
                </a:lnTo>
                <a:cubicBezTo>
                  <a:pt x="184246" y="403775"/>
                  <a:pt x="178816" y="415240"/>
                  <a:pt x="168402" y="418972"/>
                </a:cubicBezTo>
                <a:cubicBezTo>
                  <a:pt x="157988" y="422616"/>
                  <a:pt x="146506" y="417195"/>
                  <a:pt x="142857" y="406796"/>
                </a:cubicBezTo>
                <a:lnTo>
                  <a:pt x="114820" y="328319"/>
                </a:lnTo>
                <a:lnTo>
                  <a:pt x="114820" y="406707"/>
                </a:lnTo>
                <a:cubicBezTo>
                  <a:pt x="114820" y="414173"/>
                  <a:pt x="108678" y="420217"/>
                  <a:pt x="101202" y="420039"/>
                </a:cubicBezTo>
                <a:cubicBezTo>
                  <a:pt x="93814" y="419950"/>
                  <a:pt x="88117" y="413640"/>
                  <a:pt x="88117" y="406263"/>
                </a:cubicBezTo>
                <a:lnTo>
                  <a:pt x="88117" y="330808"/>
                </a:lnTo>
                <a:lnTo>
                  <a:pt x="26702" y="330808"/>
                </a:lnTo>
                <a:lnTo>
                  <a:pt x="26702" y="406707"/>
                </a:lnTo>
                <a:cubicBezTo>
                  <a:pt x="26702" y="414173"/>
                  <a:pt x="20561" y="420217"/>
                  <a:pt x="13084" y="420039"/>
                </a:cubicBezTo>
                <a:cubicBezTo>
                  <a:pt x="5785" y="419950"/>
                  <a:pt x="0" y="413640"/>
                  <a:pt x="0" y="406263"/>
                </a:cubicBezTo>
                <a:lnTo>
                  <a:pt x="0" y="317476"/>
                </a:lnTo>
                <a:cubicBezTo>
                  <a:pt x="0" y="310099"/>
                  <a:pt x="5963" y="304145"/>
                  <a:pt x="13351" y="304145"/>
                </a:cubicBezTo>
                <a:lnTo>
                  <a:pt x="23587" y="304145"/>
                </a:lnTo>
                <a:cubicBezTo>
                  <a:pt x="23587" y="304145"/>
                  <a:pt x="26168" y="234200"/>
                  <a:pt x="29372" y="181496"/>
                </a:cubicBezTo>
                <a:cubicBezTo>
                  <a:pt x="30173" y="168609"/>
                  <a:pt x="41566" y="157855"/>
                  <a:pt x="56431" y="159899"/>
                </a:cubicBezTo>
                <a:close/>
                <a:moveTo>
                  <a:pt x="570230" y="137274"/>
                </a:moveTo>
                <a:lnTo>
                  <a:pt x="570230" y="161444"/>
                </a:lnTo>
                <a:lnTo>
                  <a:pt x="576372" y="145361"/>
                </a:lnTo>
                <a:close/>
                <a:moveTo>
                  <a:pt x="166182" y="120892"/>
                </a:moveTo>
                <a:lnTo>
                  <a:pt x="204264" y="126224"/>
                </a:lnTo>
                <a:cubicBezTo>
                  <a:pt x="216631" y="127912"/>
                  <a:pt x="225262" y="139287"/>
                  <a:pt x="223482" y="151639"/>
                </a:cubicBezTo>
                <a:lnTo>
                  <a:pt x="220546" y="173234"/>
                </a:lnTo>
                <a:lnTo>
                  <a:pt x="202573" y="149418"/>
                </a:lnTo>
                <a:lnTo>
                  <a:pt x="220279" y="195895"/>
                </a:lnTo>
                <a:lnTo>
                  <a:pt x="270906" y="207359"/>
                </a:lnTo>
                <a:cubicBezTo>
                  <a:pt x="279626" y="209314"/>
                  <a:pt x="285142" y="217934"/>
                  <a:pt x="283096" y="226643"/>
                </a:cubicBezTo>
                <a:cubicBezTo>
                  <a:pt x="281138" y="235351"/>
                  <a:pt x="272508" y="240861"/>
                  <a:pt x="263788" y="238906"/>
                </a:cubicBezTo>
                <a:lnTo>
                  <a:pt x="204709" y="225487"/>
                </a:lnTo>
                <a:cubicBezTo>
                  <a:pt x="199370" y="224332"/>
                  <a:pt x="195099" y="220600"/>
                  <a:pt x="193142" y="215534"/>
                </a:cubicBezTo>
                <a:lnTo>
                  <a:pt x="172322" y="160970"/>
                </a:lnTo>
                <a:lnTo>
                  <a:pt x="177393" y="221488"/>
                </a:lnTo>
                <a:cubicBezTo>
                  <a:pt x="178105" y="230464"/>
                  <a:pt x="184600" y="238284"/>
                  <a:pt x="193765" y="240328"/>
                </a:cubicBezTo>
                <a:cubicBezTo>
                  <a:pt x="206666" y="243261"/>
                  <a:pt x="240388" y="250814"/>
                  <a:pt x="253645" y="253836"/>
                </a:cubicBezTo>
                <a:lnTo>
                  <a:pt x="287011" y="347323"/>
                </a:lnTo>
                <a:cubicBezTo>
                  <a:pt x="290659" y="357454"/>
                  <a:pt x="285320" y="368562"/>
                  <a:pt x="275266" y="372117"/>
                </a:cubicBezTo>
                <a:cubicBezTo>
                  <a:pt x="265123" y="375760"/>
                  <a:pt x="254001" y="370517"/>
                  <a:pt x="250442" y="360386"/>
                </a:cubicBezTo>
                <a:lnTo>
                  <a:pt x="223304" y="284228"/>
                </a:lnTo>
                <a:lnTo>
                  <a:pt x="223304" y="360297"/>
                </a:lnTo>
                <a:cubicBezTo>
                  <a:pt x="223304" y="367496"/>
                  <a:pt x="217432" y="373272"/>
                  <a:pt x="210314" y="373272"/>
                </a:cubicBezTo>
                <a:cubicBezTo>
                  <a:pt x="203196" y="373272"/>
                  <a:pt x="197413" y="367496"/>
                  <a:pt x="197413" y="360297"/>
                </a:cubicBezTo>
                <a:lnTo>
                  <a:pt x="197413" y="286716"/>
                </a:lnTo>
                <a:lnTo>
                  <a:pt x="154615" y="286716"/>
                </a:lnTo>
                <a:cubicBezTo>
                  <a:pt x="164225" y="279607"/>
                  <a:pt x="169563" y="267877"/>
                  <a:pt x="168229" y="255702"/>
                </a:cubicBezTo>
                <a:cubicBezTo>
                  <a:pt x="166360" y="238639"/>
                  <a:pt x="152213" y="225932"/>
                  <a:pt x="135486" y="225398"/>
                </a:cubicBezTo>
                <a:lnTo>
                  <a:pt x="140468" y="141953"/>
                </a:lnTo>
                <a:cubicBezTo>
                  <a:pt x="141269" y="128801"/>
                  <a:pt x="153103" y="119114"/>
                  <a:pt x="166182" y="120892"/>
                </a:cubicBezTo>
                <a:close/>
                <a:moveTo>
                  <a:pt x="275104" y="86085"/>
                </a:moveTo>
                <a:lnTo>
                  <a:pt x="310966" y="91061"/>
                </a:lnTo>
                <a:cubicBezTo>
                  <a:pt x="322623" y="92660"/>
                  <a:pt x="330721" y="103412"/>
                  <a:pt x="329119" y="114964"/>
                </a:cubicBezTo>
                <a:lnTo>
                  <a:pt x="326271" y="135313"/>
                </a:lnTo>
                <a:lnTo>
                  <a:pt x="309364" y="112920"/>
                </a:lnTo>
                <a:lnTo>
                  <a:pt x="326093" y="156639"/>
                </a:lnTo>
                <a:lnTo>
                  <a:pt x="373701" y="167391"/>
                </a:lnTo>
                <a:cubicBezTo>
                  <a:pt x="376726" y="168014"/>
                  <a:pt x="379307" y="169613"/>
                  <a:pt x="381265" y="171657"/>
                </a:cubicBezTo>
                <a:cubicBezTo>
                  <a:pt x="372544" y="179210"/>
                  <a:pt x="373879" y="188362"/>
                  <a:pt x="373879" y="196982"/>
                </a:cubicBezTo>
                <a:cubicBezTo>
                  <a:pt x="371654" y="197515"/>
                  <a:pt x="369341" y="197515"/>
                  <a:pt x="366938" y="196982"/>
                </a:cubicBezTo>
                <a:lnTo>
                  <a:pt x="311411" y="184453"/>
                </a:lnTo>
                <a:cubicBezTo>
                  <a:pt x="306427" y="183297"/>
                  <a:pt x="302334" y="179832"/>
                  <a:pt x="300554" y="175033"/>
                </a:cubicBezTo>
                <a:lnTo>
                  <a:pt x="280888" y="123761"/>
                </a:lnTo>
                <a:lnTo>
                  <a:pt x="285694" y="180720"/>
                </a:lnTo>
                <a:cubicBezTo>
                  <a:pt x="286406" y="189073"/>
                  <a:pt x="292457" y="196449"/>
                  <a:pt x="301088" y="198404"/>
                </a:cubicBezTo>
                <a:cubicBezTo>
                  <a:pt x="313101" y="201069"/>
                  <a:pt x="344602" y="208178"/>
                  <a:pt x="357505" y="211111"/>
                </a:cubicBezTo>
                <a:lnTo>
                  <a:pt x="373879" y="256962"/>
                </a:lnTo>
                <a:lnTo>
                  <a:pt x="373879" y="323341"/>
                </a:lnTo>
                <a:cubicBezTo>
                  <a:pt x="365336" y="324318"/>
                  <a:pt x="357327" y="319342"/>
                  <a:pt x="354391" y="311345"/>
                </a:cubicBezTo>
                <a:lnTo>
                  <a:pt x="328852" y="239724"/>
                </a:lnTo>
                <a:lnTo>
                  <a:pt x="328852" y="311256"/>
                </a:lnTo>
                <a:cubicBezTo>
                  <a:pt x="328852" y="318009"/>
                  <a:pt x="323424" y="323430"/>
                  <a:pt x="316661" y="323430"/>
                </a:cubicBezTo>
                <a:cubicBezTo>
                  <a:pt x="309987" y="323430"/>
                  <a:pt x="304470" y="318009"/>
                  <a:pt x="304470" y="311256"/>
                </a:cubicBezTo>
                <a:lnTo>
                  <a:pt x="304470" y="242034"/>
                </a:lnTo>
                <a:lnTo>
                  <a:pt x="294414" y="242034"/>
                </a:lnTo>
                <a:cubicBezTo>
                  <a:pt x="296817" y="238568"/>
                  <a:pt x="298597" y="234659"/>
                  <a:pt x="299575" y="230393"/>
                </a:cubicBezTo>
                <a:cubicBezTo>
                  <a:pt x="300554" y="226128"/>
                  <a:pt x="300643" y="221774"/>
                  <a:pt x="299931" y="217686"/>
                </a:cubicBezTo>
                <a:cubicBezTo>
                  <a:pt x="297796" y="204890"/>
                  <a:pt x="288096" y="193961"/>
                  <a:pt x="274659" y="190939"/>
                </a:cubicBezTo>
                <a:lnTo>
                  <a:pt x="246273" y="184541"/>
                </a:lnTo>
                <a:lnTo>
                  <a:pt x="250989" y="105812"/>
                </a:lnTo>
                <a:cubicBezTo>
                  <a:pt x="251701" y="93460"/>
                  <a:pt x="262824" y="84396"/>
                  <a:pt x="275104" y="86085"/>
                </a:cubicBezTo>
                <a:close/>
                <a:moveTo>
                  <a:pt x="87043" y="77340"/>
                </a:moveTo>
                <a:cubicBezTo>
                  <a:pt x="106120" y="77340"/>
                  <a:pt x="121585" y="92758"/>
                  <a:pt x="121585" y="111776"/>
                </a:cubicBezTo>
                <a:cubicBezTo>
                  <a:pt x="121585" y="130794"/>
                  <a:pt x="106120" y="146212"/>
                  <a:pt x="87043" y="146212"/>
                </a:cubicBezTo>
                <a:cubicBezTo>
                  <a:pt x="67966" y="146212"/>
                  <a:pt x="52501" y="130794"/>
                  <a:pt x="52501" y="111776"/>
                </a:cubicBezTo>
                <a:cubicBezTo>
                  <a:pt x="52501" y="92758"/>
                  <a:pt x="67966" y="77340"/>
                  <a:pt x="87043" y="77340"/>
                </a:cubicBezTo>
                <a:close/>
                <a:moveTo>
                  <a:pt x="509526" y="74094"/>
                </a:moveTo>
                <a:lnTo>
                  <a:pt x="548423" y="74094"/>
                </a:lnTo>
                <a:cubicBezTo>
                  <a:pt x="555811" y="74094"/>
                  <a:pt x="562397" y="78093"/>
                  <a:pt x="566314" y="84136"/>
                </a:cubicBezTo>
                <a:lnTo>
                  <a:pt x="604588" y="134164"/>
                </a:lnTo>
                <a:cubicBezTo>
                  <a:pt x="607703" y="138163"/>
                  <a:pt x="608415" y="143495"/>
                  <a:pt x="606635" y="148204"/>
                </a:cubicBezTo>
                <a:lnTo>
                  <a:pt x="583849" y="207474"/>
                </a:lnTo>
                <a:cubicBezTo>
                  <a:pt x="581623" y="213250"/>
                  <a:pt x="576105" y="216805"/>
                  <a:pt x="570319" y="216805"/>
                </a:cubicBezTo>
                <a:lnTo>
                  <a:pt x="570319" y="365114"/>
                </a:lnTo>
                <a:cubicBezTo>
                  <a:pt x="570319" y="375155"/>
                  <a:pt x="562130" y="383241"/>
                  <a:pt x="552161" y="383241"/>
                </a:cubicBezTo>
                <a:cubicBezTo>
                  <a:pt x="542103" y="383241"/>
                  <a:pt x="534004" y="375155"/>
                  <a:pt x="534004" y="365114"/>
                </a:cubicBezTo>
                <a:lnTo>
                  <a:pt x="534004" y="228446"/>
                </a:lnTo>
                <a:lnTo>
                  <a:pt x="523679" y="228446"/>
                </a:lnTo>
                <a:lnTo>
                  <a:pt x="523679" y="365114"/>
                </a:lnTo>
                <a:cubicBezTo>
                  <a:pt x="523679" y="375155"/>
                  <a:pt x="515490" y="383241"/>
                  <a:pt x="505521" y="383241"/>
                </a:cubicBezTo>
                <a:cubicBezTo>
                  <a:pt x="495463" y="383241"/>
                  <a:pt x="487363" y="375155"/>
                  <a:pt x="487363" y="365114"/>
                </a:cubicBezTo>
                <a:cubicBezTo>
                  <a:pt x="487363" y="173530"/>
                  <a:pt x="487808" y="173796"/>
                  <a:pt x="487808" y="173796"/>
                </a:cubicBezTo>
                <a:cubicBezTo>
                  <a:pt x="500002" y="173263"/>
                  <a:pt x="508458" y="164910"/>
                  <a:pt x="510683" y="159667"/>
                </a:cubicBezTo>
                <a:lnTo>
                  <a:pt x="533559" y="105729"/>
                </a:lnTo>
                <a:lnTo>
                  <a:pt x="498044" y="154247"/>
                </a:lnTo>
                <a:cubicBezTo>
                  <a:pt x="495285" y="158068"/>
                  <a:pt x="490567" y="160378"/>
                  <a:pt x="485850" y="160112"/>
                </a:cubicBezTo>
                <a:lnTo>
                  <a:pt x="428617" y="157535"/>
                </a:lnTo>
                <a:cubicBezTo>
                  <a:pt x="421140" y="157268"/>
                  <a:pt x="415176" y="151225"/>
                  <a:pt x="414909" y="143761"/>
                </a:cubicBezTo>
                <a:cubicBezTo>
                  <a:pt x="414642" y="135586"/>
                  <a:pt x="421318" y="128921"/>
                  <a:pt x="429240" y="128921"/>
                </a:cubicBezTo>
                <a:cubicBezTo>
                  <a:pt x="429774" y="128921"/>
                  <a:pt x="478907" y="131143"/>
                  <a:pt x="479441" y="131143"/>
                </a:cubicBezTo>
                <a:lnTo>
                  <a:pt x="511573" y="87246"/>
                </a:lnTo>
                <a:lnTo>
                  <a:pt x="487808" y="106706"/>
                </a:lnTo>
                <a:lnTo>
                  <a:pt x="487808" y="97376"/>
                </a:lnTo>
                <a:cubicBezTo>
                  <a:pt x="487808" y="84491"/>
                  <a:pt x="497510" y="74094"/>
                  <a:pt x="509526" y="74094"/>
                </a:cubicBezTo>
                <a:close/>
                <a:moveTo>
                  <a:pt x="196420" y="40928"/>
                </a:moveTo>
                <a:cubicBezTo>
                  <a:pt x="214913" y="40928"/>
                  <a:pt x="229904" y="55888"/>
                  <a:pt x="229904" y="74341"/>
                </a:cubicBezTo>
                <a:cubicBezTo>
                  <a:pt x="229904" y="92794"/>
                  <a:pt x="214913" y="107754"/>
                  <a:pt x="196420" y="107754"/>
                </a:cubicBezTo>
                <a:cubicBezTo>
                  <a:pt x="177927" y="107754"/>
                  <a:pt x="162936" y="92794"/>
                  <a:pt x="162936" y="74341"/>
                </a:cubicBezTo>
                <a:cubicBezTo>
                  <a:pt x="162936" y="55888"/>
                  <a:pt x="177927" y="40928"/>
                  <a:pt x="196420" y="40928"/>
                </a:cubicBezTo>
                <a:close/>
                <a:moveTo>
                  <a:pt x="303608" y="10726"/>
                </a:moveTo>
                <a:cubicBezTo>
                  <a:pt x="321009" y="10726"/>
                  <a:pt x="335116" y="24801"/>
                  <a:pt x="335116" y="42163"/>
                </a:cubicBezTo>
                <a:cubicBezTo>
                  <a:pt x="335116" y="59525"/>
                  <a:pt x="321009" y="73600"/>
                  <a:pt x="303608" y="73600"/>
                </a:cubicBezTo>
                <a:cubicBezTo>
                  <a:pt x="286207" y="73600"/>
                  <a:pt x="272100" y="59525"/>
                  <a:pt x="272100" y="42163"/>
                </a:cubicBezTo>
                <a:cubicBezTo>
                  <a:pt x="272100" y="24801"/>
                  <a:pt x="286207" y="10726"/>
                  <a:pt x="303608" y="10726"/>
                </a:cubicBezTo>
                <a:close/>
                <a:moveTo>
                  <a:pt x="528818" y="0"/>
                </a:moveTo>
                <a:cubicBezTo>
                  <a:pt x="546629" y="0"/>
                  <a:pt x="561067" y="14438"/>
                  <a:pt x="561067" y="32249"/>
                </a:cubicBezTo>
                <a:cubicBezTo>
                  <a:pt x="561067" y="50060"/>
                  <a:pt x="546629" y="64498"/>
                  <a:pt x="528818" y="64498"/>
                </a:cubicBezTo>
                <a:cubicBezTo>
                  <a:pt x="511007" y="64498"/>
                  <a:pt x="496569" y="50060"/>
                  <a:pt x="496569" y="32249"/>
                </a:cubicBezTo>
                <a:cubicBezTo>
                  <a:pt x="496569" y="14438"/>
                  <a:pt x="511007" y="0"/>
                  <a:pt x="52881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大气时尚框架完整公司简介模板"/>
</p:tagLst>
</file>

<file path=ppt/tags/tag10.xml><?xml version="1.0" encoding="utf-8"?>
<p:tagLst xmlns:a="http://schemas.openxmlformats.org/drawingml/2006/main" xmlns:r="http://schemas.openxmlformats.org/officeDocument/2006/relationships" xmlns:p="http://schemas.openxmlformats.org/presentationml/2006/main">
  <p:tag name="MH" val="20210304175703"/>
  <p:tag name="MH_LIBRARY" val="GRAPHIC"/>
  <p:tag name="MH_TYPE" val="Other"/>
  <p:tag name="MH_ORDER" val="7"/>
</p:tagLst>
</file>

<file path=ppt/tags/tag100.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SubTitle"/>
  <p:tag name="MH_ORDER" val="2"/>
</p:tagLst>
</file>

<file path=ppt/tags/tag101.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22"/>
</p:tagLst>
</file>

<file path=ppt/tags/tag102.xml><?xml version="1.0" encoding="utf-8"?>
<p:tagLst xmlns:a="http://schemas.openxmlformats.org/drawingml/2006/main" xmlns:r="http://schemas.openxmlformats.org/officeDocument/2006/relationships" xmlns:p="http://schemas.openxmlformats.org/presentationml/2006/main">
  <p:tag name="ISLIDE.VECTOR" val="#490275;"/>
</p:tagLst>
</file>

<file path=ppt/tags/tag103.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210304175849"/>
  <p:tag name="MH_LIBRARY" val="GRAPHIC"/>
</p:tagLst>
</file>

<file path=ppt/tags/tag104.xml><?xml version="1.0" encoding="utf-8"?>
<p:tagLst xmlns:a="http://schemas.openxmlformats.org/drawingml/2006/main" xmlns:r="http://schemas.openxmlformats.org/officeDocument/2006/relationships" xmlns:p="http://schemas.openxmlformats.org/presentationml/2006/main">
  <p:tag name="MH" val="20210304175849"/>
  <p:tag name="MH_LIBRARY" val="GRAPHIC"/>
  <p:tag name="MH_TYPE" val="PageTitle"/>
  <p:tag name="MH_ORDER" val="PageTitle"/>
</p:tagLst>
</file>

<file path=ppt/tags/tag105.xml><?xml version="1.0" encoding="utf-8"?>
<p:tagLst xmlns:a="http://schemas.openxmlformats.org/drawingml/2006/main" xmlns:r="http://schemas.openxmlformats.org/officeDocument/2006/relationships" xmlns:p="http://schemas.openxmlformats.org/presentationml/2006/main">
  <p:tag name="MH" val="20210304175849"/>
  <p:tag name="MH_LIBRARY" val="GRAPHIC"/>
  <p:tag name="MH_TYPE" val="Other"/>
  <p:tag name="MH_ORDER" val="1"/>
</p:tagLst>
</file>

<file path=ppt/tags/tag106.xml><?xml version="1.0" encoding="utf-8"?>
<p:tagLst xmlns:a="http://schemas.openxmlformats.org/drawingml/2006/main" xmlns:r="http://schemas.openxmlformats.org/officeDocument/2006/relationships" xmlns:p="http://schemas.openxmlformats.org/presentationml/2006/main">
  <p:tag name="MH" val="20210304175849"/>
  <p:tag name="MH_LIBRARY" val="GRAPHIC"/>
  <p:tag name="MH_TYPE" val="Other"/>
  <p:tag name="MH_ORDER" val="2"/>
</p:tagLst>
</file>

<file path=ppt/tags/tag107.xml><?xml version="1.0" encoding="utf-8"?>
<p:tagLst xmlns:a="http://schemas.openxmlformats.org/drawingml/2006/main" xmlns:r="http://schemas.openxmlformats.org/officeDocument/2006/relationships" xmlns:p="http://schemas.openxmlformats.org/presentationml/2006/main">
  <p:tag name="MH" val="20210304175849"/>
  <p:tag name="MH_LIBRARY" val="GRAPHIC"/>
  <p:tag name="MH_TYPE" val="SubTitle"/>
  <p:tag name="MH_ORDER" val="1"/>
</p:tagLst>
</file>

<file path=ppt/tags/tag108.xml><?xml version="1.0" encoding="utf-8"?>
<p:tagLst xmlns:a="http://schemas.openxmlformats.org/drawingml/2006/main" xmlns:r="http://schemas.openxmlformats.org/officeDocument/2006/relationships" xmlns:p="http://schemas.openxmlformats.org/presentationml/2006/main">
  <p:tag name="MH" val="20210304175849"/>
  <p:tag name="MH_LIBRARY" val="GRAPHIC"/>
  <p:tag name="MH_TYPE" val="Text"/>
  <p:tag name="MH_ORDER" val="1"/>
</p:tagLst>
</file>

<file path=ppt/tags/tag109.xml><?xml version="1.0" encoding="utf-8"?>
<p:tagLst xmlns:a="http://schemas.openxmlformats.org/drawingml/2006/main" xmlns:r="http://schemas.openxmlformats.org/officeDocument/2006/relationships" xmlns:p="http://schemas.openxmlformats.org/presentationml/2006/main">
  <p:tag name="MH" val="20210304175849"/>
  <p:tag name="MH_LIBRARY" val="GRAPHIC"/>
  <p:tag name="MH_TYPE" val="Other"/>
  <p:tag name="MH_ORDER" val="3"/>
</p:tagLst>
</file>

<file path=ppt/tags/tag11.xml><?xml version="1.0" encoding="utf-8"?>
<p:tagLst xmlns:a="http://schemas.openxmlformats.org/drawingml/2006/main" xmlns:r="http://schemas.openxmlformats.org/officeDocument/2006/relationships" xmlns:p="http://schemas.openxmlformats.org/presentationml/2006/main">
  <p:tag name="MH" val="20210304175703"/>
  <p:tag name="MH_LIBRARY" val="GRAPHIC"/>
  <p:tag name="MH_TYPE" val="Other"/>
  <p:tag name="MH_ORDER" val="8"/>
</p:tagLst>
</file>

<file path=ppt/tags/tag110.xml><?xml version="1.0" encoding="utf-8"?>
<p:tagLst xmlns:a="http://schemas.openxmlformats.org/drawingml/2006/main" xmlns:r="http://schemas.openxmlformats.org/officeDocument/2006/relationships" xmlns:p="http://schemas.openxmlformats.org/presentationml/2006/main">
  <p:tag name="MH" val="20210304175849"/>
  <p:tag name="MH_LIBRARY" val="GRAPHIC"/>
  <p:tag name="MH_TYPE" val="Other"/>
  <p:tag name="MH_ORDER" val="4"/>
</p:tagLst>
</file>

<file path=ppt/tags/tag111.xml><?xml version="1.0" encoding="utf-8"?>
<p:tagLst xmlns:a="http://schemas.openxmlformats.org/drawingml/2006/main" xmlns:r="http://schemas.openxmlformats.org/officeDocument/2006/relationships" xmlns:p="http://schemas.openxmlformats.org/presentationml/2006/main">
  <p:tag name="MH" val="20210304175849"/>
  <p:tag name="MH_LIBRARY" val="GRAPHIC"/>
  <p:tag name="MH_TYPE" val="SubTitle"/>
  <p:tag name="MH_ORDER" val="2"/>
</p:tagLst>
</file>

<file path=ppt/tags/tag112.xml><?xml version="1.0" encoding="utf-8"?>
<p:tagLst xmlns:a="http://schemas.openxmlformats.org/drawingml/2006/main" xmlns:r="http://schemas.openxmlformats.org/officeDocument/2006/relationships" xmlns:p="http://schemas.openxmlformats.org/presentationml/2006/main">
  <p:tag name="MH" val="20210304175849"/>
  <p:tag name="MH_LIBRARY" val="GRAPHIC"/>
  <p:tag name="MH_TYPE" val="Text"/>
  <p:tag name="MH_ORDER" val="2"/>
</p:tagLst>
</file>

<file path=ppt/tags/tag113.xml><?xml version="1.0" encoding="utf-8"?>
<p:tagLst xmlns:a="http://schemas.openxmlformats.org/drawingml/2006/main" xmlns:r="http://schemas.openxmlformats.org/officeDocument/2006/relationships" xmlns:p="http://schemas.openxmlformats.org/presentationml/2006/main">
  <p:tag name="MH" val="20210304175849"/>
  <p:tag name="MH_LIBRARY" val="GRAPHIC"/>
  <p:tag name="MH_TYPE" val="Other"/>
  <p:tag name="MH_ORDER" val="5"/>
</p:tagLst>
</file>

<file path=ppt/tags/tag114.xml><?xml version="1.0" encoding="utf-8"?>
<p:tagLst xmlns:a="http://schemas.openxmlformats.org/drawingml/2006/main" xmlns:r="http://schemas.openxmlformats.org/officeDocument/2006/relationships" xmlns:p="http://schemas.openxmlformats.org/presentationml/2006/main">
  <p:tag name="MH" val="20210304175849"/>
  <p:tag name="MH_LIBRARY" val="GRAPHIC"/>
  <p:tag name="MH_TYPE" val="Other"/>
  <p:tag name="MH_ORDER" val="6"/>
</p:tagLst>
</file>

<file path=ppt/tags/tag115.xml><?xml version="1.0" encoding="utf-8"?>
<p:tagLst xmlns:a="http://schemas.openxmlformats.org/drawingml/2006/main" xmlns:r="http://schemas.openxmlformats.org/officeDocument/2006/relationships" xmlns:p="http://schemas.openxmlformats.org/presentationml/2006/main">
  <p:tag name="MH" val="20210304175849"/>
  <p:tag name="MH_LIBRARY" val="GRAPHIC"/>
  <p:tag name="MH_TYPE" val="SubTitle"/>
  <p:tag name="MH_ORDER" val="3"/>
</p:tagLst>
</file>

<file path=ppt/tags/tag116.xml><?xml version="1.0" encoding="utf-8"?>
<p:tagLst xmlns:a="http://schemas.openxmlformats.org/drawingml/2006/main" xmlns:r="http://schemas.openxmlformats.org/officeDocument/2006/relationships" xmlns:p="http://schemas.openxmlformats.org/presentationml/2006/main">
  <p:tag name="MH" val="20210304175849"/>
  <p:tag name="MH_LIBRARY" val="GRAPHIC"/>
  <p:tag name="MH_TYPE" val="Text"/>
  <p:tag name="MH_ORDER" val="3"/>
</p:tagLst>
</file>

<file path=ppt/tags/tag117.xml><?xml version="1.0" encoding="utf-8"?>
<p:tagLst xmlns:a="http://schemas.openxmlformats.org/drawingml/2006/main" xmlns:r="http://schemas.openxmlformats.org/officeDocument/2006/relationships" xmlns:p="http://schemas.openxmlformats.org/presentationml/2006/main">
  <p:tag name="MH" val="20210304175849"/>
  <p:tag name="MH_LIBRARY" val="GRAPHIC"/>
  <p:tag name="MH_TYPE" val="Other"/>
  <p:tag name="MH_ORDER" val="7"/>
</p:tagLst>
</file>

<file path=ppt/tags/tag118.xml><?xml version="1.0" encoding="utf-8"?>
<p:tagLst xmlns:a="http://schemas.openxmlformats.org/drawingml/2006/main" xmlns:r="http://schemas.openxmlformats.org/officeDocument/2006/relationships" xmlns:p="http://schemas.openxmlformats.org/presentationml/2006/main">
  <p:tag name="MH" val="20210304175849"/>
  <p:tag name="MH_LIBRARY" val="GRAPHIC"/>
  <p:tag name="MH_TYPE" val="Other"/>
  <p:tag name="MH_ORDER" val="8"/>
</p:tagLst>
</file>

<file path=ppt/tags/tag119.xml><?xml version="1.0" encoding="utf-8"?>
<p:tagLst xmlns:a="http://schemas.openxmlformats.org/drawingml/2006/main" xmlns:r="http://schemas.openxmlformats.org/officeDocument/2006/relationships" xmlns:p="http://schemas.openxmlformats.org/presentationml/2006/main">
  <p:tag name="MH" val="20210304175849"/>
  <p:tag name="MH_LIBRARY" val="GRAPHIC"/>
  <p:tag name="MH_TYPE" val="Other"/>
  <p:tag name="MH_ORDER" val="9"/>
</p:tagLst>
</file>

<file path=ppt/tags/tag12.xml><?xml version="1.0" encoding="utf-8"?>
<p:tagLst xmlns:a="http://schemas.openxmlformats.org/drawingml/2006/main" xmlns:r="http://schemas.openxmlformats.org/officeDocument/2006/relationships" xmlns:p="http://schemas.openxmlformats.org/presentationml/2006/main">
  <p:tag name="MH" val="20210304175703"/>
  <p:tag name="MH_LIBRARY" val="GRAPHIC"/>
  <p:tag name="MH_TYPE" val="SubTitle"/>
  <p:tag name="MH_ORDER" val="2"/>
</p:tagLst>
</file>

<file path=ppt/tags/tag120.xml><?xml version="1.0" encoding="utf-8"?>
<p:tagLst xmlns:a="http://schemas.openxmlformats.org/drawingml/2006/main" xmlns:r="http://schemas.openxmlformats.org/officeDocument/2006/relationships" xmlns:p="http://schemas.openxmlformats.org/presentationml/2006/main">
  <p:tag name="KSO_WM_UNIT_TABLE_BEAUTIFY" val="smartTable{ca406988-04ce-4f53-808c-06dc275e959a}"/>
  <p:tag name="TABLE_ENDDRAG_ORIGIN_RECT" val="912*376"/>
  <p:tag name="TABLE_ENDDRAG_RECT" val="22*126*912*375"/>
</p:tagLst>
</file>

<file path=ppt/tags/tag121.xml><?xml version="1.0" encoding="utf-8"?>
<p:tagLst xmlns:a="http://schemas.openxmlformats.org/drawingml/2006/main" xmlns:r="http://schemas.openxmlformats.org/officeDocument/2006/relationships" xmlns:p="http://schemas.openxmlformats.org/presentationml/2006/main">
  <p:tag name="KSO_WM_UNIT_TABLE_BEAUTIFY" val="smartTable{d3586e1d-3143-47ad-b98d-5cf0668dfbf2}"/>
</p:tagLst>
</file>

<file path=ppt/tags/tag122.xml><?xml version="1.0" encoding="utf-8"?>
<p:tagLst xmlns:a="http://schemas.openxmlformats.org/drawingml/2006/main" xmlns:r="http://schemas.openxmlformats.org/officeDocument/2006/relationships" xmlns:p="http://schemas.openxmlformats.org/presentationml/2006/main">
  <p:tag name="KSO_WM_UNIT_TABLE_BEAUTIFY" val="smartTable{59522936-aed4-4e33-bc9d-5a98ad68ef99}"/>
</p:tagLst>
</file>

<file path=ppt/tags/tag123.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XunHChF#"/>
  <p:tag name="MH_LAYOUT" val="SubTitle"/>
  <p:tag name="MH" val="20210310103844"/>
  <p:tag name="MH_LIBRARY" val="GRAPHIC"/>
</p:tagLst>
</file>

<file path=ppt/tags/tag124.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
</p:tagLst>
</file>

<file path=ppt/tags/tag125.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2"/>
</p:tagLst>
</file>

<file path=ppt/tags/tag126.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3"/>
</p:tagLst>
</file>

<file path=ppt/tags/tag127.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4"/>
</p:tagLst>
</file>

<file path=ppt/tags/tag128.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5"/>
</p:tagLst>
</file>

<file path=ppt/tags/tag129.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6"/>
</p:tagLst>
</file>

<file path=ppt/tags/tag13.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Text"/>
  <p:tag name="MH" val="20210310111409"/>
  <p:tag name="MH_LIBRARY" val="GRAPHIC"/>
  <p:tag name="ISLIDE.VECTOR" val="#418767;#308454;#308438;#242623;#224227;"/>
  <p:tag name="ISLIDE.ICON" val="#66338;"/>
</p:tagLst>
</file>

<file path=ppt/tags/tag130.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7"/>
</p:tagLst>
</file>

<file path=ppt/tags/tag131.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8"/>
</p:tagLst>
</file>

<file path=ppt/tags/tag132.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9"/>
</p:tagLst>
</file>

<file path=ppt/tags/tag133.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0"/>
</p:tagLst>
</file>

<file path=ppt/tags/tag134.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1"/>
</p:tagLst>
</file>

<file path=ppt/tags/tag135.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2"/>
</p:tagLst>
</file>

<file path=ppt/tags/tag136.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3"/>
</p:tagLst>
</file>

<file path=ppt/tags/tag137.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4"/>
</p:tagLst>
</file>

<file path=ppt/tags/tag138.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5"/>
</p:tagLst>
</file>

<file path=ppt/tags/tag139.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6"/>
</p:tagLst>
</file>

<file path=ppt/tags/tag14.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1"/>
</p:tagLst>
</file>

<file path=ppt/tags/tag140.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7"/>
</p:tagLst>
</file>

<file path=ppt/tags/tag141.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SubTitle"/>
  <p:tag name="MH_ORDER" val="1"/>
</p:tagLst>
</file>

<file path=ppt/tags/tag142.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8"/>
</p:tagLst>
</file>

<file path=ppt/tags/tag143.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9"/>
</p:tagLst>
</file>

<file path=ppt/tags/tag144.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SubTitle"/>
  <p:tag name="MH_ORDER" val="5"/>
</p:tagLst>
</file>

<file path=ppt/tags/tag145.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20"/>
</p:tagLst>
</file>

<file path=ppt/tags/tag146.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SubTitle"/>
  <p:tag name="MH_ORDER" val="4"/>
</p:tagLst>
</file>

<file path=ppt/tags/tag147.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SubTitle"/>
  <p:tag name="MH_ORDER" val="3"/>
</p:tagLst>
</file>

<file path=ppt/tags/tag148.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21"/>
</p:tagLst>
</file>

<file path=ppt/tags/tag149.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SubTitle"/>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2"/>
</p:tagLst>
</file>

<file path=ppt/tags/tag150.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22"/>
</p:tagLst>
</file>

<file path=ppt/tags/tag151.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XunHChF#"/>
  <p:tag name="MH_LAYOUT" val="SubTitle"/>
  <p:tag name="MH" val="20210310103844"/>
  <p:tag name="MH_LIBRARY" val="GRAPHIC"/>
</p:tagLst>
</file>

<file path=ppt/tags/tag152.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
</p:tagLst>
</file>

<file path=ppt/tags/tag153.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2"/>
</p:tagLst>
</file>

<file path=ppt/tags/tag154.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3"/>
</p:tagLst>
</file>

<file path=ppt/tags/tag155.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4"/>
</p:tagLst>
</file>

<file path=ppt/tags/tag156.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5"/>
</p:tagLst>
</file>

<file path=ppt/tags/tag157.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6"/>
</p:tagLst>
</file>

<file path=ppt/tags/tag158.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7"/>
</p:tagLst>
</file>

<file path=ppt/tags/tag159.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8"/>
</p:tagLst>
</file>

<file path=ppt/tags/tag16.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3"/>
</p:tagLst>
</file>

<file path=ppt/tags/tag160.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9"/>
</p:tagLst>
</file>

<file path=ppt/tags/tag161.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0"/>
</p:tagLst>
</file>

<file path=ppt/tags/tag162.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1"/>
</p:tagLst>
</file>

<file path=ppt/tags/tag163.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2"/>
</p:tagLst>
</file>

<file path=ppt/tags/tag164.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3"/>
</p:tagLst>
</file>

<file path=ppt/tags/tag165.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4"/>
</p:tagLst>
</file>

<file path=ppt/tags/tag166.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5"/>
</p:tagLst>
</file>

<file path=ppt/tags/tag167.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6"/>
</p:tagLst>
</file>

<file path=ppt/tags/tag168.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7"/>
</p:tagLst>
</file>

<file path=ppt/tags/tag169.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4"/>
</p:tagLst>
</file>

<file path=ppt/tags/tag170.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8"/>
</p:tagLst>
</file>

<file path=ppt/tags/tag171.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9"/>
</p:tagLst>
</file>

<file path=ppt/tags/tag172.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SubTitle"/>
  <p:tag name="MH_ORDER" val="5"/>
</p:tagLst>
</file>

<file path=ppt/tags/tag173.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20"/>
</p:tagLst>
</file>

<file path=ppt/tags/tag174.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SubTitle"/>
  <p:tag name="MH_ORDER" val="4"/>
</p:tagLst>
</file>

<file path=ppt/tags/tag175.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SubTitle"/>
  <p:tag name="MH_ORDER" val="3"/>
</p:tagLst>
</file>

<file path=ppt/tags/tag176.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21"/>
</p:tagLst>
</file>

<file path=ppt/tags/tag177.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SubTitle"/>
  <p:tag name="MH_ORDER" val="2"/>
</p:tagLst>
</file>

<file path=ppt/tags/tag178.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22"/>
</p:tagLst>
</file>

<file path=ppt/tags/tag179.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XunHChF#"/>
  <p:tag name="MH_LAYOUT" val="SubTitleText"/>
  <p:tag name="MH" val="20210304144503"/>
  <p:tag name="MH_LIBRARY" val="GRAPHIC"/>
</p:tagLst>
</file>

<file path=ppt/tags/tag18.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5"/>
</p:tagLst>
</file>

<file path=ppt/tags/tag180.xml><?xml version="1.0" encoding="utf-8"?>
<p:tagLst xmlns:a="http://schemas.openxmlformats.org/drawingml/2006/main" xmlns:r="http://schemas.openxmlformats.org/officeDocument/2006/relationships" xmlns:p="http://schemas.openxmlformats.org/presentationml/2006/main">
  <p:tag name="MH" val="20210304144503"/>
  <p:tag name="MH_LIBRARY" val="GRAPHIC"/>
  <p:tag name="MH_TYPE" val="Other"/>
  <p:tag name="MH_ORDER" val="1"/>
</p:tagLst>
</file>

<file path=ppt/tags/tag181.xml><?xml version="1.0" encoding="utf-8"?>
<p:tagLst xmlns:a="http://schemas.openxmlformats.org/drawingml/2006/main" xmlns:r="http://schemas.openxmlformats.org/officeDocument/2006/relationships" xmlns:p="http://schemas.openxmlformats.org/presentationml/2006/main">
  <p:tag name="MH" val="20210304144503"/>
  <p:tag name="MH_LIBRARY" val="GRAPHIC"/>
  <p:tag name="MH_TYPE" val="Other"/>
  <p:tag name="MH_ORDER" val="2"/>
</p:tagLst>
</file>

<file path=ppt/tags/tag182.xml><?xml version="1.0" encoding="utf-8"?>
<p:tagLst xmlns:a="http://schemas.openxmlformats.org/drawingml/2006/main" xmlns:r="http://schemas.openxmlformats.org/officeDocument/2006/relationships" xmlns:p="http://schemas.openxmlformats.org/presentationml/2006/main">
  <p:tag name="MH" val="20210304144503"/>
  <p:tag name="MH_LIBRARY" val="GRAPHIC"/>
  <p:tag name="MH_TYPE" val="Other"/>
  <p:tag name="MH_ORDER" val="3"/>
</p:tagLst>
</file>

<file path=ppt/tags/tag183.xml><?xml version="1.0" encoding="utf-8"?>
<p:tagLst xmlns:a="http://schemas.openxmlformats.org/drawingml/2006/main" xmlns:r="http://schemas.openxmlformats.org/officeDocument/2006/relationships" xmlns:p="http://schemas.openxmlformats.org/presentationml/2006/main">
  <p:tag name="MH" val="20210304144503"/>
  <p:tag name="MH_LIBRARY" val="GRAPHIC"/>
  <p:tag name="MH_TYPE" val="SubTitle"/>
  <p:tag name="MH_ORDER" val="2"/>
</p:tagLst>
</file>

<file path=ppt/tags/tag184.xml><?xml version="1.0" encoding="utf-8"?>
<p:tagLst xmlns:a="http://schemas.openxmlformats.org/drawingml/2006/main" xmlns:r="http://schemas.openxmlformats.org/officeDocument/2006/relationships" xmlns:p="http://schemas.openxmlformats.org/presentationml/2006/main">
  <p:tag name="MH" val="20210304144503"/>
  <p:tag name="MH_LIBRARY" val="GRAPHIC"/>
  <p:tag name="MH_TYPE" val="Other"/>
  <p:tag name="MH_ORDER" val="4"/>
</p:tagLst>
</file>

<file path=ppt/tags/tag185.xml><?xml version="1.0" encoding="utf-8"?>
<p:tagLst xmlns:a="http://schemas.openxmlformats.org/drawingml/2006/main" xmlns:r="http://schemas.openxmlformats.org/officeDocument/2006/relationships" xmlns:p="http://schemas.openxmlformats.org/presentationml/2006/main">
  <p:tag name="MH" val="20210304144503"/>
  <p:tag name="MH_LIBRARY" val="GRAPHIC"/>
  <p:tag name="MH_TYPE" val="SubTitle"/>
  <p:tag name="MH_ORDER" val="1"/>
</p:tagLst>
</file>

<file path=ppt/tags/tag186.xml><?xml version="1.0" encoding="utf-8"?>
<p:tagLst xmlns:a="http://schemas.openxmlformats.org/drawingml/2006/main" xmlns:r="http://schemas.openxmlformats.org/officeDocument/2006/relationships" xmlns:p="http://schemas.openxmlformats.org/presentationml/2006/main">
  <p:tag name="MH" val="20210304144503"/>
  <p:tag name="MH_LIBRARY" val="GRAPHIC"/>
  <p:tag name="MH_TYPE" val="SubTitle"/>
  <p:tag name="MH_ORDER" val="3"/>
</p:tagLst>
</file>

<file path=ppt/tags/tag187.xml><?xml version="1.0" encoding="utf-8"?>
<p:tagLst xmlns:a="http://schemas.openxmlformats.org/drawingml/2006/main" xmlns:r="http://schemas.openxmlformats.org/officeDocument/2006/relationships" xmlns:p="http://schemas.openxmlformats.org/presentationml/2006/main">
  <p:tag name="MH" val="20210304144503"/>
  <p:tag name="MH_LIBRARY" val="GRAPHIC"/>
  <p:tag name="MH_TYPE" val="Other"/>
  <p:tag name="MH_ORDER" val="5"/>
</p:tagLst>
</file>

<file path=ppt/tags/tag188.xml><?xml version="1.0" encoding="utf-8"?>
<p:tagLst xmlns:a="http://schemas.openxmlformats.org/drawingml/2006/main" xmlns:r="http://schemas.openxmlformats.org/officeDocument/2006/relationships" xmlns:p="http://schemas.openxmlformats.org/presentationml/2006/main">
  <p:tag name="MH" val="20210304144503"/>
  <p:tag name="MH_LIBRARY" val="GRAPHIC"/>
  <p:tag name="MH_TYPE" val="Other"/>
  <p:tag name="MH_ORDER" val="6"/>
</p:tagLst>
</file>

<file path=ppt/tags/tag189.xml><?xml version="1.0" encoding="utf-8"?>
<p:tagLst xmlns:a="http://schemas.openxmlformats.org/drawingml/2006/main" xmlns:r="http://schemas.openxmlformats.org/officeDocument/2006/relationships" xmlns:p="http://schemas.openxmlformats.org/presentationml/2006/main">
  <p:tag name="MH" val="20210304144503"/>
  <p:tag name="MH_LIBRARY" val="GRAPHIC"/>
  <p:tag name="MH_TYPE" val="Other"/>
  <p:tag name="MH_ORDER" val="7"/>
</p:tagLst>
</file>

<file path=ppt/tags/tag19.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6"/>
</p:tagLst>
</file>

<file path=ppt/tags/tag190.xml><?xml version="1.0" encoding="utf-8"?>
<p:tagLst xmlns:a="http://schemas.openxmlformats.org/drawingml/2006/main" xmlns:r="http://schemas.openxmlformats.org/officeDocument/2006/relationships" xmlns:p="http://schemas.openxmlformats.org/presentationml/2006/main">
  <p:tag name="MH" val="20210304144503"/>
  <p:tag name="MH_LIBRARY" val="GRAPHIC"/>
  <p:tag name="MH_TYPE" val="PageTitle"/>
  <p:tag name="MH_ORDER" val="PageTitle"/>
</p:tagLst>
</file>

<file path=ppt/tags/tag191.xml><?xml version="1.0" encoding="utf-8"?>
<p:tagLst xmlns:a="http://schemas.openxmlformats.org/drawingml/2006/main" xmlns:r="http://schemas.openxmlformats.org/officeDocument/2006/relationships" xmlns:p="http://schemas.openxmlformats.org/presentationml/2006/main">
  <p:tag name="MH" val="20210304144503"/>
  <p:tag name="MH_LIBRARY" val="GRAPHIC"/>
  <p:tag name="MH_TYPE" val="Text"/>
  <p:tag name="MH_ORDER" val="2"/>
</p:tagLst>
</file>

<file path=ppt/tags/tag192.xml><?xml version="1.0" encoding="utf-8"?>
<p:tagLst xmlns:a="http://schemas.openxmlformats.org/drawingml/2006/main" xmlns:r="http://schemas.openxmlformats.org/officeDocument/2006/relationships" xmlns:p="http://schemas.openxmlformats.org/presentationml/2006/main">
  <p:tag name="MH" val="20210304144503"/>
  <p:tag name="MH_LIBRARY" val="GRAPHIC"/>
  <p:tag name="MH_TYPE" val="Text"/>
  <p:tag name="MH_ORDER" val="1"/>
</p:tagLst>
</file>

<file path=ppt/tags/tag193.xml><?xml version="1.0" encoding="utf-8"?>
<p:tagLst xmlns:a="http://schemas.openxmlformats.org/drawingml/2006/main" xmlns:r="http://schemas.openxmlformats.org/officeDocument/2006/relationships" xmlns:p="http://schemas.openxmlformats.org/presentationml/2006/main">
  <p:tag name="MH" val="20210304144503"/>
  <p:tag name="MH_LIBRARY" val="GRAPHIC"/>
  <p:tag name="MH_TYPE" val="Text"/>
  <p:tag name="MH_ORDER" val="3"/>
</p:tagLst>
</file>

<file path=ppt/tags/tag194.xml><?xml version="1.0" encoding="utf-8"?>
<p:tagLst xmlns:a="http://schemas.openxmlformats.org/drawingml/2006/main" xmlns:r="http://schemas.openxmlformats.org/officeDocument/2006/relationships" xmlns:p="http://schemas.openxmlformats.org/presentationml/2006/main">
  <p:tag name="MH" val="20210304144503"/>
  <p:tag name="MH_LIBRARY" val="GRAPHIC"/>
  <p:tag name="MH_TYPE" val="SubTitle"/>
  <p:tag name="MH_ORDER" val="3"/>
</p:tagLst>
</file>

<file path=ppt/tags/tag195.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210304175544"/>
  <p:tag name="MH_LIBRARY" val="GRAPHIC"/>
</p:tagLst>
</file>

<file path=ppt/tags/tag196.xml><?xml version="1.0" encoding="utf-8"?>
<p:tagLst xmlns:a="http://schemas.openxmlformats.org/drawingml/2006/main" xmlns:r="http://schemas.openxmlformats.org/officeDocument/2006/relationships" xmlns:p="http://schemas.openxmlformats.org/presentationml/2006/main">
  <p:tag name="MH" val="20210304175544"/>
  <p:tag name="MH_LIBRARY" val="GRAPHIC"/>
  <p:tag name="MH_TYPE" val="PageTitle"/>
  <p:tag name="MH_ORDER" val="PageTitle"/>
</p:tagLst>
</file>

<file path=ppt/tags/tag197.xml><?xml version="1.0" encoding="utf-8"?>
<p:tagLst xmlns:a="http://schemas.openxmlformats.org/drawingml/2006/main" xmlns:r="http://schemas.openxmlformats.org/officeDocument/2006/relationships" xmlns:p="http://schemas.openxmlformats.org/presentationml/2006/main">
  <p:tag name="MH" val="20210304175544"/>
  <p:tag name="MH_LIBRARY" val="GRAPHIC"/>
  <p:tag name="MH_TYPE" val="PageTitle"/>
  <p:tag name="MH_ORDER" val="PageTitle"/>
</p:tagLst>
</file>

<file path=ppt/tags/tag198.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YinZJG#"/>
  <p:tag name="MH_LAYOUT" val="TitleSubTitle"/>
  <p:tag name="MH" val="20210307020132"/>
  <p:tag name="MH_LIBRARY" val="GRAPHIC"/>
</p:tagLst>
</file>

<file path=ppt/tags/tag199.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PageTitle"/>
  <p:tag name="MH_ORDER" val="PageTitle"/>
</p:tagLst>
</file>

<file path=ppt/tags/tag2.xml><?xml version="1.0" encoding="utf-8"?>
<p:tagLst xmlns:a="http://schemas.openxmlformats.org/drawingml/2006/main" xmlns:r="http://schemas.openxmlformats.org/officeDocument/2006/relationships" xmlns:p="http://schemas.openxmlformats.org/presentationml/2006/main">
  <p:tag name="ISLIDE.VECTOR" val="#490275;"/>
</p:tagLst>
</file>

<file path=ppt/tags/tag20.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7"/>
</p:tagLst>
</file>

<file path=ppt/tags/tag200.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1"/>
</p:tagLst>
</file>

<file path=ppt/tags/tag201.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2"/>
</p:tagLst>
</file>

<file path=ppt/tags/tag202.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3"/>
</p:tagLst>
</file>

<file path=ppt/tags/tag203.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4"/>
</p:tagLst>
</file>

<file path=ppt/tags/tag204.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5"/>
</p:tagLst>
</file>

<file path=ppt/tags/tag205.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6"/>
</p:tagLst>
</file>

<file path=ppt/tags/tag206.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7"/>
</p:tagLst>
</file>

<file path=ppt/tags/tag207.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8"/>
</p:tagLst>
</file>

<file path=ppt/tags/tag208.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9"/>
</p:tagLst>
</file>

<file path=ppt/tags/tag209.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10"/>
</p:tagLst>
</file>

<file path=ppt/tags/tag21.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8"/>
</p:tagLst>
</file>

<file path=ppt/tags/tag210.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11"/>
</p:tagLst>
</file>

<file path=ppt/tags/tag211.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12"/>
</p:tagLst>
</file>

<file path=ppt/tags/tag212.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13"/>
</p:tagLst>
</file>

<file path=ppt/tags/tag213.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14"/>
</p:tagLst>
</file>

<file path=ppt/tags/tag214.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15"/>
</p:tagLst>
</file>

<file path=ppt/tags/tag215.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16"/>
</p:tagLst>
</file>

<file path=ppt/tags/tag216.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17"/>
</p:tagLst>
</file>

<file path=ppt/tags/tag217.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18"/>
</p:tagLst>
</file>

<file path=ppt/tags/tag218.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19"/>
</p:tagLst>
</file>

<file path=ppt/tags/tag219.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Title"/>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9"/>
</p:tagLst>
</file>

<file path=ppt/tags/tag220.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Other"/>
  <p:tag name="MH_ORDER" val="20"/>
</p:tagLst>
</file>

<file path=ppt/tags/tag221.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SubTitle"/>
  <p:tag name="MH_ORDER" val="6"/>
</p:tagLst>
</file>

<file path=ppt/tags/tag222.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SubTitle"/>
  <p:tag name="MH_ORDER" val="5"/>
</p:tagLst>
</file>

<file path=ppt/tags/tag223.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SubTitle"/>
  <p:tag name="MH_ORDER" val="4"/>
</p:tagLst>
</file>

<file path=ppt/tags/tag224.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SubTitle"/>
  <p:tag name="MH_ORDER" val="3"/>
</p:tagLst>
</file>

<file path=ppt/tags/tag225.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SubTitle"/>
  <p:tag name="MH_ORDER" val="1"/>
</p:tagLst>
</file>

<file path=ppt/tags/tag226.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SubTitle"/>
  <p:tag name="MH_ORDER" val="2"/>
</p:tagLst>
</file>

<file path=ppt/tags/tag227.xml><?xml version="1.0" encoding="utf-8"?>
<p:tagLst xmlns:a="http://schemas.openxmlformats.org/drawingml/2006/main" xmlns:r="http://schemas.openxmlformats.org/officeDocument/2006/relationships" xmlns:p="http://schemas.openxmlformats.org/presentationml/2006/main">
  <p:tag name="MH" val="20210307020132"/>
  <p:tag name="MH_LIBRARY" val="GRAPHIC"/>
  <p:tag name="MH_TYPE" val="SubTitle"/>
  <p:tag name="MH_ORDER" val="4"/>
</p:tagLst>
</file>

<file path=ppt/tags/tag228.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Desc"/>
  <p:tag name="MH" val="20210306122135"/>
  <p:tag name="MH_LIBRARY" val="GRAPHIC"/>
</p:tagLst>
</file>

<file path=ppt/tags/tag229.xml><?xml version="1.0" encoding="utf-8"?>
<p:tagLst xmlns:a="http://schemas.openxmlformats.org/drawingml/2006/main" xmlns:r="http://schemas.openxmlformats.org/officeDocument/2006/relationships" xmlns:p="http://schemas.openxmlformats.org/presentationml/2006/main">
  <p:tag name="MH" val="20210306122135"/>
  <p:tag name="MH_LIBRARY" val="GRAPHIC"/>
  <p:tag name="MH_TYPE" val="Desc"/>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10"/>
</p:tagLst>
</file>

<file path=ppt/tags/tag230.xml><?xml version="1.0" encoding="utf-8"?>
<p:tagLst xmlns:a="http://schemas.openxmlformats.org/drawingml/2006/main" xmlns:r="http://schemas.openxmlformats.org/officeDocument/2006/relationships" xmlns:p="http://schemas.openxmlformats.org/presentationml/2006/main">
  <p:tag name="MH" val="20210306122135"/>
  <p:tag name="MH_LIBRARY" val="GRAPHIC"/>
  <p:tag name="MH_TYPE" val="Desc"/>
  <p:tag name="MH_ORDER" val="1"/>
</p:tagLst>
</file>

<file path=ppt/tags/tag231.xml><?xml version="1.0" encoding="utf-8"?>
<p:tagLst xmlns:a="http://schemas.openxmlformats.org/drawingml/2006/main" xmlns:r="http://schemas.openxmlformats.org/officeDocument/2006/relationships" xmlns:p="http://schemas.openxmlformats.org/presentationml/2006/main">
  <p:tag name="MH" val="20210306122135"/>
  <p:tag name="MH_LIBRARY" val="GRAPHIC"/>
  <p:tag name="MH_TYPE" val="Desc"/>
  <p:tag name="MH_ORDER" val="1"/>
</p:tagLst>
</file>

<file path=ppt/tags/tag232.xml><?xml version="1.0" encoding="utf-8"?>
<p:tagLst xmlns:a="http://schemas.openxmlformats.org/drawingml/2006/main" xmlns:r="http://schemas.openxmlformats.org/officeDocument/2006/relationships" xmlns:p="http://schemas.openxmlformats.org/presentationml/2006/main">
  <p:tag name="MH" val="20210306122135"/>
  <p:tag name="MH_LIBRARY" val="GRAPHIC"/>
  <p:tag name="MH_TYPE" val="Other"/>
  <p:tag name="MH_ORDER" val="1"/>
</p:tagLst>
</file>

<file path=ppt/tags/tag233.xml><?xml version="1.0" encoding="utf-8"?>
<p:tagLst xmlns:a="http://schemas.openxmlformats.org/drawingml/2006/main" xmlns:r="http://schemas.openxmlformats.org/officeDocument/2006/relationships" xmlns:p="http://schemas.openxmlformats.org/presentationml/2006/main">
  <p:tag name="MH" val="20210306122135"/>
  <p:tag name="MH_LIBRARY" val="GRAPHIC"/>
  <p:tag name="MH_TYPE" val="Other"/>
  <p:tag name="MH_ORDER" val="2"/>
</p:tagLst>
</file>

<file path=ppt/tags/tag234.xml><?xml version="1.0" encoding="utf-8"?>
<p:tagLst xmlns:a="http://schemas.openxmlformats.org/drawingml/2006/main" xmlns:r="http://schemas.openxmlformats.org/officeDocument/2006/relationships" xmlns:p="http://schemas.openxmlformats.org/presentationml/2006/main">
  <p:tag name="MH" val="20210306122135"/>
  <p:tag name="MH_LIBRARY" val="GRAPHIC"/>
  <p:tag name="MH_TYPE" val="Other"/>
  <p:tag name="MH_ORDER" val="3"/>
</p:tagLst>
</file>

<file path=ppt/tags/tag235.xml><?xml version="1.0" encoding="utf-8"?>
<p:tagLst xmlns:a="http://schemas.openxmlformats.org/drawingml/2006/main" xmlns:r="http://schemas.openxmlformats.org/officeDocument/2006/relationships" xmlns:p="http://schemas.openxmlformats.org/presentationml/2006/main">
  <p:tag name="MH" val="20210306122135"/>
  <p:tag name="MH_LIBRARY" val="GRAPHIC"/>
  <p:tag name="MH_TYPE" val="SubTitle"/>
  <p:tag name="MH_ORDER" val="3"/>
</p:tagLst>
</file>

<file path=ppt/tags/tag236.xml><?xml version="1.0" encoding="utf-8"?>
<p:tagLst xmlns:a="http://schemas.openxmlformats.org/drawingml/2006/main" xmlns:r="http://schemas.openxmlformats.org/officeDocument/2006/relationships" xmlns:p="http://schemas.openxmlformats.org/presentationml/2006/main">
  <p:tag name="MH" val="20210306122135"/>
  <p:tag name="MH_LIBRARY" val="GRAPHIC"/>
  <p:tag name="MH_TYPE" val="Other"/>
  <p:tag name="MH_ORDER" val="5"/>
</p:tagLst>
</file>

<file path=ppt/tags/tag237.xml><?xml version="1.0" encoding="utf-8"?>
<p:tagLst xmlns:a="http://schemas.openxmlformats.org/drawingml/2006/main" xmlns:r="http://schemas.openxmlformats.org/officeDocument/2006/relationships" xmlns:p="http://schemas.openxmlformats.org/presentationml/2006/main">
  <p:tag name="MH" val="20210306122135"/>
  <p:tag name="MH_LIBRARY" val="GRAPHIC"/>
  <p:tag name="MH_TYPE" val="PageTitle"/>
  <p:tag name="MH_ORDER" val="PageTitle"/>
</p:tagLst>
</file>

<file path=ppt/tags/tag238.xml><?xml version="1.0" encoding="utf-8"?>
<p:tagLst xmlns:a="http://schemas.openxmlformats.org/drawingml/2006/main" xmlns:r="http://schemas.openxmlformats.org/officeDocument/2006/relationships" xmlns:p="http://schemas.openxmlformats.org/presentationml/2006/main">
  <p:tag name="MH" val="20210306122135"/>
  <p:tag name="MH_LIBRARY" val="GRAPHIC"/>
  <p:tag name="MH_TYPE" val="Desc"/>
  <p:tag name="MH_ORDER" val="1"/>
</p:tagLst>
</file>

<file path=ppt/tags/tag239.xml><?xml version="1.0" encoding="utf-8"?>
<p:tagLst xmlns:a="http://schemas.openxmlformats.org/drawingml/2006/main" xmlns:r="http://schemas.openxmlformats.org/officeDocument/2006/relationships" xmlns:p="http://schemas.openxmlformats.org/presentationml/2006/main">
  <p:tag name="ISLIDE.ICON" val="#371377;#170154;#23051;#157772;"/>
</p:tagLst>
</file>

<file path=ppt/tags/tag24.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11"/>
</p:tagLst>
</file>

<file path=ppt/tags/tag240.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210310170151"/>
  <p:tag name="MH_LIBRARY" val="GRAPHIC"/>
</p:tagLst>
</file>

<file path=ppt/tags/tag241.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Other"/>
  <p:tag name="MH_ORDER" val="1"/>
</p:tagLst>
</file>

<file path=ppt/tags/tag242.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SubTitle"/>
  <p:tag name="MH_ORDER" val="1"/>
</p:tagLst>
</file>

<file path=ppt/tags/tag243.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Text"/>
  <p:tag name="MH_ORDER" val="1"/>
</p:tagLst>
</file>

<file path=ppt/tags/tag244.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Other"/>
  <p:tag name="MH_ORDER" val="3"/>
</p:tagLst>
</file>

<file path=ppt/tags/tag245.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Other"/>
  <p:tag name="MH_ORDER" val="4"/>
</p:tagLst>
</file>

<file path=ppt/tags/tag246.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Other"/>
  <p:tag name="MH_ORDER" val="5"/>
</p:tagLst>
</file>

<file path=ppt/tags/tag247.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Other"/>
  <p:tag name="MH_ORDER" val="7"/>
</p:tagLst>
</file>

<file path=ppt/tags/tag248.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Other"/>
  <p:tag name="MH_ORDER" val="8"/>
</p:tagLst>
</file>

<file path=ppt/tags/tag249.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Text"/>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12"/>
</p:tagLst>
</file>

<file path=ppt/tags/tag250.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Other"/>
  <p:tag name="MH_ORDER" val="9"/>
</p:tagLst>
</file>

<file path=ppt/tags/tag251.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Other"/>
  <p:tag name="MH_ORDER" val="11"/>
</p:tagLst>
</file>

<file path=ppt/tags/tag252.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Other"/>
  <p:tag name="MH_ORDER" val="12"/>
</p:tagLst>
</file>

<file path=ppt/tags/tag253.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Text"/>
  <p:tag name="MH_ORDER" val="3"/>
</p:tagLst>
</file>

<file path=ppt/tags/tag254.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Other"/>
  <p:tag name="MH_ORDER" val="13"/>
</p:tagLst>
</file>

<file path=ppt/tags/tag255.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Other"/>
  <p:tag name="MH_ORDER" val="15"/>
</p:tagLst>
</file>

<file path=ppt/tags/tag256.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Other"/>
  <p:tag name="MH_ORDER" val="16"/>
</p:tagLst>
</file>

<file path=ppt/tags/tag257.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Text"/>
  <p:tag name="MH_ORDER" val="4"/>
</p:tagLst>
</file>

<file path=ppt/tags/tag258.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SubTitle"/>
  <p:tag name="MH_ORDER" val="2"/>
</p:tagLst>
</file>

<file path=ppt/tags/tag259.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SubTitle"/>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13"/>
</p:tagLst>
</file>

<file path=ppt/tags/tag260.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SubTitle"/>
  <p:tag name="MH_ORDER" val="4"/>
</p:tagLst>
</file>

<file path=ppt/tags/tag261.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Other"/>
  <p:tag name="MH_ORDER" val="2"/>
</p:tagLst>
</file>

<file path=ppt/tags/tag262.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Other"/>
  <p:tag name="MH_ORDER" val="6"/>
</p:tagLst>
</file>

<file path=ppt/tags/tag263.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Other"/>
  <p:tag name="MH_ORDER" val="10"/>
</p:tagLst>
</file>

<file path=ppt/tags/tag264.xml><?xml version="1.0" encoding="utf-8"?>
<p:tagLst xmlns:a="http://schemas.openxmlformats.org/drawingml/2006/main" xmlns:r="http://schemas.openxmlformats.org/officeDocument/2006/relationships" xmlns:p="http://schemas.openxmlformats.org/presentationml/2006/main">
  <p:tag name="MH" val="20210310170151"/>
  <p:tag name="MH_LIBRARY" val="GRAPHIC"/>
  <p:tag name="MH_TYPE" val="Other"/>
  <p:tag name="MH_ORDER" val="14"/>
</p:tagLst>
</file>

<file path=ppt/tags/tag265.xml><?xml version="1.0" encoding="utf-8"?>
<p:tagLst xmlns:a="http://schemas.openxmlformats.org/drawingml/2006/main" xmlns:r="http://schemas.openxmlformats.org/officeDocument/2006/relationships" xmlns:p="http://schemas.openxmlformats.org/presentationml/2006/main">
  <p:tag name="KSO_WM_UNIT_TABLE_BEAUTIFY" val="smartTable{2f4ca0de-99be-4184-9d28-b2d260537c3f}"/>
  <p:tag name="TABLE_ENDDRAG_ORIGIN_RECT" val="829*436"/>
  <p:tag name="TABLE_ENDDRAG_RECT" val="78*84*829*436"/>
</p:tagLst>
</file>

<file path=ppt/tags/tag27.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14"/>
</p:tagLst>
</file>

<file path=ppt/tags/tag28.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15"/>
</p:tagLst>
</file>

<file path=ppt/tags/tag29.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16"/>
</p:tagLst>
</file>

<file path=ppt/tags/tag3.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210304175703"/>
  <p:tag name="MH_LIBRARY" val="GRAPHIC"/>
  <p:tag name="ISLIDE.VECTOR" val="#431550;"/>
</p:tagLst>
</file>

<file path=ppt/tags/tag30.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17"/>
</p:tagLst>
</file>

<file path=ppt/tags/tag31.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18"/>
</p:tagLst>
</file>

<file path=ppt/tags/tag32.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19"/>
</p:tagLst>
</file>

<file path=ppt/tags/tag33.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20"/>
</p:tagLst>
</file>

<file path=ppt/tags/tag34.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21"/>
</p:tagLst>
</file>

<file path=ppt/tags/tag35.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22"/>
</p:tagLst>
</file>

<file path=ppt/tags/tag36.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23"/>
</p:tagLst>
</file>

<file path=ppt/tags/tag37.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24"/>
</p:tagLst>
</file>

<file path=ppt/tags/tag38.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25"/>
</p:tagLst>
</file>

<file path=ppt/tags/tag39.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210304175703"/>
  <p:tag name="MH_LIBRARY" val="GRAPHIC"/>
  <p:tag name="MH_TYPE" val="PageTitle"/>
  <p:tag name="MH_ORDER" val="PageTitle"/>
</p:tagLst>
</file>

<file path=ppt/tags/tag40.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SubTitle"/>
  <p:tag name="MH_ORDER" val="2"/>
</p:tagLst>
</file>

<file path=ppt/tags/tag41.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SubTitle"/>
  <p:tag name="MH_ORDER" val="3"/>
</p:tagLst>
</file>

<file path=ppt/tags/tag42.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SubTitle"/>
  <p:tag name="MH_ORDER" val="4"/>
</p:tagLst>
</file>

<file path=ppt/tags/tag43.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SubTitle"/>
  <p:tag name="MH_ORDER" val="5"/>
</p:tagLst>
</file>

<file path=ppt/tags/tag44.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PageTitle"/>
  <p:tag name="MH_ORDER" val="PageTitle"/>
</p:tagLst>
</file>

<file path=ppt/tags/tag45.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18"/>
</p:tagLst>
</file>

<file path=ppt/tags/tag46.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19"/>
</p:tagLst>
</file>

<file path=ppt/tags/tag47.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20"/>
</p:tagLst>
</file>

<file path=ppt/tags/tag48.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17"/>
</p:tagLst>
</file>

<file path=ppt/tags/tag49.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25"/>
</p:tagLst>
</file>

<file path=ppt/tags/tag5.xml><?xml version="1.0" encoding="utf-8"?>
<p:tagLst xmlns:a="http://schemas.openxmlformats.org/drawingml/2006/main" xmlns:r="http://schemas.openxmlformats.org/officeDocument/2006/relationships" xmlns:p="http://schemas.openxmlformats.org/presentationml/2006/main">
  <p:tag name="MH" val="20210304175703"/>
  <p:tag name="MH_LIBRARY" val="GRAPHIC"/>
  <p:tag name="MH_TYPE" val="Other"/>
  <p:tag name="MH_ORDER" val="1"/>
</p:tagLst>
</file>

<file path=ppt/tags/tag50.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SubTitle"/>
  <p:tag name="MH_ORDER" val="5"/>
</p:tagLst>
</file>

<file path=ppt/tags/tag51.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20"/>
</p:tagLst>
</file>

<file path=ppt/tags/tag52.xml><?xml version="1.0" encoding="utf-8"?>
<p:tagLst xmlns:a="http://schemas.openxmlformats.org/drawingml/2006/main" xmlns:r="http://schemas.openxmlformats.org/officeDocument/2006/relationships" xmlns:p="http://schemas.openxmlformats.org/presentationml/2006/main">
  <p:tag name="MH" val="20210310111409"/>
  <p:tag name="MH_LIBRARY" val="GRAPHIC"/>
  <p:tag name="MH_TYPE" val="Other"/>
  <p:tag name="MH_ORDER" val="20"/>
</p:tagLst>
</file>

<file path=ppt/tags/tag53.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210307024734"/>
  <p:tag name="MH_LIBRARY" val="GRAPHIC"/>
  <p:tag name="ISLIDE.VECTOR" val="#220339;"/>
</p:tagLst>
</file>

<file path=ppt/tags/tag54.xml><?xml version="1.0" encoding="utf-8"?>
<p:tagLst xmlns:a="http://schemas.openxmlformats.org/drawingml/2006/main" xmlns:r="http://schemas.openxmlformats.org/officeDocument/2006/relationships" xmlns:p="http://schemas.openxmlformats.org/presentationml/2006/main">
  <p:tag name="MH" val="20210307024734"/>
  <p:tag name="MH_LIBRARY" val="GRAPHIC"/>
  <p:tag name="MH_TYPE" val="Other"/>
  <p:tag name="MH_ORDER" val="1"/>
</p:tagLst>
</file>

<file path=ppt/tags/tag55.xml><?xml version="1.0" encoding="utf-8"?>
<p:tagLst xmlns:a="http://schemas.openxmlformats.org/drawingml/2006/main" xmlns:r="http://schemas.openxmlformats.org/officeDocument/2006/relationships" xmlns:p="http://schemas.openxmlformats.org/presentationml/2006/main">
  <p:tag name="MH" val="20210307024734"/>
  <p:tag name="MH_LIBRARY" val="GRAPHIC"/>
  <p:tag name="MH_TYPE" val="SubTitle"/>
  <p:tag name="MH_ORDER" val="1"/>
</p:tagLst>
</file>

<file path=ppt/tags/tag56.xml><?xml version="1.0" encoding="utf-8"?>
<p:tagLst xmlns:a="http://schemas.openxmlformats.org/drawingml/2006/main" xmlns:r="http://schemas.openxmlformats.org/officeDocument/2006/relationships" xmlns:p="http://schemas.openxmlformats.org/presentationml/2006/main">
  <p:tag name="MH" val="20210307024734"/>
  <p:tag name="MH_LIBRARY" val="GRAPHIC"/>
  <p:tag name="MH_TYPE" val="Text"/>
  <p:tag name="MH_ORDER" val="1"/>
</p:tagLst>
</file>

<file path=ppt/tags/tag57.xml><?xml version="1.0" encoding="utf-8"?>
<p:tagLst xmlns:a="http://schemas.openxmlformats.org/drawingml/2006/main" xmlns:r="http://schemas.openxmlformats.org/officeDocument/2006/relationships" xmlns:p="http://schemas.openxmlformats.org/presentationml/2006/main">
  <p:tag name="MH" val="20210307024734"/>
  <p:tag name="MH_LIBRARY" val="GRAPHIC"/>
  <p:tag name="MH_TYPE" val="Other"/>
  <p:tag name="MH_ORDER" val="3"/>
</p:tagLst>
</file>

<file path=ppt/tags/tag58.xml><?xml version="1.0" encoding="utf-8"?>
<p:tagLst xmlns:a="http://schemas.openxmlformats.org/drawingml/2006/main" xmlns:r="http://schemas.openxmlformats.org/officeDocument/2006/relationships" xmlns:p="http://schemas.openxmlformats.org/presentationml/2006/main">
  <p:tag name="MH" val="20210307024734"/>
  <p:tag name="MH_LIBRARY" val="GRAPHIC"/>
  <p:tag name="MH_TYPE" val="Other"/>
  <p:tag name="MH_ORDER" val="4"/>
</p:tagLst>
</file>

<file path=ppt/tags/tag59.xml><?xml version="1.0" encoding="utf-8"?>
<p:tagLst xmlns:a="http://schemas.openxmlformats.org/drawingml/2006/main" xmlns:r="http://schemas.openxmlformats.org/officeDocument/2006/relationships" xmlns:p="http://schemas.openxmlformats.org/presentationml/2006/main">
  <p:tag name="MH" val="20210307024734"/>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210304175703"/>
  <p:tag name="MH_LIBRARY" val="GRAPHIC"/>
  <p:tag name="MH_TYPE" val="Other"/>
  <p:tag name="MH_ORDER" val="2"/>
</p:tagLst>
</file>

<file path=ppt/tags/tag60.xml><?xml version="1.0" encoding="utf-8"?>
<p:tagLst xmlns:a="http://schemas.openxmlformats.org/drawingml/2006/main" xmlns:r="http://schemas.openxmlformats.org/officeDocument/2006/relationships" xmlns:p="http://schemas.openxmlformats.org/presentationml/2006/main">
  <p:tag name="MH" val="20210307024734"/>
  <p:tag name="MH_LIBRARY" val="GRAPHIC"/>
  <p:tag name="MH_TYPE" val="Other"/>
  <p:tag name="MH_ORDER" val="7"/>
</p:tagLst>
</file>

<file path=ppt/tags/tag61.xml><?xml version="1.0" encoding="utf-8"?>
<p:tagLst xmlns:a="http://schemas.openxmlformats.org/drawingml/2006/main" xmlns:r="http://schemas.openxmlformats.org/officeDocument/2006/relationships" xmlns:p="http://schemas.openxmlformats.org/presentationml/2006/main">
  <p:tag name="MH" val="20210307024734"/>
  <p:tag name="MH_LIBRARY" val="GRAPHIC"/>
  <p:tag name="MH_TYPE" val="Other"/>
  <p:tag name="MH_ORDER" val="8"/>
</p:tagLst>
</file>

<file path=ppt/tags/tag62.xml><?xml version="1.0" encoding="utf-8"?>
<p:tagLst xmlns:a="http://schemas.openxmlformats.org/drawingml/2006/main" xmlns:r="http://schemas.openxmlformats.org/officeDocument/2006/relationships" xmlns:p="http://schemas.openxmlformats.org/presentationml/2006/main">
  <p:tag name="MH" val="20210307024734"/>
  <p:tag name="MH_LIBRARY" val="GRAPHIC"/>
  <p:tag name="MH_TYPE" val="Text"/>
  <p:tag name="MH_ORDER" val="2"/>
</p:tagLst>
</file>

<file path=ppt/tags/tag63.xml><?xml version="1.0" encoding="utf-8"?>
<p:tagLst xmlns:a="http://schemas.openxmlformats.org/drawingml/2006/main" xmlns:r="http://schemas.openxmlformats.org/officeDocument/2006/relationships" xmlns:p="http://schemas.openxmlformats.org/presentationml/2006/main">
  <p:tag name="MH" val="20210307024734"/>
  <p:tag name="MH_LIBRARY" val="GRAPHIC"/>
  <p:tag name="MH_TYPE" val="Other"/>
  <p:tag name="MH_ORDER" val="9"/>
</p:tagLst>
</file>

<file path=ppt/tags/tag64.xml><?xml version="1.0" encoding="utf-8"?>
<p:tagLst xmlns:a="http://schemas.openxmlformats.org/drawingml/2006/main" xmlns:r="http://schemas.openxmlformats.org/officeDocument/2006/relationships" xmlns:p="http://schemas.openxmlformats.org/presentationml/2006/main">
  <p:tag name="MH" val="20210307024734"/>
  <p:tag name="MH_LIBRARY" val="GRAPHIC"/>
  <p:tag name="MH_TYPE" val="Other"/>
  <p:tag name="MH_ORDER" val="11"/>
</p:tagLst>
</file>

<file path=ppt/tags/tag65.xml><?xml version="1.0" encoding="utf-8"?>
<p:tagLst xmlns:a="http://schemas.openxmlformats.org/drawingml/2006/main" xmlns:r="http://schemas.openxmlformats.org/officeDocument/2006/relationships" xmlns:p="http://schemas.openxmlformats.org/presentationml/2006/main">
  <p:tag name="MH" val="20210307024734"/>
  <p:tag name="MH_LIBRARY" val="GRAPHIC"/>
  <p:tag name="MH_TYPE" val="Other"/>
  <p:tag name="MH_ORDER" val="12"/>
</p:tagLst>
</file>

<file path=ppt/tags/tag66.xml><?xml version="1.0" encoding="utf-8"?>
<p:tagLst xmlns:a="http://schemas.openxmlformats.org/drawingml/2006/main" xmlns:r="http://schemas.openxmlformats.org/officeDocument/2006/relationships" xmlns:p="http://schemas.openxmlformats.org/presentationml/2006/main">
  <p:tag name="MH" val="20210307024734"/>
  <p:tag name="MH_LIBRARY" val="GRAPHIC"/>
  <p:tag name="MH_TYPE" val="Text"/>
  <p:tag name="MH_ORDER" val="3"/>
</p:tagLst>
</file>

<file path=ppt/tags/tag67.xml><?xml version="1.0" encoding="utf-8"?>
<p:tagLst xmlns:a="http://schemas.openxmlformats.org/drawingml/2006/main" xmlns:r="http://schemas.openxmlformats.org/officeDocument/2006/relationships" xmlns:p="http://schemas.openxmlformats.org/presentationml/2006/main">
  <p:tag name="MH" val="20210307024734"/>
  <p:tag name="MH_LIBRARY" val="GRAPHIC"/>
  <p:tag name="MH_TYPE" val="SubTitle"/>
  <p:tag name="MH_ORDER" val="2"/>
</p:tagLst>
</file>

<file path=ppt/tags/tag68.xml><?xml version="1.0" encoding="utf-8"?>
<p:tagLst xmlns:a="http://schemas.openxmlformats.org/drawingml/2006/main" xmlns:r="http://schemas.openxmlformats.org/officeDocument/2006/relationships" xmlns:p="http://schemas.openxmlformats.org/presentationml/2006/main">
  <p:tag name="MH" val="20210307024734"/>
  <p:tag name="MH_LIBRARY" val="GRAPHIC"/>
  <p:tag name="MH_TYPE" val="SubTitle"/>
  <p:tag name="MH_ORDER" val="3"/>
</p:tagLst>
</file>

<file path=ppt/tags/tag69.xml><?xml version="1.0" encoding="utf-8"?>
<p:tagLst xmlns:a="http://schemas.openxmlformats.org/drawingml/2006/main" xmlns:r="http://schemas.openxmlformats.org/officeDocument/2006/relationships" xmlns:p="http://schemas.openxmlformats.org/presentationml/2006/main">
  <p:tag name="MH" val="20210307024734"/>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210304175703"/>
  <p:tag name="MH_LIBRARY" val="GRAPHIC"/>
  <p:tag name="MH_TYPE" val="SubTitle"/>
  <p:tag name="MH_ORDER" val="1"/>
</p:tagLst>
</file>

<file path=ppt/tags/tag70.xml><?xml version="1.0" encoding="utf-8"?>
<p:tagLst xmlns:a="http://schemas.openxmlformats.org/drawingml/2006/main" xmlns:r="http://schemas.openxmlformats.org/officeDocument/2006/relationships" xmlns:p="http://schemas.openxmlformats.org/presentationml/2006/main">
  <p:tag name="MH" val="20210307024734"/>
  <p:tag name="MH_LIBRARY" val="GRAPHIC"/>
  <p:tag name="MH_TYPE" val="Other"/>
  <p:tag name="MH_ORDER" val="6"/>
</p:tagLst>
</file>

<file path=ppt/tags/tag71.xml><?xml version="1.0" encoding="utf-8"?>
<p:tagLst xmlns:a="http://schemas.openxmlformats.org/drawingml/2006/main" xmlns:r="http://schemas.openxmlformats.org/officeDocument/2006/relationships" xmlns:p="http://schemas.openxmlformats.org/presentationml/2006/main">
  <p:tag name="MH" val="20210307024734"/>
  <p:tag name="MH_LIBRARY" val="GRAPHIC"/>
  <p:tag name="MH_TYPE" val="Other"/>
  <p:tag name="MH_ORDER" val="10"/>
</p:tagLst>
</file>

<file path=ppt/tags/tag72.xml><?xml version="1.0" encoding="utf-8"?>
<p:tagLst xmlns:a="http://schemas.openxmlformats.org/drawingml/2006/main" xmlns:r="http://schemas.openxmlformats.org/officeDocument/2006/relationships" xmlns:p="http://schemas.openxmlformats.org/presentationml/2006/main">
  <p:tag name="MH" val="20210304172727"/>
  <p:tag name="MH_LIBRARY" val="GRAPHIC"/>
  <p:tag name="MH_TYPE" val="PageTitle"/>
  <p:tag name="MH_ORDER" val="PageTitle"/>
</p:tagLst>
</file>

<file path=ppt/tags/tag73.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XunHChF#"/>
  <p:tag name="MH_LAYOUT" val="SubTitle"/>
  <p:tag name="MH" val="20210310103844"/>
  <p:tag name="MH_LIBRARY" val="GRAPHIC"/>
</p:tagLst>
</file>

<file path=ppt/tags/tag74.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
</p:tagLst>
</file>

<file path=ppt/tags/tag75.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PageTitle"/>
  <p:tag name="MH_ORDER" val="PageTitle"/>
</p:tagLst>
</file>

<file path=ppt/tags/tag76.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2"/>
</p:tagLst>
</file>

<file path=ppt/tags/tag77.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3"/>
</p:tagLst>
</file>

<file path=ppt/tags/tag78.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4"/>
</p:tagLst>
</file>

<file path=ppt/tags/tag79.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5"/>
</p:tagLst>
</file>

<file path=ppt/tags/tag8.xml><?xml version="1.0" encoding="utf-8"?>
<p:tagLst xmlns:a="http://schemas.openxmlformats.org/drawingml/2006/main" xmlns:r="http://schemas.openxmlformats.org/officeDocument/2006/relationships" xmlns:p="http://schemas.openxmlformats.org/presentationml/2006/main">
  <p:tag name="MH" val="20210304175703"/>
  <p:tag name="MH_LIBRARY" val="GRAPHIC"/>
  <p:tag name="MH_TYPE" val="Other"/>
  <p:tag name="MH_ORDER" val="3"/>
</p:tagLst>
</file>

<file path=ppt/tags/tag80.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6"/>
</p:tagLst>
</file>

<file path=ppt/tags/tag81.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7"/>
</p:tagLst>
</file>

<file path=ppt/tags/tag82.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8"/>
</p:tagLst>
</file>

<file path=ppt/tags/tag83.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9"/>
</p:tagLst>
</file>

<file path=ppt/tags/tag84.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0"/>
</p:tagLst>
</file>

<file path=ppt/tags/tag85.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1"/>
</p:tagLst>
</file>

<file path=ppt/tags/tag86.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2"/>
</p:tagLst>
</file>

<file path=ppt/tags/tag87.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3"/>
</p:tagLst>
</file>

<file path=ppt/tags/tag88.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4"/>
</p:tagLst>
</file>

<file path=ppt/tags/tag89.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5"/>
</p:tagLst>
</file>

<file path=ppt/tags/tag9.xml><?xml version="1.0" encoding="utf-8"?>
<p:tagLst xmlns:a="http://schemas.openxmlformats.org/drawingml/2006/main" xmlns:r="http://schemas.openxmlformats.org/officeDocument/2006/relationships" xmlns:p="http://schemas.openxmlformats.org/presentationml/2006/main">
  <p:tag name="MH" val="20210304175703"/>
  <p:tag name="MH_LIBRARY" val="GRAPHIC"/>
  <p:tag name="MH_TYPE" val="Other"/>
  <p:tag name="MH_ORDER" val="4"/>
</p:tagLst>
</file>

<file path=ppt/tags/tag90.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6"/>
</p:tagLst>
</file>

<file path=ppt/tags/tag91.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7"/>
</p:tagLst>
</file>

<file path=ppt/tags/tag92.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SubTitle"/>
  <p:tag name="MH_ORDER" val="1"/>
</p:tagLst>
</file>

<file path=ppt/tags/tag93.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8"/>
</p:tagLst>
</file>

<file path=ppt/tags/tag94.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19"/>
</p:tagLst>
</file>

<file path=ppt/tags/tag95.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SubTitle"/>
  <p:tag name="MH_ORDER" val="5"/>
</p:tagLst>
</file>

<file path=ppt/tags/tag96.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20"/>
</p:tagLst>
</file>

<file path=ppt/tags/tag97.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SubTitle"/>
  <p:tag name="MH_ORDER" val="4"/>
</p:tagLst>
</file>

<file path=ppt/tags/tag98.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SubTitle"/>
  <p:tag name="MH_ORDER" val="3"/>
</p:tagLst>
</file>

<file path=ppt/tags/tag99.xml><?xml version="1.0" encoding="utf-8"?>
<p:tagLst xmlns:a="http://schemas.openxmlformats.org/drawingml/2006/main" xmlns:r="http://schemas.openxmlformats.org/officeDocument/2006/relationships" xmlns:p="http://schemas.openxmlformats.org/presentationml/2006/main">
  <p:tag name="MH" val="20210310103844"/>
  <p:tag name="MH_LIBRARY" val="GRAPHIC"/>
  <p:tag name="MH_TYPE" val="Other"/>
  <p:tag name="MH_ORDER" val="2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xxll4je">
      <a:majorFont>
        <a:latin typeface=""/>
        <a:ea typeface="微软雅黑"/>
        <a:cs typeface=""/>
      </a:majorFont>
      <a:minorFont>
        <a:latin typeface=""/>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TotalTime>
  <Words>2664</Words>
  <Application>Microsoft Office PowerPoint</Application>
  <PresentationFormat>自定义</PresentationFormat>
  <Paragraphs>599</Paragraphs>
  <Slides>50</Slides>
  <Notes>40</Notes>
  <HiddenSlides>0</HiddenSlides>
  <MMClips>0</MMClips>
  <ScaleCrop>false</ScaleCrop>
  <HeadingPairs>
    <vt:vector size="4" baseType="variant">
      <vt:variant>
        <vt:lpstr>主题</vt:lpstr>
      </vt:variant>
      <vt:variant>
        <vt:i4>1</vt:i4>
      </vt:variant>
      <vt:variant>
        <vt:lpstr>幻灯片标题</vt:lpstr>
      </vt:variant>
      <vt:variant>
        <vt:i4>50</vt:i4>
      </vt:variant>
    </vt:vector>
  </HeadingPairs>
  <TitlesOfParts>
    <vt:vector size="51"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学情分析</vt:lpstr>
      <vt:lpstr>痛点问题</vt:lpstr>
      <vt:lpstr>PowerPoint 演示文稿</vt:lpstr>
      <vt:lpstr>课程问题</vt:lpstr>
      <vt:lpstr>PowerPoint 演示文稿</vt:lpstr>
      <vt:lpstr>PowerPoint 演示文稿</vt:lpstr>
      <vt:lpstr>大学英语精品课程建设目标：</vt:lpstr>
      <vt:lpstr>课程考评：过程性+终结性</vt:lpstr>
      <vt:lpstr>课程考评：过程性+终结性</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第三阶段：2019—2023年                              ——打造校级金课，助力学校发展</vt:lpstr>
      <vt:lpstr>学习过程信息化、智慧化、可视化和立体化</vt:lpstr>
      <vt:lpstr>                 再生资源的生成和积累</vt:lpstr>
      <vt:lpstr>               期末总评通过率大幅提升</vt:lpstr>
      <vt:lpstr>PowerPoint 演示文稿</vt:lpstr>
      <vt:lpstr>PowerPoint 演示文稿</vt:lpstr>
      <vt:lpstr>PowerPoint 演示文稿</vt:lpstr>
      <vt:lpstr>PowerPoint 演示文稿</vt:lpstr>
      <vt:lpstr>U 校 园 助 力 单 元 教 学 过 程</vt:lpstr>
      <vt:lpstr>理念与设计：第一课堂促成才</vt:lpstr>
      <vt:lpstr>     第一课堂与第二课堂的整合</vt:lpstr>
      <vt:lpstr> 第一课堂与第二课堂的整合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天津天狮学院——大学英语课程团队</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蓝色大气时尚框架完整公司简介模板</dc:title>
  <dc:creator>PC</dc:creator>
  <cp:lastModifiedBy>44</cp:lastModifiedBy>
  <cp:revision>469</cp:revision>
  <dcterms:created xsi:type="dcterms:W3CDTF">2016-07-22T16:15:00Z</dcterms:created>
  <dcterms:modified xsi:type="dcterms:W3CDTF">2021-03-20T04:27:56Z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